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25B9D58-8740-49EC-A6AF-C889D48215CB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472A030-CB76-4553-ABEA-82788A0AC85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67D254A-CCAA-44E7-BD29-C5C3C8A649B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7448FF1-5B33-4279-B128-C0A6D402458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510BB61-764D-4D83-98D6-68403F38030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34F6CB8-87AE-4155-9FBA-5800EA5FA0F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A3AD593F-3A67-4788-AE6C-3231FFBDA1C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8600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2ACA6D53-ACF6-4188-9512-812B024F0DE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718B3E1D-0A4B-411F-8166-728B8A00EFC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600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the-limits-to-growth-sustainability-and-the-circular-economy/" TargetMode="External"/><Relationship Id="rId2" Type="http://schemas.openxmlformats.org/officeDocument/2006/relationships/hyperlink" Target="https://studip.tu-clausthal.de/dispatch.php/course/overview?cid=2f6bd85fdb5c78aec9466036f99b7ed0" TargetMode="External"/><Relationship Id="rId3" Type="http://schemas.openxmlformats.org/officeDocument/2006/relationships/hyperlink" Target="http://eepurl.com/hYaBlz" TargetMode="External"/><Relationship Id="rId4" Type="http://schemas.openxmlformats.org/officeDocument/2006/relationships/hyperlink" Target="https://studip.tu-clausthal.de/dispatch.php/course/overview?cid=2f6bd85fdb5c78aec9466036f99b7ed0" TargetMode="External"/><Relationship Id="rId5" Type="http://schemas.openxmlformats.org/officeDocument/2006/relationships/hyperlink" Target="https://github.com/ETCE-LAB/teaching-material" TargetMode="External"/><Relationship Id="rId6" Type="http://schemas.openxmlformats.org/officeDocument/2006/relationships/hyperlink" Target="mailto:etce-ltg@tu-clausthal.de" TargetMode="External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bbb-staging.rz.tu-clausthal.de/b/ben-5hf-i1l-tdf" TargetMode="External"/><Relationship Id="rId2" Type="http://schemas.openxmlformats.org/officeDocument/2006/relationships/hyperlink" Target="https://bbb-staging.rz.tu-clausthal.de/b/ben-ykz-mjv-yam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2960" cy="114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2960" cy="2370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708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b="0" lang="en-US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CLZ students + DigiTec: StudIP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Everyone else: Mailing list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will be uploaded to StudIP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to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US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708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Please note: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Gotec in Goslar is limited to ca. 15-20 seats due to the current COVID restrictions. Thus,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DigiTec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students may join us in Goslar. </a:t>
            </a:r>
            <a:endParaRPr b="0" lang="en-US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kindly ask everyone else to use the BBB rooms (links below).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 pm to 2:30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US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pm to 4:30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US" sz="18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708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 task: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orm groups of 5 people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ome up with a great idea that evolves around sustainability in general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4708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 groups of 2 or more people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Come up with a great idea that revolves around sustainability in general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708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b="0" lang="en-US" sz="1800" spc="-1" strike="noStrike">
              <a:latin typeface="Arial"/>
            </a:endParaRPr>
          </a:p>
          <a:p>
            <a:pPr lvl="1" marL="744120" indent="-281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708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6600" cy="496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4"/>
          <p:cNvSpPr/>
          <p:nvPr/>
        </p:nvSpPr>
        <p:spPr>
          <a:xfrm>
            <a:off x="4089960" y="2247480"/>
            <a:ext cx="228492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708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640"/>
            <a:ext cx="10743840" cy="503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1268640"/>
            <a:ext cx="1074708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44920" cy="5032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87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7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2374920" y="2133000"/>
            <a:ext cx="1469880" cy="2171160"/>
          </a:xfrm>
          <a:prstGeom prst="rect">
            <a:avLst/>
          </a:prstGeom>
          <a:ln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6960240" y="2525760"/>
            <a:ext cx="1783800" cy="177588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310400" y="4249080"/>
            <a:ext cx="363456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013080" y="4269960"/>
            <a:ext cx="3634560" cy="676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US" sz="18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428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latin typeface="Arial"/>
            </a:endParaRPr>
          </a:p>
          <a:p>
            <a:pPr marL="457200" indent="-22428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US" sz="18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lvl="1" marL="685800" indent="-22428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  <a:p>
            <a:pPr marL="228600" indent="-22428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228600" indent="-22428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latin typeface="Arial"/>
            </a:endParaRPr>
          </a:p>
          <a:p>
            <a:pPr marL="457200" indent="-22428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3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sub-processes and steps of a circular economy – incl. the era of R and era of D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Approaches towards sustainability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3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related concepts (biocapacity, etc.).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b="0" lang="en-US" sz="2000" spc="-1" strike="noStrike">
              <a:latin typeface="Arial"/>
            </a:endParaRPr>
          </a:p>
          <a:p>
            <a:pPr marL="216000" indent="-21168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640"/>
            <a:ext cx="10747080" cy="503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25.04.2022 → Organization (L00) Organization + Introduction (L01)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02.05.2022 → Introduction (L02)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09.05.2022 → What happened so far? (L03)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16.05.2022 → Life-cycle assessment – LCA (L04)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23.05.2022 → World3 (L05)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30.05.2022 → Circular Economy I (L06)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13.06.2022 → Circular Economy II (L07)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20.06.2022 → Beyond the Circular Economy (L08)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27.06.2022 → Technology for Sustainability (L09)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04.07.2022 → Action Plan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11.07.2022 → Invited Lecture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18.07.2022 → Invited Lecture </a:t>
            </a:r>
            <a:endParaRPr b="0" lang="en-US" sz="1800" spc="-1" strike="noStrike"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25.07.2022 → Backup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Application>LibreOffice/6.4.7.2$Linux_X86_64 LibreOffice_project/40$Build-2</Applicat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2022-04-22T13:37:10Z</dcterms:modified>
  <cp:revision>3122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5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20</vt:i4>
  </property>
</Properties>
</file>