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52BB564-69B1-497D-9407-52905F72E66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FD15DD2-E033-4D19-96B2-2289E2C56DF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80090E1-6F21-46D2-8303-0D6301D4F87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3621469-01A3-4422-851B-F2B4C8ADF5CB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CE52C95-3F83-4C71-ACEC-6A4D2D45049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E4545E5-0263-4960-97AA-5AC6D21CD6A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E37165B-D40A-41D4-804C-294510F4118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7FBBD12-2C67-4BD0-9090-30FC675DAE8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follow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604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4120" cy="40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3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8000" cy="47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46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9320" cy="37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937800" y="3069000"/>
            <a:ext cx="8868600" cy="29206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16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6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36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five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1320" cy="217260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5240" cy="17773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8400" cy="17704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2022-11-02T14:37:12Z</dcterms:modified>
  <cp:revision>3025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