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7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7.png" ContentType="image/png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0992D1-874B-47B3-9853-936541E583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EEF0F74-2311-41D2-B689-DAC48B2B7E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E8903DDD-DC14-483E-A1D0-B120619CDEE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C451C2A-536D-48E6-AC4E-C05C049838E7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558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5C95BF8E-1E5F-4CE4-9C9C-F025C7A6783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CA8FAF1-79A1-4966-A05E-32CEB38B55EE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562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E80C233-5087-45D8-B9DB-22CFF62680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8B59906-FF68-48D9-BD50-C526BAA68766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566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A091B36F-05C4-4A28-831F-73638C8099F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543745D-74F6-4016-B015-72DBC6C7ECA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570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4AB4598-B698-49F4-85A8-A83A681371B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6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E33AA60-0811-4F00-B023-85E2E1D4E02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9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FB70339-5D86-4954-9267-A1BE66C6B2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2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6D2C456-CE55-427D-A52A-92C435C5A2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5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46AA715-07C7-4A16-9C24-A93501B100B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8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8450DE7-7C6C-43F1-862D-99576628332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1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2AFF064-8CA9-48A2-95A0-890CC747D44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4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7BF88A5-F510-4AE3-B8CE-6A20C9FC635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7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C169122-0F52-4501-A6D2-DFBD665B47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0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B8A9C1-F73E-40CC-B923-4E301E0D79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05D91188-CF5B-4BCE-B084-73CD59E7A09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2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0B2A9790-D10A-49AA-A6F9-F03701FD799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03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604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148234C-C7D4-40E5-A4B8-D4C6D08FB61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080" cy="4089960"/>
          </a:xfrm>
          <a:prstGeom prst="rect">
            <a:avLst/>
          </a:prstGeom>
        </p:spPr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1920" cy="4909680"/>
          </a:xfrm>
          <a:prstGeom prst="rect">
            <a:avLst/>
          </a:prstGeom>
        </p:spPr>
        <p:txBody>
          <a:bodyPr lIns="95400" rIns="9540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8125F1E-6131-420E-AABF-4AEBC7732DA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080" cy="4089960"/>
          </a:xfrm>
          <a:prstGeom prst="rect">
            <a:avLst/>
          </a:prstGeom>
        </p:spPr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1920" cy="4909680"/>
          </a:xfrm>
          <a:prstGeom prst="rect">
            <a:avLst/>
          </a:prstGeom>
        </p:spPr>
        <p:txBody>
          <a:bodyPr lIns="95400" rIns="9540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6BBDF57-2674-46AF-9103-C84971C96EA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EFC95FB-ED5A-47B8-BE06-3087EBED83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BF8B4D2-0153-4644-903D-5BF29CA453F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18" name="CustomShape 2"/>
          <p:cNvSpPr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684D0AE-060E-472C-809A-928C944FD8D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840" cy="4088520"/>
          </a:xfrm>
          <a:prstGeom prst="rect">
            <a:avLst/>
          </a:prstGeom>
        </p:spPr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920" cy="49114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D9948D8-1A63-4230-B438-E7F43E50D8A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2" name="CustomShape 2"/>
          <p:cNvSpPr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423B01F4-949C-4254-AF26-632014E3B83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840" cy="4088520"/>
          </a:xfrm>
          <a:prstGeom prst="rect">
            <a:avLst/>
          </a:prstGeom>
        </p:spPr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920" cy="49114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E4ADDCE2-C632-4743-A24C-1D2B5CF6D20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DC5128E-DAC3-40A3-BA64-86B9EB53ECC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840" cy="4088520"/>
          </a:xfrm>
          <a:prstGeom prst="rect">
            <a:avLst/>
          </a:prstGeom>
        </p:spPr>
      </p:sp>
      <p:sp>
        <p:nvSpPr>
          <p:cNvPr id="628" name="PlaceHolder 4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920" cy="49114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TextShape 1"/>
          <p:cNvSpPr txBox="1"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2FA9866F-0766-45DC-8F87-D9A7146936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4362840" y="10378440"/>
            <a:ext cx="3330720" cy="539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C722227-A328-4F91-93AA-E7B085E69CD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69840" cy="4088520"/>
          </a:xfrm>
          <a:prstGeom prst="rect">
            <a:avLst/>
          </a:prstGeom>
        </p:spPr>
      </p:sp>
      <p:sp>
        <p:nvSpPr>
          <p:cNvPr id="632" name="PlaceHolder 4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1920" cy="491148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75D6F62-2221-4FE0-B356-6D960118112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C95B53D-E9CD-483A-8883-57383AEFBF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1E1897E-B09B-4A34-8A5B-E7E4CD0FCE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1D54E8B-8B36-4B88-AB71-1DBDFC00711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B1CE361-ADB8-4400-ACAD-1DF3EBAD49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566D566-468B-4F3C-B54B-529775E10D5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28D53FC-4B50-4C61-9488-28736D111E3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EEF8C10-37A7-4431-816C-ED1D7D5BEB3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D4C2368-0B44-468D-9DE4-10FD510E74F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60DC1FD-747B-4F83-AF0A-98F45E66722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64E064D-C7FB-43CC-9D58-94F7B8F506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B4B8080-4B25-4AAE-BD7E-C0CC2B17E34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0462C41-2D02-4C0A-8853-0FE1180F510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FA2C69B-79DB-4A17-9361-956A43810E1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A274600-13A7-4E91-93E2-5246554B17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4DF5707-0F07-4CD0-89A9-6010DC87241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242B294-0DD8-4652-888B-09BB52354BE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D8CDCC2-6C42-401E-BEC4-3DA0631BE89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36882366-4EA0-464B-B843-76A5E88E9D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88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B84F649-5FF6-458F-851F-6BC3D418492C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690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7A2B77EB-69CE-49CC-9285-9FC82B0DF29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2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0C57BBF-EE02-4488-BC11-10DA60206D6C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694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D1335290-3368-4667-8626-246A9319805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B8E0370-91F4-4D18-911F-F9496A967C1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698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6E1A4C61-2B29-4CD1-A194-54095E009B7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0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225F943-0BFE-463C-A11D-1B57747B810D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702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C4155446-E488-4FBE-9C94-4DCB210AF47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120" cy="4519800"/>
          </a:xfrm>
          <a:prstGeom prst="rect">
            <a:avLst/>
          </a:prstGeom>
        </p:spPr>
        <p:txBody>
          <a:bodyPr lIns="95400" rIns="95400" tIns="47520" bIns="475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8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5B1BFD0D-3AFC-4A7F-A2FC-B4F011592F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1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1009538-C6EE-49D0-874B-C7B1AAFFC6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4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2214D2-1596-438C-A2EC-89F79BC3D1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7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A10368A-8CA8-4670-B271-C4E2F9A383A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0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BB43FE6-AB73-4E4D-9253-66AF6DA8506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11A092A-1ECE-4566-81A1-4CD554D018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B2E546A5-D477-4E51-9E96-7E0D1C0FA67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25" name="CustomShape 2"/>
          <p:cNvSpPr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BD60376-C7E8-4359-B44B-D8B98506F7BB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87</a:t>
            </a:fld>
            <a:endParaRPr b="0" lang="en-US" sz="1500" spc="-1" strike="noStrike"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90960" cy="3763800"/>
          </a:xfrm>
          <a:prstGeom prst="rect">
            <a:avLst/>
          </a:prstGeom>
        </p:spPr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120" cy="4521240"/>
          </a:xfrm>
          <a:prstGeom prst="rect">
            <a:avLst/>
          </a:prstGeom>
        </p:spPr>
        <p:txBody>
          <a:bodyPr lIns="99000" rIns="99000" tIns="49320" bIns="49320">
            <a:noAutofit/>
          </a:bodyPr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FD76E54-0578-41CF-A14D-2C1B25D5C04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64FFAC25-BE7B-47A9-8143-F77FAF14855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880" cy="3767040"/>
          </a:xfrm>
          <a:prstGeom prst="rect">
            <a:avLst/>
          </a:prstGeom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F2842EA-3BB0-4750-BC22-7372FF4B149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87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TextShape 1"/>
          <p:cNvSpPr txBox="1"/>
          <p:nvPr/>
        </p:nvSpPr>
        <p:spPr>
          <a:xfrm>
            <a:off x="4403520" y="9555840"/>
            <a:ext cx="3361680" cy="496080"/>
          </a:xfrm>
          <a:prstGeom prst="rect">
            <a:avLst/>
          </a:prstGeom>
          <a:noFill/>
          <a:ln w="9360">
            <a:noFill/>
          </a:ln>
        </p:spPr>
        <p:txBody>
          <a:bodyPr lIns="95400" rIns="95400" tIns="47520" bIns="47520" anchor="b">
            <a:noAutofit/>
          </a:bodyPr>
          <a:p>
            <a:pPr algn="r">
              <a:lnSpc>
                <a:spcPct val="100000"/>
              </a:lnSpc>
            </a:pPr>
            <a:fld id="{FB414821-488E-47B5-A094-38B87C8CA8A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6720" cy="3764520"/>
          </a:xfrm>
          <a:prstGeom prst="rect">
            <a:avLst/>
          </a:prstGeom>
        </p:spPr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120" cy="4519800"/>
          </a:xfrm>
          <a:prstGeom prst="rect">
            <a:avLst/>
          </a:prstGeom>
        </p:spPr>
        <p:txBody>
          <a:bodyPr lIns="95400" rIns="95400" tIns="47520" bIns="47520">
            <a:noAutofit/>
          </a:bodyPr>
          <a:p>
            <a:pPr marL="216000" indent="-215640">
              <a:lnSpc>
                <a:spcPct val="100000"/>
              </a:lnSpc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160" cy="3766320"/>
          </a:xfrm>
          <a:prstGeom prst="rect">
            <a:avLst/>
          </a:prstGeom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1800" cy="4520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TextShape 3"/>
          <p:cNvSpPr txBox="1"/>
          <p:nvPr/>
        </p:nvSpPr>
        <p:spPr>
          <a:xfrm>
            <a:off x="4399200" y="9555480"/>
            <a:ext cx="3367080" cy="49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0249A17-3666-4003-B332-3AF7E15FA39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AA6B542-1296-4FDE-8BC4-B848F4E205F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0F18491B-2F1A-4413-8057-71698503EDC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AF826BED-FF90-488D-B226-027B5C83B81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7EB1941-8220-4EE7-A0D6-53BD753698A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59C747AF-DA40-403A-900D-52E05470B3E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564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457200" y="2057400"/>
            <a:ext cx="1073808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latin typeface="Arial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080" cy="2757960"/>
          </a:xfrm>
          <a:prstGeom prst="rect">
            <a:avLst/>
          </a:prstGeom>
          <a:ln>
            <a:noFill/>
          </a:ln>
        </p:spPr>
      </p:pic>
      <p:sp>
        <p:nvSpPr>
          <p:cNvPr id="248" name="CustomShape 2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457200" y="2057400"/>
            <a:ext cx="1073808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457200" y="2057400"/>
            <a:ext cx="1073808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changes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1080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465840" y="1828800"/>
            <a:ext cx="10729440" cy="4578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542880" y="7228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65840" y="1828800"/>
            <a:ext cx="10729440" cy="4578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latin typeface="Arial"/>
            </a:endParaRPr>
          </a:p>
          <a:p>
            <a:pPr lvl="1" marL="864000" indent="-32364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542880" y="7228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65840" y="1843200"/>
            <a:ext cx="10729440" cy="4353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542880" y="7239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8280" y="1339200"/>
            <a:ext cx="10737000" cy="5055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542880" y="7239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474120" y="2297880"/>
            <a:ext cx="1816200" cy="22564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user-friendly and simple.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65840" y="1339200"/>
            <a:ext cx="11518200" cy="48564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0" y="6858000"/>
            <a:ext cx="121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99" name="CustomShape 4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7" name="CustomShape 2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5680" cy="5154120"/>
          </a:xfrm>
          <a:prstGeom prst="rect">
            <a:avLst/>
          </a:prstGeom>
          <a:ln>
            <a:noFill/>
          </a:ln>
        </p:spPr>
      </p:pic>
      <p:sp>
        <p:nvSpPr>
          <p:cNvPr id="319" name="CustomShape 3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1" name="CustomShape 5"/>
          <p:cNvSpPr/>
          <p:nvPr/>
        </p:nvSpPr>
        <p:spPr>
          <a:xfrm>
            <a:off x="9950040" y="91152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Shape 1"/>
          <p:cNvSpPr txBox="1"/>
          <p:nvPr/>
        </p:nvSpPr>
        <p:spPr>
          <a:xfrm>
            <a:off x="612720" y="1697400"/>
            <a:ext cx="10413720" cy="4327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612720" y="1687680"/>
            <a:ext cx="10726560" cy="4327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2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TextShape 4"/>
          <p:cNvSpPr txBox="1"/>
          <p:nvPr/>
        </p:nvSpPr>
        <p:spPr>
          <a:xfrm>
            <a:off x="55764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557640" y="1339200"/>
            <a:ext cx="10511640" cy="5057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542880" y="7221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542880" y="126756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5576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4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542880" y="72252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542880" y="126792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Shape 1"/>
          <p:cNvSpPr txBox="1"/>
          <p:nvPr/>
        </p:nvSpPr>
        <p:spPr>
          <a:xfrm>
            <a:off x="5576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542880" y="7228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542880" y="12682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 txBox="1"/>
          <p:nvPr/>
        </p:nvSpPr>
        <p:spPr>
          <a:xfrm>
            <a:off x="465840" y="1339200"/>
            <a:ext cx="1151928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542880" y="126864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542880" y="72432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 txBox="1"/>
          <p:nvPr/>
        </p:nvSpPr>
        <p:spPr>
          <a:xfrm>
            <a:off x="465840" y="1339200"/>
            <a:ext cx="1151928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542880" y="7228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2" name="CustomShape 3"/>
          <p:cNvSpPr/>
          <p:nvPr/>
        </p:nvSpPr>
        <p:spPr>
          <a:xfrm>
            <a:off x="542880" y="126828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5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do you think is the most important feature of the new system?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you think the new system requires a GUI?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able to pose additional question due to feedback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Forgotten or badly phrased questions possible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2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3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6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67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4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6-3-5 method: six participants, three ideas each, fivefold hand-off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8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79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2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 a problem from six different perspectives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6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TextShape 4"/>
          <p:cNvSpPr txBox="1"/>
          <p:nvPr/>
        </p:nvSpPr>
        <p:spPr>
          <a:xfrm>
            <a:off x="609480" y="1769400"/>
            <a:ext cx="1036188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Everybody knows the relationship to the real system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3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93560" y="1828800"/>
            <a:ext cx="1084572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 txBox="1"/>
          <p:nvPr/>
        </p:nvSpPr>
        <p:spPr>
          <a:xfrm>
            <a:off x="465840" y="2057400"/>
            <a:ext cx="10729800" cy="4139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542880" y="7185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6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07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1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4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15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Shape 1"/>
          <p:cNvSpPr txBox="1"/>
          <p:nvPr/>
        </p:nvSpPr>
        <p:spPr>
          <a:xfrm>
            <a:off x="465840" y="2057400"/>
            <a:ext cx="10729800" cy="4139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19" name="CustomShape 2"/>
          <p:cNvSpPr/>
          <p:nvPr/>
        </p:nvSpPr>
        <p:spPr>
          <a:xfrm>
            <a:off x="542880" y="71784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TextShape 1"/>
          <p:cNvSpPr txBox="1"/>
          <p:nvPr/>
        </p:nvSpPr>
        <p:spPr>
          <a:xfrm>
            <a:off x="465840" y="2057400"/>
            <a:ext cx="10729800" cy="41392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542880" y="71784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542880" y="7174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9" name="CustomShape 4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1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493560" y="1828800"/>
            <a:ext cx="1084572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US" sz="1800" spc="-1" strike="noStrike"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US" sz="16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CustomShape 1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39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TextShape 3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CustomShape 4"/>
          <p:cNvSpPr/>
          <p:nvPr/>
        </p:nvSpPr>
        <p:spPr>
          <a:xfrm>
            <a:off x="542880" y="72324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TextShape 1"/>
          <p:cNvSpPr txBox="1"/>
          <p:nvPr/>
        </p:nvSpPr>
        <p:spPr>
          <a:xfrm>
            <a:off x="465840" y="1339200"/>
            <a:ext cx="10729440" cy="485712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Observation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542880" y="72324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TextShape 1"/>
          <p:cNvSpPr txBox="1"/>
          <p:nvPr/>
        </p:nvSpPr>
        <p:spPr>
          <a:xfrm>
            <a:off x="465840" y="1743120"/>
            <a:ext cx="10729440" cy="4453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rmAutofit/>
          </a:bodyPr>
          <a:p>
            <a:pPr marL="343080" indent="-34272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6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47" name="CustomShape 3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65840" y="1743120"/>
            <a:ext cx="10729440" cy="4453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0" name="CustomShape 3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Shape 1"/>
          <p:cNvSpPr txBox="1"/>
          <p:nvPr/>
        </p:nvSpPr>
        <p:spPr>
          <a:xfrm>
            <a:off x="465840" y="1743120"/>
            <a:ext cx="10729440" cy="445320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 Observation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3" name="CustomShape 3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TextShape 1"/>
          <p:cNvSpPr txBox="1"/>
          <p:nvPr/>
        </p:nvSpPr>
        <p:spPr>
          <a:xfrm>
            <a:off x="465840" y="1743120"/>
            <a:ext cx="10729440" cy="488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Ethnography / Observations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6" name="CustomShape 3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61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le 4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493560" y="1828800"/>
            <a:ext cx="1084572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6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3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4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TextShape 4"/>
          <p:cNvSpPr txBox="1"/>
          <p:nvPr/>
        </p:nvSpPr>
        <p:spPr>
          <a:xfrm>
            <a:off x="609480" y="1769400"/>
            <a:ext cx="10585440" cy="8733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76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49480" cy="3786840"/>
          </a:xfrm>
          <a:prstGeom prst="rect">
            <a:avLst/>
          </a:prstGeom>
          <a:ln>
            <a:noFill/>
          </a:ln>
        </p:spPr>
      </p:pic>
      <p:sp>
        <p:nvSpPr>
          <p:cNvPr id="477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79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0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Shape 1"/>
          <p:cNvSpPr txBox="1"/>
          <p:nvPr/>
        </p:nvSpPr>
        <p:spPr>
          <a:xfrm>
            <a:off x="465840" y="1339200"/>
            <a:ext cx="10734120" cy="50601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542880" y="7207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542880" y="12661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CustomShape 1"/>
          <p:cNvSpPr/>
          <p:nvPr/>
        </p:nvSpPr>
        <p:spPr>
          <a:xfrm>
            <a:off x="542880" y="7207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6" name="CustomShape 2"/>
          <p:cNvSpPr/>
          <p:nvPr/>
        </p:nvSpPr>
        <p:spPr>
          <a:xfrm>
            <a:off x="542880" y="12661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87" name="CustomShape 3"/>
          <p:cNvSpPr/>
          <p:nvPr/>
        </p:nvSpPr>
        <p:spPr>
          <a:xfrm>
            <a:off x="457200" y="1980720"/>
            <a:ext cx="10884240" cy="4602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CustomShape 2"/>
          <p:cNvSpPr/>
          <p:nvPr/>
        </p:nvSpPr>
        <p:spPr>
          <a:xfrm>
            <a:off x="542880" y="7203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0" name="CustomShape 3"/>
          <p:cNvSpPr/>
          <p:nvPr/>
        </p:nvSpPr>
        <p:spPr>
          <a:xfrm>
            <a:off x="542880" y="12657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492" name="CustomShape 2"/>
          <p:cNvSpPr/>
          <p:nvPr/>
        </p:nvSpPr>
        <p:spPr>
          <a:xfrm>
            <a:off x="542880" y="72000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3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5" name="CustomShape 2"/>
          <p:cNvSpPr/>
          <p:nvPr/>
        </p:nvSpPr>
        <p:spPr>
          <a:xfrm>
            <a:off x="542880" y="71964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6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98" name="CustomShape 2"/>
          <p:cNvSpPr/>
          <p:nvPr/>
        </p:nvSpPr>
        <p:spPr>
          <a:xfrm>
            <a:off x="542880" y="7192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99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457560" y="1842480"/>
            <a:ext cx="5708520" cy="4794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7680" cy="1048320"/>
          </a:xfrm>
          <a:prstGeom prst="rect">
            <a:avLst/>
          </a:prstGeom>
          <a:ln>
            <a:noFill/>
          </a:ln>
        </p:spPr>
      </p:pic>
      <p:sp>
        <p:nvSpPr>
          <p:cNvPr id="213" name="CustomShape 2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TextShape 1"/>
          <p:cNvSpPr txBox="1"/>
          <p:nvPr/>
        </p:nvSpPr>
        <p:spPr>
          <a:xfrm>
            <a:off x="465840" y="1743120"/>
            <a:ext cx="10729440" cy="465156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>
            <a:noAutofit/>
          </a:bodyPr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TextShape 1"/>
          <p:cNvSpPr txBox="1"/>
          <p:nvPr/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ctr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542880" y="7189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US" sz="20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15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7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TextShape 4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9950040" y="915480"/>
            <a:ext cx="518760" cy="4986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1"/>
          <p:cNvSpPr/>
          <p:nvPr/>
        </p:nvSpPr>
        <p:spPr>
          <a:xfrm>
            <a:off x="1823400" y="2057400"/>
            <a:ext cx="4978800" cy="50904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CustomShape 2"/>
          <p:cNvSpPr/>
          <p:nvPr/>
        </p:nvSpPr>
        <p:spPr>
          <a:xfrm>
            <a:off x="1540440" y="2943360"/>
            <a:ext cx="5559840" cy="53748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CustomShape 3"/>
          <p:cNvSpPr/>
          <p:nvPr/>
        </p:nvSpPr>
        <p:spPr>
          <a:xfrm>
            <a:off x="1547280" y="3888000"/>
            <a:ext cx="5553360" cy="69876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CustomShape 4"/>
          <p:cNvSpPr/>
          <p:nvPr/>
        </p:nvSpPr>
        <p:spPr>
          <a:xfrm>
            <a:off x="2244960" y="4965480"/>
            <a:ext cx="4163760" cy="52524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CustomShape 5"/>
          <p:cNvSpPr/>
          <p:nvPr/>
        </p:nvSpPr>
        <p:spPr>
          <a:xfrm flipH="1" rot="16200000">
            <a:off x="4134960" y="2754720"/>
            <a:ext cx="36396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3" name="CustomShape 6"/>
          <p:cNvSpPr/>
          <p:nvPr/>
        </p:nvSpPr>
        <p:spPr>
          <a:xfrm flipH="1" rot="16200000">
            <a:off x="4119840" y="3684240"/>
            <a:ext cx="393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4" name="CustomShape 7"/>
          <p:cNvSpPr/>
          <p:nvPr/>
        </p:nvSpPr>
        <p:spPr>
          <a:xfrm flipH="1" rot="16200000">
            <a:off x="4136760" y="4775760"/>
            <a:ext cx="365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5" name="CustomShape 8"/>
          <p:cNvSpPr/>
          <p:nvPr/>
        </p:nvSpPr>
        <p:spPr>
          <a:xfrm flipH="1" rot="16200000">
            <a:off x="4073400" y="5747400"/>
            <a:ext cx="501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6" name="CustomShape 9"/>
          <p:cNvSpPr/>
          <p:nvPr/>
        </p:nvSpPr>
        <p:spPr>
          <a:xfrm rot="10800000">
            <a:off x="1546560" y="3222000"/>
            <a:ext cx="698400" cy="2009160"/>
          </a:xfrm>
          <a:prstGeom prst="bentConnector3">
            <a:avLst>
              <a:gd name="adj1" fmla="val 185666"/>
            </a:avLst>
          </a:prstGeom>
          <a:noFill/>
          <a:ln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537" name="Group 10"/>
          <p:cNvGrpSpPr/>
          <p:nvPr/>
        </p:nvGrpSpPr>
        <p:grpSpPr>
          <a:xfrm>
            <a:off x="7539480" y="2774520"/>
            <a:ext cx="3655800" cy="1744560"/>
            <a:chOff x="7539480" y="2774520"/>
            <a:chExt cx="3655800" cy="1744560"/>
          </a:xfrm>
        </p:grpSpPr>
        <p:sp>
          <p:nvSpPr>
            <p:cNvPr id="538" name="CustomShape 11"/>
            <p:cNvSpPr/>
            <p:nvPr/>
          </p:nvSpPr>
          <p:spPr>
            <a:xfrm>
              <a:off x="7539480" y="2774520"/>
              <a:ext cx="3655800" cy="1744560"/>
            </a:xfrm>
            <a:prstGeom prst="cloud">
              <a:avLst/>
            </a:prstGeom>
            <a:solidFill>
              <a:srgbClr val="fbc726"/>
            </a:solidFill>
            <a:ln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539" name="CustomShape 12"/>
            <p:cNvSpPr/>
            <p:nvPr/>
          </p:nvSpPr>
          <p:spPr>
            <a:xfrm>
              <a:off x="7809840" y="2946960"/>
              <a:ext cx="2983320" cy="130644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latin typeface="Arial"/>
              </a:endParaRPr>
            </a:p>
            <a:p>
              <a:pPr marL="216000" indent="-21564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latin typeface="Arial"/>
              </a:endParaRPr>
            </a:p>
          </p:txBody>
        </p:sp>
      </p:grpSp>
      <p:sp>
        <p:nvSpPr>
          <p:cNvPr id="540" name="CustomShape 13"/>
          <p:cNvSpPr/>
          <p:nvPr/>
        </p:nvSpPr>
        <p:spPr>
          <a:xfrm rot="16200000">
            <a:off x="227160" y="3868200"/>
            <a:ext cx="137376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1" name="CustomShape 14"/>
          <p:cNvSpPr/>
          <p:nvPr/>
        </p:nvSpPr>
        <p:spPr>
          <a:xfrm>
            <a:off x="4167000" y="5557320"/>
            <a:ext cx="3351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542" name="Group 15"/>
          <p:cNvGrpSpPr/>
          <p:nvPr/>
        </p:nvGrpSpPr>
        <p:grpSpPr>
          <a:xfrm>
            <a:off x="4073040" y="6004800"/>
            <a:ext cx="515880" cy="385560"/>
            <a:chOff x="4073040" y="6004800"/>
            <a:chExt cx="515880" cy="385560"/>
          </a:xfrm>
        </p:grpSpPr>
        <p:sp>
          <p:nvSpPr>
            <p:cNvPr id="543" name="CustomShape 16"/>
            <p:cNvSpPr/>
            <p:nvPr/>
          </p:nvSpPr>
          <p:spPr>
            <a:xfrm>
              <a:off x="4110480" y="6028920"/>
              <a:ext cx="446760" cy="333720"/>
            </a:xfrm>
            <a:prstGeom prst="ellipse">
              <a:avLst/>
            </a:prstGeom>
            <a:solidFill>
              <a:schemeClr val="tx1"/>
            </a:solidFill>
            <a:ln w="5724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544" name="CustomShape 17"/>
            <p:cNvSpPr/>
            <p:nvPr/>
          </p:nvSpPr>
          <p:spPr>
            <a:xfrm>
              <a:off x="4073040" y="6004800"/>
              <a:ext cx="515880" cy="385560"/>
            </a:xfrm>
            <a:prstGeom prst="ellipse">
              <a:avLst/>
            </a:prstGeom>
            <a:noFill/>
            <a:ln w="2844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5" name="CustomShape 18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6" name="CustomShape 19"/>
          <p:cNvSpPr/>
          <p:nvPr/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ustomShape 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548" name="CustomShape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TextShape 3"/>
          <p:cNvSpPr txBox="1"/>
          <p:nvPr/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466560" y="1827360"/>
            <a:ext cx="10509120" cy="13791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9280" cy="974160"/>
          </a:xfrm>
          <a:prstGeom prst="rect">
            <a:avLst/>
          </a:prstGeom>
          <a:ln>
            <a:noFill/>
          </a:ln>
        </p:spPr>
      </p:pic>
      <p:sp>
        <p:nvSpPr>
          <p:cNvPr id="217" name="CustomShape 2"/>
          <p:cNvSpPr/>
          <p:nvPr/>
        </p:nvSpPr>
        <p:spPr>
          <a:xfrm>
            <a:off x="1226160" y="5077440"/>
            <a:ext cx="16257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878280" y="5077440"/>
            <a:ext cx="15800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9" name="Line 4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0" name="CustomShape 5"/>
          <p:cNvSpPr/>
          <p:nvPr/>
        </p:nvSpPr>
        <p:spPr>
          <a:xfrm>
            <a:off x="2712600" y="4108680"/>
            <a:ext cx="1150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1" name="CustomShape 6"/>
          <p:cNvSpPr/>
          <p:nvPr/>
        </p:nvSpPr>
        <p:spPr>
          <a:xfrm>
            <a:off x="6314040" y="5077440"/>
            <a:ext cx="20678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2" name="Line 7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3" name="CustomShape 8"/>
          <p:cNvSpPr/>
          <p:nvPr/>
        </p:nvSpPr>
        <p:spPr>
          <a:xfrm>
            <a:off x="5242320" y="4108680"/>
            <a:ext cx="13197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4" name="Line 9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5" name="CustomShape 10"/>
          <p:cNvSpPr/>
          <p:nvPr/>
        </p:nvSpPr>
        <p:spPr>
          <a:xfrm>
            <a:off x="7928280" y="4108680"/>
            <a:ext cx="137448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6" name="CustomShape 11"/>
          <p:cNvSpPr/>
          <p:nvPr/>
        </p:nvSpPr>
        <p:spPr>
          <a:xfrm>
            <a:off x="9640440" y="5077440"/>
            <a:ext cx="75564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7" name="Line 12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8" name="Line 13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9" name="Line 14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0" name="CustomShape 15"/>
          <p:cNvSpPr/>
          <p:nvPr/>
        </p:nvSpPr>
        <p:spPr>
          <a:xfrm>
            <a:off x="2876760" y="3381840"/>
            <a:ext cx="16563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1" name="Line 16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2" name="Line 17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3" name="Line 18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4" name="CustomShape 19"/>
          <p:cNvSpPr/>
          <p:nvPr/>
        </p:nvSpPr>
        <p:spPr>
          <a:xfrm>
            <a:off x="7626240" y="3381840"/>
            <a:ext cx="2311560" cy="33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5" name="Line 2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6" name="Line 2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7" name="Line 2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8" name="CustomShape 23"/>
          <p:cNvSpPr/>
          <p:nvPr/>
        </p:nvSpPr>
        <p:spPr>
          <a:xfrm>
            <a:off x="2430360" y="5783760"/>
            <a:ext cx="170028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39" name="CustomShape 24"/>
          <p:cNvSpPr/>
          <p:nvPr/>
        </p:nvSpPr>
        <p:spPr>
          <a:xfrm>
            <a:off x="5055840" y="5790240"/>
            <a:ext cx="17006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0" name="CustomShape 25"/>
          <p:cNvSpPr/>
          <p:nvPr/>
        </p:nvSpPr>
        <p:spPr>
          <a:xfrm>
            <a:off x="7947720" y="5776920"/>
            <a:ext cx="17006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6360" cy="1411200"/>
          </a:xfrm>
          <a:prstGeom prst="rect">
            <a:avLst/>
          </a:prstGeom>
          <a:ln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6360" cy="1109520"/>
          </a:xfrm>
          <a:prstGeom prst="rect">
            <a:avLst/>
          </a:prstGeom>
          <a:ln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40440" cy="1178280"/>
          </a:xfrm>
          <a:prstGeom prst="rect">
            <a:avLst/>
          </a:prstGeom>
          <a:ln>
            <a:noFill/>
          </a:ln>
        </p:spPr>
      </p:pic>
      <p:sp>
        <p:nvSpPr>
          <p:cNvPr id="244" name="CustomShape 26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LibreOffice/6.4.7.2$Linux_X86_64 LibreOffice_project/40$Build-2</Applicat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2022-03-16T09:12:53Z</dcterms:modified>
  <cp:revision>3206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Notes">
    <vt:i4>54</vt:i4>
  </property>
  <property fmtid="{D5CDD505-2E9C-101B-9397-08002B2CF9AE}" pid="4" name="PresentationFormat">
    <vt:lpwstr>Widescreen</vt:lpwstr>
  </property>
  <property fmtid="{D5CDD505-2E9C-101B-9397-08002B2CF9AE}" pid="5" name="Slides">
    <vt:i4>82</vt:i4>
  </property>
</Properties>
</file>