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C4F"/>
    <a:srgbClr val="00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</a:rPr>
              <a:t>Click to edit the notes' format</a:t>
            </a: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1901727-1675-4F50-84ED-5177813FD074}" type="slidenum">
              <a:rPr lang="en-GB" sz="1400" b="0" strike="noStrike" spc="-1">
                <a:solidFill>
                  <a:srgbClr val="000000"/>
                </a:solidFill>
                <a:latin typeface="Times New Roman"/>
              </a:rPr>
              <a:t>‹Nr.›</a:t>
            </a:fld>
            <a:endParaRPr lang="en-GB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9F2556C0-CA04-425A-AC03-722A457C7D62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8729FB8-E2AC-4F10-B3DF-91CB23349AC1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FCF1D386-98F7-45F9-820C-10A4954A842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11F13E38-3756-482C-92DA-F35E2703EAFD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</a:pPr>
            <a:fld id="{46F4DBAB-65A9-4487-AA4F-D45DC4B1A005}" type="slidenum">
              <a:rPr lang="de-DE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de-DE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5D1C9270-679A-456E-9341-72CB848EFB51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14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/>
          <p:cNvPicPr/>
          <p:nvPr/>
        </p:nvPicPr>
        <p:blipFill>
          <a:blip r:embed="rId15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fld id="{73461B33-4D6C-4ADB-A482-198597D15E3E}" type="slidenum">
              <a:rPr lang="en-US" sz="1800" b="0" strike="noStrike" spc="-1">
                <a:solidFill>
                  <a:srgbClr val="808080"/>
                </a:solidFill>
                <a:latin typeface="Arial"/>
                <a:ea typeface="DejaVu Sans"/>
              </a:rPr>
              <a:t>‹Nr.›</a:t>
            </a:fld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lang="en-GB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rix.to/#/#public--LTG-Course-SS23:matrix.org" TargetMode="External"/><Relationship Id="rId7" Type="http://schemas.openxmlformats.org/officeDocument/2006/relationships/hyperlink" Target="mailto:etce-ltg@tu-clausthal.de" TargetMode="External"/><Relationship Id="rId2" Type="http://schemas.openxmlformats.org/officeDocument/2006/relationships/hyperlink" Target="https://etce-lab.com/index.php/the-limits-to-growth-sustainability-and-the-circular-economy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ETCE-LAB/teaching-material" TargetMode="External"/><Relationship Id="rId5" Type="http://schemas.openxmlformats.org/officeDocument/2006/relationships/hyperlink" Target="https://studip.tu-clausthal.de/dispatch.php/course/files?cid=8f1fd9dc300c043b645286586663cd54" TargetMode="External"/><Relationship Id="rId4" Type="http://schemas.openxmlformats.org/officeDocument/2006/relationships/hyperlink" Target="https://studip.tu-clausthal.de/dispatch.php/course/details?sem_id=8f1fd9dc300c043b645286586663cd54&amp;again=y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etce-ltg@tu-clausthal.d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conf.tu-clausthal.de/b/ben-aoi-v9o-q7r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ync.academiccloud.de/index.php/s/MW3wY8uOVJbTrei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ccc.de/v/bub2018-207-circular_society#t=0" TargetMode="External"/><Relationship Id="rId7" Type="http://schemas.openxmlformats.org/officeDocument/2006/relationships/hyperlink" Target="https://open.spotify.com/show/28sR8OiOq0MMnGEzMJTXSt" TargetMode="External"/><Relationship Id="rId2" Type="http://schemas.openxmlformats.org/officeDocument/2006/relationships/hyperlink" Target="https://climateuniversity.fi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.spotify.com/show/1KzrasExlM5dgMYwgFHns6" TargetMode="External"/><Relationship Id="rId5" Type="http://schemas.openxmlformats.org/officeDocument/2006/relationships/hyperlink" Target="https://open.spotify.com/show/6zrL0QQWBhlVFsCveE2mtE" TargetMode="External"/><Relationship Id="rId4" Type="http://schemas.openxmlformats.org/officeDocument/2006/relationships/hyperlink" Target="https://media.ccc.de/v/36c3-11008-server_infrastructure_for_global_rebell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CE-LAB/teaching-material/tree/master/The-Limits-to-Growth" TargetMode="External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tce-lab.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3QO1stC4fvs" TargetMode="External"/><Relationship Id="rId4" Type="http://schemas.openxmlformats.org/officeDocument/2006/relationships/hyperlink" Target="https://www.zdf.de/dokumentation/planet-e/planet-e-roboter-als-retter-100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lang="en-GB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pos="0" algn="l"/>
              </a:tabLst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M.A. Theresa Sommer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Everyone: Please join the public Matrix room by using the following link: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52520">
              <a:lnSpc>
                <a:spcPct val="100000"/>
              </a:lnSpc>
              <a:spcBef>
                <a:spcPts val="360"/>
              </a:spcBef>
            </a:pPr>
            <a:r>
              <a:rPr lang="de-DE" sz="1800" b="0" u="sng" strike="noStrike" spc="-1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https://matrix.to/#/#public--LTG-Course-SS23:matrix.org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CLZ students + DigiTec will additionally receive information via StudIP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068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and lecture recordings will be uploaded to StudIP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etce-ltg@tu-clausthal.de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lang="en-US" sz="1800" b="1" u="sng" strike="noStrike" spc="-1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5520" y="771840"/>
            <a:ext cx="1074528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 - Asynchronous Learning &amp; MOOC content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35520" y="1602720"/>
            <a:ext cx="10745280" cy="469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assive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pen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nline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ourse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Remote and (often) asynchronous online courses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just for students enrolled in a specific university, but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ideally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open for everybody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Usually consist of pre-recorded lectures, interactive content and online quizzes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6368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are currently developing a MOOC for the Limits to Growth Lecture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semester will be the first test run for this asynchronous and digital learning content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52320" lvl="1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etce-ltg@tu-clausthal.de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5520" y="1268280"/>
            <a:ext cx="10745280" cy="188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This semester we will include asynchronous learning for two of the lectures (L06 and 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652320" lvl="1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Consisting of pre-recorded videos and interactive content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We will announce further information about these two sessions during the semester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hteck: abgerundete Ecken 4"/>
          <p:cNvSpPr/>
          <p:nvPr/>
        </p:nvSpPr>
        <p:spPr>
          <a:xfrm>
            <a:off x="8790840" y="3429000"/>
            <a:ext cx="2289960" cy="292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BBB59">
                <a:lumMod val="75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L06 and L11 will </a:t>
            </a:r>
            <a:r>
              <a:rPr lang="en-US" sz="1800" b="1" strike="noStrike" spc="-1" dirty="0">
                <a:solidFill>
                  <a:schemeClr val="dk1"/>
                </a:solidFill>
                <a:latin typeface="Arial"/>
                <a:ea typeface="DejaVu Sans"/>
              </a:rPr>
              <a:t>not</a:t>
            </a:r>
            <a:r>
              <a:rPr lang="en-US" sz="1800" b="0" strike="noStrike" spc="-1" dirty="0">
                <a:solidFill>
                  <a:schemeClr val="dk1"/>
                </a:solidFill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7B867D53-305F-4774-B7EE-AA10977448EE}"/>
              </a:ext>
            </a:extLst>
          </p:cNvPr>
          <p:cNvSpPr/>
          <p:nvPr/>
        </p:nvSpPr>
        <p:spPr>
          <a:xfrm>
            <a:off x="252210" y="2770192"/>
            <a:ext cx="87109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19.04.2023 → Organization (L00) + Introduction (L01)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26.04.2023 → Challenges I: Climate Change (L02)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03.05.2023 → Challenges II: Pollution and Natural Resources (L03)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10.05.2023 → Sustainability and Political (In-)Action (L04)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17.05.2023 → Limits to Growth and Planetary Boundaries (L05)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latin typeface="DejaVu Sans"/>
              </a:rPr>
              <a:t>24.05.2023</a:t>
            </a:r>
            <a:r>
              <a:rPr lang="en-US" sz="1600" b="1" spc="-1" dirty="0">
                <a:solidFill>
                  <a:srgbClr val="008C4F"/>
                </a:solidFill>
                <a:latin typeface="DejaVu Sans"/>
              </a:rPr>
              <a:t> → Life Cycle Assessment - LCA (L06)</a:t>
            </a:r>
            <a:endParaRPr lang="en-GB" sz="1600" b="1" spc="-1" dirty="0">
              <a:solidFill>
                <a:srgbClr val="008C4F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07.06.2023 → Circular Economy (L07)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14.06.2023 → Beyond the Circular Economy (L08)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21.06.2023 → Towards a Circular Society (L09)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28.06.2023 → Invited Lecture (L10)</a:t>
            </a: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latin typeface="DejaVu Sans"/>
              </a:rPr>
              <a:t>05.07.2023</a:t>
            </a:r>
            <a:r>
              <a:rPr lang="en-US" sz="1600" b="1" spc="-1" dirty="0">
                <a:solidFill>
                  <a:srgbClr val="008C4F"/>
                </a:solidFill>
                <a:latin typeface="DejaVu Sans"/>
              </a:rPr>
              <a:t> →Technologies And What They Can (Not) Do (L11)</a:t>
            </a:r>
            <a:endParaRPr lang="en-GB" sz="1600" b="1" spc="-1" dirty="0">
              <a:solidFill>
                <a:srgbClr val="008C4F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12.07.2023 → Invited Lecture (L12)</a:t>
            </a:r>
            <a:endParaRPr lang="en-GB" sz="1600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600" spc="-1" dirty="0">
                <a:solidFill>
                  <a:srgbClr val="000000"/>
                </a:solidFill>
                <a:latin typeface="DejaVu Sans"/>
              </a:rPr>
              <a:t>19.07.2023 → Now What? (L13)</a:t>
            </a:r>
            <a:endParaRPr lang="en-GB" sz="1600" spc="-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19.07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u="sng" strike="noStrike" spc="-1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4 pm to 5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19.07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lang="en-GB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https://sync.academiccloud.de/index.php/s/MW3wY8uOVJbTrei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1" strike="noStrike" spc="-1">
                <a:solidFill>
                  <a:srgbClr val="008C4F"/>
                </a:solidFill>
                <a:latin typeface="DejaVu Sans"/>
                <a:ea typeface="DejaVu Sans"/>
              </a:rPr>
              <a:t>Important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800" b="1" strike="noStrike" spc="-1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Examination –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744120" lvl="1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More Information in the next weeks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lang="en-GB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lang="en-GB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285600" y="2132640"/>
            <a:ext cx="514800" cy="494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89960" y="2247480"/>
            <a:ext cx="2283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lang="de-DE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lang="en-US" sz="1800" b="0" i="1" strike="noStrike" spc="-1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7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3552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lang="en-US" sz="18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https://creativecommons.org/licenses/by-sa/4.0/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Github repository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799"/>
              </a:spcBef>
              <a:tabLst>
                <a:tab pos="0" algn="l"/>
              </a:tabLst>
            </a:pPr>
            <a:r>
              <a:rPr lang="en-US" sz="4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lang="en-GB" sz="4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rafik 2"/>
          <p:cNvPicPr/>
          <p:nvPr/>
        </p:nvPicPr>
        <p:blipFill>
          <a:blip r:embed="rId2"/>
          <a:stretch/>
        </p:blipFill>
        <p:spPr>
          <a:xfrm>
            <a:off x="2957400" y="2417760"/>
            <a:ext cx="1468080" cy="216936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1892880" y="465984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160600" y="465984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lang="de-DE" sz="1600" b="0" strike="noStrike" spc="-1" dirty="0">
                <a:solidFill>
                  <a:srgbClr val="595959"/>
                </a:solidFill>
                <a:latin typeface="DejaVu Sans"/>
                <a:ea typeface="DejaVu Sans"/>
              </a:rPr>
              <a:t>M.A. Theresa Sommer</a:t>
            </a:r>
            <a:endParaRPr lang="en-GB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rafik 3"/>
          <p:cNvPicPr/>
          <p:nvPr/>
        </p:nvPicPr>
        <p:blipFill>
          <a:blip r:embed="rId3"/>
          <a:srcRect l="13539" t="11778" r="9754"/>
          <a:stretch/>
        </p:blipFill>
        <p:spPr>
          <a:xfrm>
            <a:off x="6269760" y="2417760"/>
            <a:ext cx="1414440" cy="216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19200" y="121392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lang="de-DE" sz="20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IoT and Digitalization for Circular Economy (SS – M.Sc.)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FFFFFF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lang="de-DE" sz="20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lang="de-DE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lang="en-US" sz="18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endParaRPr lang="en-GB" sz="1800" b="0" strike="noStrike" spc="-1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pos="0" algn="l"/>
              </a:tabLst>
            </a:pPr>
            <a:r>
              <a:rPr lang="en-GB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pos="0" algn="l"/>
              </a:tabLst>
            </a:pPr>
            <a:r>
              <a:rPr lang="en-GB" sz="16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→ benjamin.leiding@tu-clausthal.de</a:t>
            </a:r>
            <a:endParaRPr lang="en-GB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  <a:endParaRPr lang="en-GB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GB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/>
          </a:bodyPr>
          <a:lstStyle/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lang="en-US" sz="2000" b="0" strike="noStrike" spc="-1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lang="en-GB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2400" b="1" strike="noStrike" spc="-1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lang="en-GB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35520" y="1380600"/>
            <a:ext cx="10745280" cy="5092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19.04.2023 → Organization (L00) + Introduction (L01)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26.04.2023 → Challenges I: Climate Change (L02)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03.05.2023 → Challenges II: Pollution and Natural Resources (L03)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10.05.2023 → Sustainability and Political (In-)Action (L04)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17.05.2023 → Limits to Growth and Planetary Boundaries (L05)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24.05.2023 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Life Cycle Assessment - LCA (</a:t>
            </a: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L06)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07.06.2023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→ Circular Economy (L07)</a:t>
            </a:r>
            <a:endParaRPr lang="en-GB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14.06.2023 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Beyond the Circular Economy (L08)</a:t>
            </a:r>
            <a:endParaRPr lang="en-GB" spc="-1" dirty="0">
              <a:solidFill>
                <a:srgbClr val="000000"/>
              </a:solidFill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21.06.2023 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Towards a Circular Society (L09)</a:t>
            </a:r>
            <a:endParaRPr lang="en-GB" spc="-1" dirty="0">
              <a:solidFill>
                <a:srgbClr val="000000"/>
              </a:solidFill>
            </a:endParaRP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28.06.2023 → 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Invited Lecture (L10)</a:t>
            </a:r>
            <a:endParaRPr lang="en-US" sz="1800" b="0" strike="noStrike" spc="-1" dirty="0">
              <a:solidFill>
                <a:srgbClr val="000000"/>
              </a:solidFill>
              <a:latin typeface="DejaVu Sans"/>
              <a:ea typeface="DejaVu Sans"/>
            </a:endParaRPr>
          </a:p>
          <a:p>
            <a:pPr marL="195120" indent="-188640"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05.07.2023 →</a:t>
            </a:r>
            <a:r>
              <a:rPr lang="en-US" spc="-1" dirty="0">
                <a:solidFill>
                  <a:srgbClr val="000000"/>
                </a:solidFill>
                <a:latin typeface="DejaVu Sans"/>
              </a:rPr>
              <a:t>Technologies And What They Can (Not) Do (L11)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12.07.2023 → Invited Lecture (L12)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19.07.2023 → Now What? (L13)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lang="en-US" sz="1800" b="0" strike="noStrike" spc="-1" dirty="0">
                <a:solidFill>
                  <a:srgbClr val="000000"/>
                </a:solidFill>
                <a:latin typeface="DejaVu Sans"/>
                <a:ea typeface="DejaVu Sans"/>
              </a:rPr>
              <a:t>02.08.2023 → Exam Q&amp;A</a:t>
            </a:r>
            <a:endParaRPr lang="en-GB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1524</Words>
  <Application>Microsoft Office PowerPoint</Application>
  <PresentationFormat>Breitbild</PresentationFormat>
  <Paragraphs>185</Paragraphs>
  <Slides>20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31" baseType="lpstr">
      <vt:lpstr>Arial</vt:lpstr>
      <vt:lpstr>DejaVu Sans</vt:lpstr>
      <vt:lpstr>OpenSymbol</vt:lpstr>
      <vt:lpstr>StarSymbol</vt:lpstr>
      <vt:lpstr>Symbol</vt:lpstr>
      <vt:lpstr>Times New Roman</vt:lpstr>
      <vt:lpstr>Walbaum Heading</vt:lpstr>
      <vt:lpstr>Walbaum Text</vt:lpstr>
      <vt:lpstr>Wingdings</vt:lpstr>
      <vt:lpstr>Wingdings 2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Hooby</dc:creator>
  <dc:description/>
  <cp:lastModifiedBy>Theresa Sommer</cp:lastModifiedBy>
  <cp:revision>3162</cp:revision>
  <dcterms:created xsi:type="dcterms:W3CDTF">2013-05-21T09:22:36Z</dcterms:created>
  <dcterms:modified xsi:type="dcterms:W3CDTF">2023-04-19T09:34:26Z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20</vt:i4>
  </property>
</Properties>
</file>