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798E6D73-BEFB-4D2E-810F-64B02AF3840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76" name="TextShape 3"/>
          <p:cNvSpPr/>
          <p:nvPr/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DF154FB-06CF-42E1-A4DF-1CB9EE9387C1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79" name="TextShape 3"/>
          <p:cNvSpPr/>
          <p:nvPr/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8DAC7BC-CE1E-4FF0-986D-C3305962AA59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2" name="TextShape 3"/>
          <p:cNvSpPr/>
          <p:nvPr/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19BCDA7-A3B8-403D-A671-B44B1913E6B7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5" name="TextShape 3"/>
          <p:cNvSpPr/>
          <p:nvPr/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B0F2726-3C5A-4F05-89D3-69430EDCF590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5920" cy="6854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BB9A3E5-63D1-4E8F-8AEC-BE9E6220971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27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760" cy="5666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2600" cy="5187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27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5920" cy="6854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8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5920" cy="6854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D44F608-D658-43CD-BE62-935C8FE5F39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27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760" cy="5666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2600" cy="5187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5920" cy="6854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6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9598039-B195-4960-AFC0-2BBA7C31F86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8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5840" cy="11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5840" cy="23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99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9960" cy="50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Exercise 05 – Coloured Petri Nets I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06 – Coloured Petri Nets II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Bonus Task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Exercise 07 – Management and Traceability (MC)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335520" y="126828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lvl="3" marL="864000" indent="-212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GB" sz="1800" spc="-1" strike="noStrike"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GB" sz="1800" spc="-1" strike="noStrike"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GB" sz="1800" spc="-1" strike="noStrike"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33552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33552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GB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GB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99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49960" cy="50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GB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GB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GB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GB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GB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endParaRPr b="0" lang="en-GB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335520" y="126828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384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GB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494640" y="1523880"/>
            <a:ext cx="1036188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95760" y="2238840"/>
            <a:ext cx="6784200" cy="415512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5580000" y="360000"/>
            <a:ext cx="107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9211e"/>
                </a:solidFill>
                <a:latin typeface="Arial"/>
                <a:ea typeface="DejaVu Sans"/>
              </a:rPr>
              <a:t>TODO – Update images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5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2" name="CustomShape 16"/>
          <p:cNvSpPr/>
          <p:nvPr/>
        </p:nvSpPr>
        <p:spPr>
          <a:xfrm>
            <a:off x="494640" y="1488600"/>
            <a:ext cx="544464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"Knowledge Quiz - Week 1"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828800" y="1937160"/>
            <a:ext cx="7951680" cy="408600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5580000" y="360000"/>
            <a:ext cx="107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9211e"/>
                </a:solidFill>
                <a:latin typeface="Arial"/>
                <a:ea typeface="DejaVu Sans"/>
              </a:rPr>
              <a:t>TODO – Update images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7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46" name="Grafik 3" descr=""/>
          <p:cNvPicPr/>
          <p:nvPr/>
        </p:nvPicPr>
        <p:blipFill>
          <a:blip r:embed="rId1"/>
          <a:stretch/>
        </p:blipFill>
        <p:spPr>
          <a:xfrm>
            <a:off x="2679480" y="2130480"/>
            <a:ext cx="7372080" cy="348300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18"/>
          <p:cNvSpPr/>
          <p:nvPr/>
        </p:nvSpPr>
        <p:spPr>
          <a:xfrm>
            <a:off x="494640" y="1418040"/>
            <a:ext cx="521604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580000" y="360000"/>
            <a:ext cx="107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9211e"/>
                </a:solidFill>
                <a:latin typeface="Arial"/>
                <a:ea typeface="DejaVu Sans"/>
              </a:rPr>
              <a:t>TODO – Update images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8870040" cy="383652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22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51" name="CustomShape 23"/>
          <p:cNvSpPr/>
          <p:nvPr/>
        </p:nvSpPr>
        <p:spPr>
          <a:xfrm>
            <a:off x="494640" y="1312200"/>
            <a:ext cx="1733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Step-4 :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52" name="Line 1"/>
          <p:cNvSpPr/>
          <p:nvPr/>
        </p:nvSpPr>
        <p:spPr>
          <a:xfrm>
            <a:off x="8871480" y="399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3"/>
          <p:cNvSpPr/>
          <p:nvPr/>
        </p:nvSpPr>
        <p:spPr>
          <a:xfrm>
            <a:off x="9551880" y="459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4"/>
          <p:cNvSpPr/>
          <p:nvPr/>
        </p:nvSpPr>
        <p:spPr>
          <a:xfrm>
            <a:off x="7171560" y="616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4"/>
          <p:cNvSpPr/>
          <p:nvPr/>
        </p:nvSpPr>
        <p:spPr>
          <a:xfrm>
            <a:off x="642600" y="1679400"/>
            <a:ext cx="4399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 Sequence of questions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 Timer running for the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6" name="CustomShape 25"/>
          <p:cNvSpPr/>
          <p:nvPr/>
        </p:nvSpPr>
        <p:spPr>
          <a:xfrm>
            <a:off x="6549480" y="1679400"/>
            <a:ext cx="4873680" cy="6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 Navigate to next question/Finish attampt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 Navigate to previous question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7" name="CustomShape 26"/>
          <p:cNvSpPr/>
          <p:nvPr/>
        </p:nvSpPr>
        <p:spPr>
          <a:xfrm>
            <a:off x="7839360" y="1679400"/>
            <a:ext cx="261504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7"/>
          <p:cNvSpPr/>
          <p:nvPr/>
        </p:nvSpPr>
        <p:spPr>
          <a:xfrm>
            <a:off x="8857440" y="3943440"/>
            <a:ext cx="27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9" name="CustomShape 28"/>
          <p:cNvSpPr/>
          <p:nvPr/>
        </p:nvSpPr>
        <p:spPr>
          <a:xfrm>
            <a:off x="9537840" y="4548960"/>
            <a:ext cx="27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0" name="CustomShape 29"/>
          <p:cNvSpPr/>
          <p:nvPr/>
        </p:nvSpPr>
        <p:spPr>
          <a:xfrm>
            <a:off x="7279920" y="6101280"/>
            <a:ext cx="2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1" name="Line 5"/>
          <p:cNvSpPr/>
          <p:nvPr/>
        </p:nvSpPr>
        <p:spPr>
          <a:xfrm>
            <a:off x="954000" y="612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0"/>
          <p:cNvSpPr/>
          <p:nvPr/>
        </p:nvSpPr>
        <p:spPr>
          <a:xfrm>
            <a:off x="1058760" y="6130800"/>
            <a:ext cx="2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5580000" y="360000"/>
            <a:ext cx="107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9211e"/>
                </a:solidFill>
                <a:latin typeface="Arial"/>
                <a:ea typeface="DejaVu Sans"/>
              </a:rPr>
              <a:t>TODO – Update images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35520" y="764640"/>
            <a:ext cx="107499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35520" y="1268640"/>
            <a:ext cx="10749960" cy="50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GB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b="0" lang="en-GB" sz="1800" spc="-1" strike="noStrike"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GB" sz="1800" spc="-1" strike="noStrike"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GB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499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2760" cy="217404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6680" cy="177876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744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744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9840" cy="177192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306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8"/>
          <p:cNvSpPr/>
          <p:nvPr/>
        </p:nvSpPr>
        <p:spPr>
          <a:xfrm>
            <a:off x="3950280" y="5903280"/>
            <a:ext cx="36306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GB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sepideh.sayadkouh@tu-clausthal.de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35520" y="764640"/>
            <a:ext cx="107499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35520" y="1268280"/>
            <a:ext cx="10749960" cy="50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285600" y="213264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4089960" y="2247480"/>
            <a:ext cx="228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35520" y="764640"/>
            <a:ext cx="107499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5520" y="1268640"/>
            <a:ext cx="10749960" cy="50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5520" y="1268640"/>
            <a:ext cx="10749960" cy="50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35520" y="764640"/>
            <a:ext cx="107499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3"/>
          <p:cNvSpPr/>
          <p:nvPr/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3"/>
          <p:cNvSpPr/>
          <p:nvPr/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GB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GB" sz="18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3"/>
          <p:cNvSpPr/>
          <p:nvPr/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3"/>
          <p:cNvSpPr/>
          <p:nvPr/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35520" y="764640"/>
            <a:ext cx="107499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35520" y="1268280"/>
            <a:ext cx="10749960" cy="50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3760" cy="208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Documentation – Formal Requirements Specification (L09)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Validation (L10)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Traceability (L11)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Requirements Management (L12) and Tool Support (L13)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GB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Application>LibreOffice/7.4.1.2$Linux_X86_64 LibreOffice_project/40$Build-2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2022-10-25T14:04:58Z</dcterms:modified>
  <cp:revision>3004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