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33.xml.rels" ContentType="application/vnd.openxmlformats-package.relationships+xml"/>
  <Override PartName="/ppt/notesSlides/_rels/notesSlide42.xml.rels" ContentType="application/vnd.openxmlformats-package.relationships+xml"/>
  <Override PartName="/ppt/notesSlides/_rels/notesSlide24.xml.rels" ContentType="application/vnd.openxmlformats-package.relationships+xml"/>
  <Override PartName="/ppt/notesSlides/_rels/notesSlide39.xml.rels" ContentType="application/vnd.openxmlformats-package.relationships+xml"/>
  <Override PartName="/ppt/notesSlides/_rels/notesSlide23.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38.xml.rels" ContentType="application/vnd.openxmlformats-package.relationships+xml"/>
  <Override PartName="/ppt/notesSlides/_rels/notesSlide21.xml.rels" ContentType="application/vnd.openxmlformats-package.relationships+xml"/>
  <Override PartName="/ppt/notesSlides/_rels/notesSlide36.xml.rels" ContentType="application/vnd.openxmlformats-package.relationships+xml"/>
  <Override PartName="/ppt/notesSlides/_rels/notesSlide30.xml.rels" ContentType="application/vnd.openxmlformats-package.relationships+xml"/>
  <Override PartName="/ppt/notesSlides/_rels/notesSlide45.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44.xml.rels" ContentType="application/vnd.openxmlformats-package.relationships+xml"/>
  <Override PartName="/ppt/notesSlides/_rels/notesSlide35.xml.rels" ContentType="application/vnd.openxmlformats-package.relationships+xml"/>
  <Override PartName="/ppt/notesSlides/_rels/notesSlide18.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41.xml.rels" ContentType="application/vnd.openxmlformats-package.relationships+xml"/>
  <Override PartName="/ppt/notesSlides/_rels/notesSlide47.xml.rels" ContentType="application/vnd.openxmlformats-package.relationships+xml"/>
  <Override PartName="/ppt/notesSlides/_rels/notesSlide40.xml.rels" ContentType="application/vnd.openxmlformats-package.relationships+xml"/>
  <Override PartName="/ppt/notesSlides/_rels/notesSlide46.xml.rels" ContentType="application/vnd.openxmlformats-package.relationships+xml"/>
  <Override PartName="/ppt/notesSlides/_rels/notesSlide34.xml.rels" ContentType="application/vnd.openxmlformats-package.relationships+xml"/>
  <Override PartName="/ppt/notesSlides/_rels/notesSlide50.xml.rels" ContentType="application/vnd.openxmlformats-package.relationships+xml"/>
  <Override PartName="/ppt/notesSlides/_rels/notesSlide43.xml.rels" ContentType="application/vnd.openxmlformats-package.relationships+xml"/>
  <Override PartName="/ppt/notesSlides/_rels/notesSlide27.xml.rels" ContentType="application/vnd.openxmlformats-package.relationships+xml"/>
  <Override PartName="/ppt/notesSlides/_rels/notesSlide37.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6.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6.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1.xml.rels" ContentType="application/vnd.openxmlformats-package.relationships+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40.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4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11.xml" ContentType="application/vnd.openxmlformats-officedocument.presentationml.notesSlide+xml"/>
  <Override PartName="/ppt/notesSlides/notesSlide47.xml" ContentType="application/vnd.openxmlformats-officedocument.presentationml.notesSlide+xml"/>
  <Override PartName="/ppt/notesSlides/notesSlide12.xml" ContentType="application/vnd.openxmlformats-officedocument.presentationml.notesSlide+xml"/>
  <Override PartName="/ppt/notesSlides/notesSlide50.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5.xml" ContentType="application/vnd.openxmlformats-officedocument.presentationml.notesSlide+xml"/>
  <Override PartName="/ppt/notesSlides/notesSlide32.xml" ContentType="application/vnd.openxmlformats-officedocument.presentationml.notesSlide+xml"/>
  <Override PartName="/ppt/notesSlides/notesSlide6.xml" ContentType="application/vnd.openxmlformats-officedocument.presentationml.notesSlide+xml"/>
  <Override PartName="/ppt/notesSlides/notesSlide33.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wmf" ContentType="image/x-wmf"/>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comments/comment3.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Lst>
  <p:sldSz cx="12192000" cy="6858000"/>
  <p:notesSz cx="7772400" cy="10058400"/>
</p:presentation>
</file>

<file path=ppt/commentAuthors.xml><?xml version="1.0" encoding="utf-8"?>
<p:cmAuthorLst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presProps" Target="presProps.xml"/><Relationship Id="rId62" Type="http://schemas.openxmlformats.org/officeDocument/2006/relationships/commentAuthors" Target="commentAuthors.xml"/>
</Relationships>
</file>

<file path=ppt/comments/comment3.xml><?xml version="1.0" encoding="utf-8"?>
<p:cmLst xmlns:p="http://schemas.openxmlformats.org/presentationml/2006/main">
  <p:cm authorId="0" dt="2022-01-21T09:54:46.000000000" idx="1">
    <p:pos x="0" y="0"/>
    <p:text>TODO: After translation</p:text>
  </p:cm>
</p:cmLst>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27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GB" sz="2000" spc="-1" strike="noStrike">
                <a:latin typeface="Arial"/>
              </a:rPr>
              <a:t>Click to edit the notes' format</a:t>
            </a:r>
            <a:endParaRPr b="0" lang="en-GB" sz="2000" spc="-1" strike="noStrike">
              <a:latin typeface="Arial"/>
            </a:endParaRPr>
          </a:p>
        </p:txBody>
      </p:sp>
      <p:sp>
        <p:nvSpPr>
          <p:cNvPr id="278"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GB" sz="1400" spc="-1" strike="noStrike">
                <a:latin typeface="Times New Roman"/>
              </a:rPr>
              <a:t>&lt;header&gt;</a:t>
            </a:r>
            <a:endParaRPr b="0" lang="en-GB" sz="1400" spc="-1" strike="noStrike">
              <a:latin typeface="Times New Roman"/>
            </a:endParaRPr>
          </a:p>
        </p:txBody>
      </p:sp>
      <p:sp>
        <p:nvSpPr>
          <p:cNvPr id="279"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GB" sz="1400" spc="-1" strike="noStrike">
                <a:latin typeface="Times New Roman"/>
              </a:defRPr>
            </a:lvl1pPr>
          </a:lstStyle>
          <a:p>
            <a:pPr indent="0" algn="r">
              <a:buNone/>
            </a:pPr>
            <a:r>
              <a:rPr b="0" lang="en-GB" sz="1400" spc="-1" strike="noStrike">
                <a:latin typeface="Times New Roman"/>
              </a:rPr>
              <a:t>&lt;date/time&gt;</a:t>
            </a:r>
            <a:endParaRPr b="0" lang="en-GB" sz="1400" spc="-1" strike="noStrike">
              <a:latin typeface="Times New Roman"/>
            </a:endParaRPr>
          </a:p>
        </p:txBody>
      </p:sp>
      <p:sp>
        <p:nvSpPr>
          <p:cNvPr id="280"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GB" sz="1400" spc="-1" strike="noStrike">
                <a:latin typeface="Times New Roman"/>
              </a:defRPr>
            </a:lvl1pPr>
          </a:lstStyle>
          <a:p>
            <a:pPr indent="0">
              <a:buNone/>
            </a:pPr>
            <a:r>
              <a:rPr b="0" lang="en-GB" sz="1400" spc="-1" strike="noStrike">
                <a:latin typeface="Times New Roman"/>
              </a:rPr>
              <a:t>&lt;footer&gt;</a:t>
            </a:r>
            <a:endParaRPr b="0" lang="en-GB" sz="1400" spc="-1" strike="noStrike">
              <a:latin typeface="Times New Roman"/>
            </a:endParaRPr>
          </a:p>
        </p:txBody>
      </p:sp>
      <p:sp>
        <p:nvSpPr>
          <p:cNvPr id="281"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GB" sz="1400" spc="-1" strike="noStrike">
                <a:latin typeface="Times New Roman"/>
              </a:defRPr>
            </a:lvl1pPr>
          </a:lstStyle>
          <a:p>
            <a:pPr indent="0" algn="r">
              <a:buNone/>
            </a:pPr>
            <a:fld id="{BDAF9221-2761-404C-9C1D-5C018997AF13}"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sldImg"/>
          </p:nvPr>
        </p:nvSpPr>
        <p:spPr>
          <a:xfrm>
            <a:off x="533520" y="763560"/>
            <a:ext cx="6699240" cy="3767400"/>
          </a:xfrm>
          <a:prstGeom prst="rect">
            <a:avLst/>
          </a:prstGeom>
          <a:ln w="0">
            <a:noFill/>
          </a:ln>
        </p:spPr>
      </p:sp>
      <p:sp>
        <p:nvSpPr>
          <p:cNvPr id="530"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31" name="PlaceHolder 3"/>
          <p:cNvSpPr>
            <a:spLocks noGrp="1"/>
          </p:cNvSpPr>
          <p:nvPr>
            <p:ph type="sldNum" idx="9"/>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C67E3FF0-30D6-4F89-9BFB-B8705044AD28}"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sldImg"/>
          </p:nvPr>
        </p:nvSpPr>
        <p:spPr>
          <a:xfrm>
            <a:off x="533520" y="763560"/>
            <a:ext cx="6699240" cy="3767400"/>
          </a:xfrm>
          <a:prstGeom prst="rect">
            <a:avLst/>
          </a:prstGeom>
          <a:ln w="0">
            <a:noFill/>
          </a:ln>
        </p:spPr>
      </p:sp>
      <p:sp>
        <p:nvSpPr>
          <p:cNvPr id="533"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34" name="PlaceHolder 3"/>
          <p:cNvSpPr>
            <a:spLocks noGrp="1"/>
          </p:cNvSpPr>
          <p:nvPr>
            <p:ph type="sldNum" idx="10"/>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C2E13B50-443E-433E-BA72-69039C74FC24}"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sldImg"/>
          </p:nvPr>
        </p:nvSpPr>
        <p:spPr>
          <a:xfrm>
            <a:off x="533520" y="763560"/>
            <a:ext cx="6699240" cy="3767400"/>
          </a:xfrm>
          <a:prstGeom prst="rect">
            <a:avLst/>
          </a:prstGeom>
          <a:ln w="0">
            <a:noFill/>
          </a:ln>
        </p:spPr>
      </p:sp>
      <p:sp>
        <p:nvSpPr>
          <p:cNvPr id="536"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37" name="PlaceHolder 3"/>
          <p:cNvSpPr>
            <a:spLocks noGrp="1"/>
          </p:cNvSpPr>
          <p:nvPr>
            <p:ph type="sldNum" idx="11"/>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1589ECC6-B16B-4F3F-A5E5-017C86C8BE22}"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sldImg"/>
          </p:nvPr>
        </p:nvSpPr>
        <p:spPr>
          <a:xfrm>
            <a:off x="533520" y="763560"/>
            <a:ext cx="6699240" cy="3767400"/>
          </a:xfrm>
          <a:prstGeom prst="rect">
            <a:avLst/>
          </a:prstGeom>
          <a:ln w="0">
            <a:noFill/>
          </a:ln>
        </p:spPr>
      </p:sp>
      <p:sp>
        <p:nvSpPr>
          <p:cNvPr id="539"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40" name="PlaceHolder 3"/>
          <p:cNvSpPr>
            <a:spLocks noGrp="1"/>
          </p:cNvSpPr>
          <p:nvPr>
            <p:ph type="sldNum" idx="12"/>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6FADD11B-C5E9-48DB-AD3F-8122A1396892}"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sldImg"/>
          </p:nvPr>
        </p:nvSpPr>
        <p:spPr>
          <a:xfrm>
            <a:off x="533520" y="763560"/>
            <a:ext cx="6699240" cy="3767400"/>
          </a:xfrm>
          <a:prstGeom prst="rect">
            <a:avLst/>
          </a:prstGeom>
          <a:ln w="0">
            <a:noFill/>
          </a:ln>
        </p:spPr>
      </p:sp>
      <p:sp>
        <p:nvSpPr>
          <p:cNvPr id="542"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43" name="PlaceHolder 3"/>
          <p:cNvSpPr>
            <a:spLocks noGrp="1"/>
          </p:cNvSpPr>
          <p:nvPr>
            <p:ph type="sldNum" idx="13"/>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995BB874-9AC2-4E4A-A5E0-32BD34A913BF}"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sldImg"/>
          </p:nvPr>
        </p:nvSpPr>
        <p:spPr>
          <a:xfrm>
            <a:off x="533520" y="763560"/>
            <a:ext cx="6699240" cy="3767400"/>
          </a:xfrm>
          <a:prstGeom prst="rect">
            <a:avLst/>
          </a:prstGeom>
          <a:ln w="0">
            <a:noFill/>
          </a:ln>
        </p:spPr>
      </p:sp>
      <p:sp>
        <p:nvSpPr>
          <p:cNvPr id="545"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46" name="PlaceHolder 3"/>
          <p:cNvSpPr>
            <a:spLocks noGrp="1"/>
          </p:cNvSpPr>
          <p:nvPr>
            <p:ph type="sldNum" idx="14"/>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F1BD0143-3129-4734-90FB-A163C6E7F98E}"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sldImg"/>
          </p:nvPr>
        </p:nvSpPr>
        <p:spPr>
          <a:xfrm>
            <a:off x="533520" y="763560"/>
            <a:ext cx="6699240" cy="3767400"/>
          </a:xfrm>
          <a:prstGeom prst="rect">
            <a:avLst/>
          </a:prstGeom>
          <a:ln w="0">
            <a:noFill/>
          </a:ln>
        </p:spPr>
      </p:sp>
      <p:sp>
        <p:nvSpPr>
          <p:cNvPr id="548"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49" name="PlaceHolder 3"/>
          <p:cNvSpPr>
            <a:spLocks noGrp="1"/>
          </p:cNvSpPr>
          <p:nvPr>
            <p:ph type="sldNum" idx="15"/>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13D8B7D9-996D-4614-B6DD-01BD8D63ADFC}"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sldImg"/>
          </p:nvPr>
        </p:nvSpPr>
        <p:spPr>
          <a:xfrm>
            <a:off x="533520" y="763560"/>
            <a:ext cx="6699240" cy="3767400"/>
          </a:xfrm>
          <a:prstGeom prst="rect">
            <a:avLst/>
          </a:prstGeom>
          <a:ln w="0">
            <a:noFill/>
          </a:ln>
        </p:spPr>
      </p:sp>
      <p:sp>
        <p:nvSpPr>
          <p:cNvPr id="551"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52" name="PlaceHolder 3"/>
          <p:cNvSpPr>
            <a:spLocks noGrp="1"/>
          </p:cNvSpPr>
          <p:nvPr>
            <p:ph type="sldNum" idx="16"/>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155F4551-3012-4EBE-915C-5668AA9CE019}"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sldImg"/>
          </p:nvPr>
        </p:nvSpPr>
        <p:spPr>
          <a:xfrm>
            <a:off x="533520" y="763560"/>
            <a:ext cx="6699240" cy="3767400"/>
          </a:xfrm>
          <a:prstGeom prst="rect">
            <a:avLst/>
          </a:prstGeom>
          <a:ln w="0">
            <a:noFill/>
          </a:ln>
        </p:spPr>
      </p:sp>
      <p:sp>
        <p:nvSpPr>
          <p:cNvPr id="554"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55" name="PlaceHolder 3"/>
          <p:cNvSpPr>
            <a:spLocks noGrp="1"/>
          </p:cNvSpPr>
          <p:nvPr>
            <p:ph type="sldNum" idx="17"/>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A8B173BB-23A3-440D-ADCD-A4E3EFC34815}"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sldImg"/>
          </p:nvPr>
        </p:nvSpPr>
        <p:spPr>
          <a:xfrm>
            <a:off x="533520" y="763560"/>
            <a:ext cx="6699240" cy="3767400"/>
          </a:xfrm>
          <a:prstGeom prst="rect">
            <a:avLst/>
          </a:prstGeom>
          <a:ln w="0">
            <a:noFill/>
          </a:ln>
        </p:spPr>
      </p:sp>
      <p:sp>
        <p:nvSpPr>
          <p:cNvPr id="557"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58" name="PlaceHolder 3"/>
          <p:cNvSpPr>
            <a:spLocks noGrp="1"/>
          </p:cNvSpPr>
          <p:nvPr>
            <p:ph type="sldNum" idx="18"/>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7F6970CC-DF51-4CED-A242-D64FCE48CE99}"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sldImg"/>
          </p:nvPr>
        </p:nvSpPr>
        <p:spPr>
          <a:xfrm>
            <a:off x="533520" y="763560"/>
            <a:ext cx="6699240" cy="3767400"/>
          </a:xfrm>
          <a:prstGeom prst="rect">
            <a:avLst/>
          </a:prstGeom>
          <a:ln w="0">
            <a:noFill/>
          </a:ln>
        </p:spPr>
      </p:sp>
      <p:sp>
        <p:nvSpPr>
          <p:cNvPr id="560"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61" name="PlaceHolder 3"/>
          <p:cNvSpPr>
            <a:spLocks noGrp="1"/>
          </p:cNvSpPr>
          <p:nvPr>
            <p:ph type="sldNum" idx="19"/>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A2C27690-E0C9-43D8-9B5F-279FF4ED61A3}"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sldImg"/>
          </p:nvPr>
        </p:nvSpPr>
        <p:spPr>
          <a:xfrm>
            <a:off x="533520" y="763560"/>
            <a:ext cx="6699240" cy="3767400"/>
          </a:xfrm>
          <a:prstGeom prst="rect">
            <a:avLst/>
          </a:prstGeom>
          <a:ln w="0">
            <a:noFill/>
          </a:ln>
        </p:spPr>
      </p:sp>
      <p:sp>
        <p:nvSpPr>
          <p:cNvPr id="563"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64" name="PlaceHolder 3"/>
          <p:cNvSpPr>
            <a:spLocks noGrp="1"/>
          </p:cNvSpPr>
          <p:nvPr>
            <p:ph type="sldNum" idx="20"/>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41066516-B0BF-4D0B-B1FE-0138E8C943A1}"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sldImg"/>
          </p:nvPr>
        </p:nvSpPr>
        <p:spPr>
          <a:xfrm>
            <a:off x="533520" y="763560"/>
            <a:ext cx="6699240" cy="3767400"/>
          </a:xfrm>
          <a:prstGeom prst="rect">
            <a:avLst/>
          </a:prstGeom>
          <a:ln w="0">
            <a:noFill/>
          </a:ln>
        </p:spPr>
      </p:sp>
      <p:sp>
        <p:nvSpPr>
          <p:cNvPr id="566"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67" name="PlaceHolder 3"/>
          <p:cNvSpPr>
            <a:spLocks noGrp="1"/>
          </p:cNvSpPr>
          <p:nvPr>
            <p:ph type="sldNum" idx="21"/>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AFAF859B-7BD1-4B5C-AC22-611E2043662A}"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sldImg"/>
          </p:nvPr>
        </p:nvSpPr>
        <p:spPr>
          <a:xfrm>
            <a:off x="533520" y="763560"/>
            <a:ext cx="6700680" cy="3768840"/>
          </a:xfrm>
          <a:prstGeom prst="rect">
            <a:avLst/>
          </a:prstGeom>
          <a:ln w="0">
            <a:noFill/>
          </a:ln>
        </p:spPr>
      </p:sp>
      <p:sp>
        <p:nvSpPr>
          <p:cNvPr id="569" name="PlaceHolder 2"/>
          <p:cNvSpPr>
            <a:spLocks noGrp="1"/>
          </p:cNvSpPr>
          <p:nvPr>
            <p:ph type="body"/>
          </p:nvPr>
        </p:nvSpPr>
        <p:spPr>
          <a:xfrm>
            <a:off x="777240" y="4777560"/>
            <a:ext cx="6214320" cy="452268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70" name="TextShape 1"/>
          <p:cNvSpPr/>
          <p:nvPr/>
        </p:nvSpPr>
        <p:spPr>
          <a:xfrm>
            <a:off x="4399200" y="9555480"/>
            <a:ext cx="3369600" cy="499320"/>
          </a:xfrm>
          <a:prstGeom prst="rect">
            <a:avLst/>
          </a:prstGeom>
          <a:noFill/>
          <a:ln w="0">
            <a:noFill/>
          </a:ln>
        </p:spPr>
        <p:style>
          <a:lnRef idx="0"/>
          <a:fillRef idx="0"/>
          <a:effectRef idx="0"/>
          <a:fontRef idx="minor"/>
        </p:style>
        <p:txBody>
          <a:bodyPr lIns="0" rIns="0" tIns="0" bIns="0" anchor="b">
            <a:noAutofit/>
          </a:bodyPr>
          <a:p>
            <a:pPr algn="r">
              <a:lnSpc>
                <a:spcPct val="100000"/>
              </a:lnSpc>
            </a:pPr>
            <a:fld id="{09815808-B148-4F4E-BAEB-0144772435E8}" type="slidenum">
              <a:rPr b="0" lang="de-DE" sz="1800" spc="-1" strike="noStrike">
                <a:solidFill>
                  <a:srgbClr val="000000"/>
                </a:solidFill>
                <a:latin typeface="+mn-lt"/>
                <a:ea typeface="+mn-ea"/>
              </a:rPr>
              <a:t>49</a:t>
            </a:fld>
            <a:endParaRPr b="0" lang="en-GB" sz="18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sldImg"/>
          </p:nvPr>
        </p:nvSpPr>
        <p:spPr>
          <a:xfrm>
            <a:off x="533520" y="763560"/>
            <a:ext cx="6700680" cy="3768840"/>
          </a:xfrm>
          <a:prstGeom prst="rect">
            <a:avLst/>
          </a:prstGeom>
          <a:ln w="0">
            <a:noFill/>
          </a:ln>
        </p:spPr>
      </p:sp>
      <p:sp>
        <p:nvSpPr>
          <p:cNvPr id="572" name="PlaceHolder 2"/>
          <p:cNvSpPr>
            <a:spLocks noGrp="1"/>
          </p:cNvSpPr>
          <p:nvPr>
            <p:ph type="body"/>
          </p:nvPr>
        </p:nvSpPr>
        <p:spPr>
          <a:xfrm>
            <a:off x="777240" y="4777560"/>
            <a:ext cx="6214320" cy="452268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73" name="TextShape 3"/>
          <p:cNvSpPr/>
          <p:nvPr/>
        </p:nvSpPr>
        <p:spPr>
          <a:xfrm>
            <a:off x="4399200" y="9555480"/>
            <a:ext cx="3369600" cy="499320"/>
          </a:xfrm>
          <a:prstGeom prst="rect">
            <a:avLst/>
          </a:prstGeom>
          <a:noFill/>
          <a:ln w="0">
            <a:noFill/>
          </a:ln>
        </p:spPr>
        <p:style>
          <a:lnRef idx="0"/>
          <a:fillRef idx="0"/>
          <a:effectRef idx="0"/>
          <a:fontRef idx="minor"/>
        </p:style>
        <p:txBody>
          <a:bodyPr lIns="0" rIns="0" tIns="0" bIns="0" anchor="b">
            <a:noAutofit/>
          </a:bodyPr>
          <a:p>
            <a:pPr algn="r">
              <a:lnSpc>
                <a:spcPct val="100000"/>
              </a:lnSpc>
            </a:pPr>
            <a:fld id="{396E5C1B-5F5A-4635-959F-4B1D649F40F2}" type="slidenum">
              <a:rPr b="0" lang="de-DE" sz="1800" spc="-1" strike="noStrike">
                <a:solidFill>
                  <a:srgbClr val="000000"/>
                </a:solidFill>
                <a:latin typeface="+mn-lt"/>
                <a:ea typeface="+mn-ea"/>
              </a:rPr>
              <a:t>49</a:t>
            </a:fld>
            <a:endParaRPr b="0" lang="en-GB" sz="18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sldImg"/>
          </p:nvPr>
        </p:nvSpPr>
        <p:spPr>
          <a:xfrm>
            <a:off x="533520" y="763560"/>
            <a:ext cx="6700680" cy="3768840"/>
          </a:xfrm>
          <a:prstGeom prst="rect">
            <a:avLst/>
          </a:prstGeom>
          <a:ln w="0">
            <a:noFill/>
          </a:ln>
        </p:spPr>
      </p:sp>
      <p:sp>
        <p:nvSpPr>
          <p:cNvPr id="575" name="PlaceHolder 2"/>
          <p:cNvSpPr>
            <a:spLocks noGrp="1"/>
          </p:cNvSpPr>
          <p:nvPr>
            <p:ph type="body"/>
          </p:nvPr>
        </p:nvSpPr>
        <p:spPr>
          <a:xfrm>
            <a:off x="777240" y="4777560"/>
            <a:ext cx="6214320" cy="452268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76" name="TextShape 6"/>
          <p:cNvSpPr/>
          <p:nvPr/>
        </p:nvSpPr>
        <p:spPr>
          <a:xfrm>
            <a:off x="4399200" y="9555480"/>
            <a:ext cx="3369600" cy="499320"/>
          </a:xfrm>
          <a:prstGeom prst="rect">
            <a:avLst/>
          </a:prstGeom>
          <a:noFill/>
          <a:ln w="0">
            <a:noFill/>
          </a:ln>
        </p:spPr>
        <p:style>
          <a:lnRef idx="0"/>
          <a:fillRef idx="0"/>
          <a:effectRef idx="0"/>
          <a:fontRef idx="minor"/>
        </p:style>
        <p:txBody>
          <a:bodyPr lIns="0" rIns="0" tIns="0" bIns="0" anchor="b">
            <a:noAutofit/>
          </a:bodyPr>
          <a:p>
            <a:pPr algn="r">
              <a:lnSpc>
                <a:spcPct val="100000"/>
              </a:lnSpc>
            </a:pPr>
            <a:fld id="{46BCD63C-6867-4A72-9807-3F71E71E64C2}" type="slidenum">
              <a:rPr b="0" lang="de-DE" sz="1800" spc="-1" strike="noStrike">
                <a:solidFill>
                  <a:srgbClr val="000000"/>
                </a:solidFill>
                <a:latin typeface="+mn-lt"/>
                <a:ea typeface="+mn-ea"/>
              </a:rPr>
              <a:t>49</a:t>
            </a:fld>
            <a:endParaRPr b="0" lang="en-GB" sz="18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sldImg"/>
          </p:nvPr>
        </p:nvSpPr>
        <p:spPr>
          <a:xfrm>
            <a:off x="533520" y="763560"/>
            <a:ext cx="6700680" cy="3768480"/>
          </a:xfrm>
          <a:prstGeom prst="rect">
            <a:avLst/>
          </a:prstGeom>
          <a:ln w="0">
            <a:noFill/>
          </a:ln>
        </p:spPr>
      </p:sp>
      <p:sp>
        <p:nvSpPr>
          <p:cNvPr id="578" name="PlaceHolder 2"/>
          <p:cNvSpPr>
            <a:spLocks noGrp="1"/>
          </p:cNvSpPr>
          <p:nvPr>
            <p:ph type="body"/>
          </p:nvPr>
        </p:nvSpPr>
        <p:spPr>
          <a:xfrm>
            <a:off x="777240" y="4777560"/>
            <a:ext cx="6214320" cy="452268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79" name="TextShape 8"/>
          <p:cNvSpPr/>
          <p:nvPr/>
        </p:nvSpPr>
        <p:spPr>
          <a:xfrm>
            <a:off x="4399200" y="9555480"/>
            <a:ext cx="3369600" cy="499320"/>
          </a:xfrm>
          <a:prstGeom prst="rect">
            <a:avLst/>
          </a:prstGeom>
          <a:noFill/>
          <a:ln w="0">
            <a:noFill/>
          </a:ln>
        </p:spPr>
        <p:style>
          <a:lnRef idx="0"/>
          <a:fillRef idx="0"/>
          <a:effectRef idx="0"/>
          <a:fontRef idx="minor"/>
        </p:style>
        <p:txBody>
          <a:bodyPr lIns="0" rIns="0" tIns="0" bIns="0" anchor="b">
            <a:noAutofit/>
          </a:bodyPr>
          <a:p>
            <a:pPr algn="r">
              <a:lnSpc>
                <a:spcPct val="100000"/>
              </a:lnSpc>
            </a:pPr>
            <a:fld id="{BB26849D-FAC6-45FF-9C9F-73CD707A3AAE}" type="slidenum">
              <a:rPr b="0" lang="de-DE" sz="1800" spc="-1" strike="noStrike">
                <a:solidFill>
                  <a:srgbClr val="000000"/>
                </a:solidFill>
                <a:latin typeface="+mn-lt"/>
                <a:ea typeface="+mn-ea"/>
              </a:rPr>
              <a:t>49</a:t>
            </a:fld>
            <a:endParaRPr b="0" lang="en-GB" sz="18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sldImg"/>
          </p:nvPr>
        </p:nvSpPr>
        <p:spPr>
          <a:xfrm>
            <a:off x="533520" y="763560"/>
            <a:ext cx="6700680" cy="3768840"/>
          </a:xfrm>
          <a:prstGeom prst="rect">
            <a:avLst/>
          </a:prstGeom>
          <a:ln w="0">
            <a:noFill/>
          </a:ln>
        </p:spPr>
      </p:sp>
      <p:sp>
        <p:nvSpPr>
          <p:cNvPr id="581" name="PlaceHolder 2"/>
          <p:cNvSpPr>
            <a:spLocks noGrp="1"/>
          </p:cNvSpPr>
          <p:nvPr>
            <p:ph type="body"/>
          </p:nvPr>
        </p:nvSpPr>
        <p:spPr>
          <a:xfrm>
            <a:off x="777240" y="4777560"/>
            <a:ext cx="6214320" cy="452268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82" name="TextShape 7"/>
          <p:cNvSpPr/>
          <p:nvPr/>
        </p:nvSpPr>
        <p:spPr>
          <a:xfrm>
            <a:off x="4399200" y="9555480"/>
            <a:ext cx="3369600" cy="499320"/>
          </a:xfrm>
          <a:prstGeom prst="rect">
            <a:avLst/>
          </a:prstGeom>
          <a:noFill/>
          <a:ln w="0">
            <a:noFill/>
          </a:ln>
        </p:spPr>
        <p:style>
          <a:lnRef idx="0"/>
          <a:fillRef idx="0"/>
          <a:effectRef idx="0"/>
          <a:fontRef idx="minor"/>
        </p:style>
        <p:txBody>
          <a:bodyPr lIns="0" rIns="0" tIns="0" bIns="0" anchor="b">
            <a:noAutofit/>
          </a:bodyPr>
          <a:p>
            <a:pPr algn="r">
              <a:lnSpc>
                <a:spcPct val="100000"/>
              </a:lnSpc>
            </a:pPr>
            <a:fld id="{2F8080ED-E547-452E-9414-F0D14E6A53A0}" type="slidenum">
              <a:rPr b="0" lang="de-DE" sz="1800" spc="-1" strike="noStrike">
                <a:solidFill>
                  <a:srgbClr val="000000"/>
                </a:solidFill>
                <a:latin typeface="+mn-lt"/>
                <a:ea typeface="+mn-ea"/>
              </a:rPr>
              <a:t>49</a:t>
            </a:fld>
            <a:endParaRPr b="0" lang="en-GB" sz="18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sldImg"/>
          </p:nvPr>
        </p:nvSpPr>
        <p:spPr>
          <a:xfrm>
            <a:off x="533520" y="763560"/>
            <a:ext cx="6700680" cy="3768840"/>
          </a:xfrm>
          <a:prstGeom prst="rect">
            <a:avLst/>
          </a:prstGeom>
          <a:ln w="0">
            <a:noFill/>
          </a:ln>
        </p:spPr>
      </p:sp>
      <p:sp>
        <p:nvSpPr>
          <p:cNvPr id="584" name="PlaceHolder 2"/>
          <p:cNvSpPr>
            <a:spLocks noGrp="1"/>
          </p:cNvSpPr>
          <p:nvPr>
            <p:ph type="body"/>
          </p:nvPr>
        </p:nvSpPr>
        <p:spPr>
          <a:xfrm>
            <a:off x="777240" y="4777560"/>
            <a:ext cx="6214320" cy="452268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85" name="TextShape 10"/>
          <p:cNvSpPr/>
          <p:nvPr/>
        </p:nvSpPr>
        <p:spPr>
          <a:xfrm>
            <a:off x="4399200" y="9555480"/>
            <a:ext cx="3369600" cy="499320"/>
          </a:xfrm>
          <a:prstGeom prst="rect">
            <a:avLst/>
          </a:prstGeom>
          <a:noFill/>
          <a:ln w="0">
            <a:noFill/>
          </a:ln>
        </p:spPr>
        <p:style>
          <a:lnRef idx="0"/>
          <a:fillRef idx="0"/>
          <a:effectRef idx="0"/>
          <a:fontRef idx="minor"/>
        </p:style>
        <p:txBody>
          <a:bodyPr lIns="0" rIns="0" tIns="0" bIns="0" anchor="b">
            <a:noAutofit/>
          </a:bodyPr>
          <a:p>
            <a:pPr algn="r">
              <a:lnSpc>
                <a:spcPct val="100000"/>
              </a:lnSpc>
            </a:pPr>
            <a:fld id="{ED448CF1-57FE-4429-BBD3-017AAB7532D6}" type="slidenum">
              <a:rPr b="0" lang="de-DE" sz="1800" spc="-1" strike="noStrike">
                <a:solidFill>
                  <a:srgbClr val="000000"/>
                </a:solidFill>
                <a:latin typeface="+mn-lt"/>
                <a:ea typeface="+mn-ea"/>
              </a:rPr>
              <a:t>49</a:t>
            </a:fld>
            <a:endParaRPr b="0" lang="en-GB" sz="18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sldImg"/>
          </p:nvPr>
        </p:nvSpPr>
        <p:spPr>
          <a:xfrm>
            <a:off x="533520" y="763560"/>
            <a:ext cx="6700680" cy="3768840"/>
          </a:xfrm>
          <a:prstGeom prst="rect">
            <a:avLst/>
          </a:prstGeom>
          <a:ln w="0">
            <a:noFill/>
          </a:ln>
        </p:spPr>
      </p:sp>
      <p:sp>
        <p:nvSpPr>
          <p:cNvPr id="587" name="PlaceHolder 2"/>
          <p:cNvSpPr>
            <a:spLocks noGrp="1"/>
          </p:cNvSpPr>
          <p:nvPr>
            <p:ph type="body"/>
          </p:nvPr>
        </p:nvSpPr>
        <p:spPr>
          <a:xfrm>
            <a:off x="777240" y="4777560"/>
            <a:ext cx="6214320" cy="452268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88" name="TextShape 12"/>
          <p:cNvSpPr/>
          <p:nvPr/>
        </p:nvSpPr>
        <p:spPr>
          <a:xfrm>
            <a:off x="4399200" y="9555480"/>
            <a:ext cx="3369600" cy="499320"/>
          </a:xfrm>
          <a:prstGeom prst="rect">
            <a:avLst/>
          </a:prstGeom>
          <a:noFill/>
          <a:ln w="0">
            <a:noFill/>
          </a:ln>
        </p:spPr>
        <p:style>
          <a:lnRef idx="0"/>
          <a:fillRef idx="0"/>
          <a:effectRef idx="0"/>
          <a:fontRef idx="minor"/>
        </p:style>
        <p:txBody>
          <a:bodyPr lIns="0" rIns="0" tIns="0" bIns="0" anchor="b">
            <a:noAutofit/>
          </a:bodyPr>
          <a:p>
            <a:pPr algn="r">
              <a:lnSpc>
                <a:spcPct val="100000"/>
              </a:lnSpc>
            </a:pPr>
            <a:fld id="{B770026B-B12A-433C-9839-82F9A762FC20}" type="slidenum">
              <a:rPr b="0" lang="de-DE" sz="1800" spc="-1" strike="noStrike">
                <a:solidFill>
                  <a:srgbClr val="000000"/>
                </a:solidFill>
                <a:latin typeface="+mn-lt"/>
                <a:ea typeface="+mn-ea"/>
              </a:rPr>
              <a:t>49</a:t>
            </a:fld>
            <a:endParaRPr b="0" lang="en-GB" sz="18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TextShape 13"/>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3EBD7DDC-3A84-4F75-AD55-BDB5D80277BF}" type="slidenum">
              <a:rPr b="0" lang="de-DE" sz="1400" spc="-1" strike="noStrike">
                <a:solidFill>
                  <a:srgbClr val="000000"/>
                </a:solidFill>
                <a:latin typeface="Times New Roman"/>
                <a:ea typeface="ＭＳ Ｐゴシック"/>
              </a:rPr>
              <a:t>49</a:t>
            </a:fld>
            <a:endParaRPr b="0" lang="en-GB" sz="1400" spc="-1" strike="noStrike">
              <a:latin typeface="Arial"/>
            </a:endParaRPr>
          </a:p>
        </p:txBody>
      </p:sp>
      <p:sp>
        <p:nvSpPr>
          <p:cNvPr id="590" name="PlaceHolder 1"/>
          <p:cNvSpPr>
            <a:spLocks noGrp="1"/>
          </p:cNvSpPr>
          <p:nvPr>
            <p:ph type="sldImg"/>
          </p:nvPr>
        </p:nvSpPr>
        <p:spPr>
          <a:xfrm>
            <a:off x="533520" y="755640"/>
            <a:ext cx="6702480" cy="3768840"/>
          </a:xfrm>
          <a:prstGeom prst="rect">
            <a:avLst/>
          </a:prstGeom>
          <a:ln w="0">
            <a:noFill/>
          </a:ln>
        </p:spPr>
      </p:sp>
      <p:sp>
        <p:nvSpPr>
          <p:cNvPr id="591" name="PlaceHolder 2"/>
          <p:cNvSpPr>
            <a:spLocks noGrp="1"/>
          </p:cNvSpPr>
          <p:nvPr>
            <p:ph type="body"/>
          </p:nvPr>
        </p:nvSpPr>
        <p:spPr>
          <a:xfrm>
            <a:off x="1035720" y="4775400"/>
            <a:ext cx="5697000" cy="4524120"/>
          </a:xfrm>
          <a:prstGeom prst="rect">
            <a:avLst/>
          </a:prstGeom>
          <a:noFill/>
          <a:ln w="0">
            <a:noFill/>
          </a:ln>
        </p:spPr>
        <p:txBody>
          <a:bodyPr lIns="99000" rIns="99000" tIns="49320" bIns="49320" anchor="t">
            <a:noAutofit/>
          </a:bodyPr>
          <a:p>
            <a:pPr marL="216000" indent="0">
              <a:buNone/>
            </a:pPr>
            <a:endParaRPr b="0" lang="en-GB"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TextShape 15"/>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725FDEC7-D4BB-4332-9FC9-3F2210B6D192}" type="slidenum">
              <a:rPr b="0" lang="de-DE" sz="1400" spc="-1" strike="noStrike">
                <a:solidFill>
                  <a:srgbClr val="000000"/>
                </a:solidFill>
                <a:latin typeface="Times New Roman"/>
                <a:ea typeface="ＭＳ Ｐゴシック"/>
              </a:rPr>
              <a:t>49</a:t>
            </a:fld>
            <a:endParaRPr b="0" lang="en-GB" sz="1400" spc="-1" strike="noStrike">
              <a:latin typeface="Arial"/>
            </a:endParaRPr>
          </a:p>
        </p:txBody>
      </p:sp>
      <p:sp>
        <p:nvSpPr>
          <p:cNvPr id="593" name="PlaceHolder 1"/>
          <p:cNvSpPr>
            <a:spLocks noGrp="1"/>
          </p:cNvSpPr>
          <p:nvPr>
            <p:ph type="sldImg"/>
          </p:nvPr>
        </p:nvSpPr>
        <p:spPr>
          <a:xfrm>
            <a:off x="533520" y="755640"/>
            <a:ext cx="6702480" cy="3768840"/>
          </a:xfrm>
          <a:prstGeom prst="rect">
            <a:avLst/>
          </a:prstGeom>
          <a:ln w="0">
            <a:noFill/>
          </a:ln>
        </p:spPr>
      </p:sp>
      <p:sp>
        <p:nvSpPr>
          <p:cNvPr id="594" name="PlaceHolder 2"/>
          <p:cNvSpPr>
            <a:spLocks noGrp="1"/>
          </p:cNvSpPr>
          <p:nvPr>
            <p:ph type="body"/>
          </p:nvPr>
        </p:nvSpPr>
        <p:spPr>
          <a:xfrm>
            <a:off x="1035720" y="4775400"/>
            <a:ext cx="5697000" cy="4524120"/>
          </a:xfrm>
          <a:prstGeom prst="rect">
            <a:avLst/>
          </a:prstGeom>
          <a:noFill/>
          <a:ln w="0">
            <a:noFill/>
          </a:ln>
        </p:spPr>
        <p:txBody>
          <a:bodyPr lIns="99000" rIns="99000" tIns="49320" bIns="49320" anchor="t">
            <a:noAutofit/>
          </a:bodyPr>
          <a:p>
            <a:pPr marL="216000" indent="0">
              <a:buNone/>
            </a:pPr>
            <a:endParaRPr b="0" lang="en-GB" sz="20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TextShape 17"/>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0BA7B209-665D-46E0-BC22-A5C13BAAC704}" type="slidenum">
              <a:rPr b="0" lang="de-DE" sz="1400" spc="-1" strike="noStrike">
                <a:solidFill>
                  <a:srgbClr val="000000"/>
                </a:solidFill>
                <a:latin typeface="Times New Roman"/>
                <a:ea typeface="ＭＳ Ｐゴシック"/>
              </a:rPr>
              <a:t>49</a:t>
            </a:fld>
            <a:endParaRPr b="0" lang="en-GB" sz="1400" spc="-1" strike="noStrike">
              <a:latin typeface="Arial"/>
            </a:endParaRPr>
          </a:p>
        </p:txBody>
      </p:sp>
      <p:sp>
        <p:nvSpPr>
          <p:cNvPr id="596" name="PlaceHolder 1"/>
          <p:cNvSpPr>
            <a:spLocks noGrp="1"/>
          </p:cNvSpPr>
          <p:nvPr>
            <p:ph type="sldImg"/>
          </p:nvPr>
        </p:nvSpPr>
        <p:spPr>
          <a:xfrm>
            <a:off x="533520" y="755640"/>
            <a:ext cx="6702120" cy="3768480"/>
          </a:xfrm>
          <a:prstGeom prst="rect">
            <a:avLst/>
          </a:prstGeom>
          <a:ln w="0">
            <a:noFill/>
          </a:ln>
        </p:spPr>
      </p:sp>
      <p:sp>
        <p:nvSpPr>
          <p:cNvPr id="597" name="PlaceHolder 2"/>
          <p:cNvSpPr>
            <a:spLocks noGrp="1"/>
          </p:cNvSpPr>
          <p:nvPr>
            <p:ph type="body"/>
          </p:nvPr>
        </p:nvSpPr>
        <p:spPr>
          <a:xfrm>
            <a:off x="1035720" y="4775400"/>
            <a:ext cx="5697000" cy="4524120"/>
          </a:xfrm>
          <a:prstGeom prst="rect">
            <a:avLst/>
          </a:prstGeom>
          <a:noFill/>
          <a:ln w="0">
            <a:noFill/>
          </a:ln>
        </p:spPr>
        <p:txBody>
          <a:bodyPr lIns="99000" rIns="99000" tIns="49320" bIns="49320" anchor="t">
            <a:noAutofit/>
          </a:bodyPr>
          <a:p>
            <a:pPr marL="216000" indent="0">
              <a:lnSpc>
                <a:spcPct val="100000"/>
              </a:lnSpc>
              <a:buNone/>
              <a:tabLst>
                <a:tab algn="l" pos="0"/>
              </a:tabLst>
            </a:pPr>
            <a:r>
              <a:rPr b="0" lang="de-DE" sz="2000" spc="-1" strike="noStrike">
                <a:latin typeface="Times New Roman"/>
              </a:rPr>
              <a:t>Genau in der Systemgrenze, vergleiche Kapitel 2</a:t>
            </a:r>
            <a:endParaRPr b="0" lang="en-GB"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TextShape 19"/>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544BA9EA-0BB6-42F7-8903-CDA134CCDE50}" type="slidenum">
              <a:rPr b="0" lang="de-DE" sz="1400" spc="-1" strike="noStrike">
                <a:solidFill>
                  <a:srgbClr val="000000"/>
                </a:solidFill>
                <a:latin typeface="Times New Roman"/>
                <a:ea typeface="ＭＳ Ｐゴシック"/>
              </a:rPr>
              <a:t>49</a:t>
            </a:fld>
            <a:endParaRPr b="0" lang="en-GB" sz="1400" spc="-1" strike="noStrike">
              <a:latin typeface="Arial"/>
            </a:endParaRPr>
          </a:p>
        </p:txBody>
      </p:sp>
      <p:sp>
        <p:nvSpPr>
          <p:cNvPr id="599" name="PlaceHolder 1"/>
          <p:cNvSpPr>
            <a:spLocks noGrp="1"/>
          </p:cNvSpPr>
          <p:nvPr>
            <p:ph type="sldImg"/>
          </p:nvPr>
        </p:nvSpPr>
        <p:spPr>
          <a:xfrm>
            <a:off x="533520" y="755640"/>
            <a:ext cx="6702480" cy="3768840"/>
          </a:xfrm>
          <a:prstGeom prst="rect">
            <a:avLst/>
          </a:prstGeom>
          <a:ln w="0">
            <a:noFill/>
          </a:ln>
        </p:spPr>
      </p:sp>
      <p:sp>
        <p:nvSpPr>
          <p:cNvPr id="600" name="PlaceHolder 2"/>
          <p:cNvSpPr>
            <a:spLocks noGrp="1"/>
          </p:cNvSpPr>
          <p:nvPr>
            <p:ph type="body"/>
          </p:nvPr>
        </p:nvSpPr>
        <p:spPr>
          <a:xfrm>
            <a:off x="1035720" y="4775400"/>
            <a:ext cx="5697000" cy="4524120"/>
          </a:xfrm>
          <a:prstGeom prst="rect">
            <a:avLst/>
          </a:prstGeom>
          <a:noFill/>
          <a:ln w="0">
            <a:noFill/>
          </a:ln>
        </p:spPr>
        <p:txBody>
          <a:bodyPr lIns="99000" rIns="99000" tIns="49320" bIns="49320" anchor="t">
            <a:noAutofit/>
          </a:bodyPr>
          <a:p>
            <a:pPr marL="216000" indent="0">
              <a:lnSpc>
                <a:spcPct val="100000"/>
              </a:lnSpc>
              <a:buNone/>
              <a:tabLst>
                <a:tab algn="l" pos="0"/>
              </a:tabLst>
            </a:pPr>
            <a:r>
              <a:rPr b="1" lang="de-DE" sz="2000" spc="-1" strike="noStrike">
                <a:latin typeface="DejaVu Sans"/>
              </a:rPr>
              <a:t>WIMP</a:t>
            </a:r>
            <a:r>
              <a:rPr b="0" lang="de-DE" sz="2000" spc="-1" strike="noStrike">
                <a:latin typeface="DejaVu Sans"/>
              </a:rPr>
              <a:t> steht meist für „Windows“, „Icons“, „Menus“ und „Pointer“ </a:t>
            </a:r>
            <a:r>
              <a:rPr b="0" lang="de-DE" sz="2000" spc="-1" strike="noStrike">
                <a:latin typeface="Wingdings"/>
              </a:rPr>
              <a:t></a:t>
            </a:r>
            <a:r>
              <a:rPr b="0" lang="de-DE" sz="2000" spc="-1" strike="noStrike">
                <a:latin typeface="DejaVu Serif"/>
              </a:rPr>
              <a:t> GUI</a:t>
            </a:r>
            <a:endParaRPr b="0" lang="en-GB"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TextShape 21"/>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A4E4924F-CC15-4021-8F1B-A3CC8265F4CA}" type="slidenum">
              <a:rPr b="0" lang="de-DE" sz="1400" spc="-1" strike="noStrike">
                <a:solidFill>
                  <a:srgbClr val="000000"/>
                </a:solidFill>
                <a:latin typeface="Times New Roman"/>
                <a:ea typeface="ＭＳ Ｐゴシック"/>
              </a:rPr>
              <a:t>49</a:t>
            </a:fld>
            <a:endParaRPr b="0" lang="en-GB" sz="1400" spc="-1" strike="noStrike">
              <a:latin typeface="Arial"/>
            </a:endParaRPr>
          </a:p>
        </p:txBody>
      </p:sp>
      <p:sp>
        <p:nvSpPr>
          <p:cNvPr id="602" name="PlaceHolder 1"/>
          <p:cNvSpPr>
            <a:spLocks noGrp="1"/>
          </p:cNvSpPr>
          <p:nvPr>
            <p:ph type="sldImg"/>
          </p:nvPr>
        </p:nvSpPr>
        <p:spPr>
          <a:xfrm>
            <a:off x="533520" y="755640"/>
            <a:ext cx="6702480" cy="3768840"/>
          </a:xfrm>
          <a:prstGeom prst="rect">
            <a:avLst/>
          </a:prstGeom>
          <a:ln w="0">
            <a:noFill/>
          </a:ln>
        </p:spPr>
      </p:sp>
      <p:sp>
        <p:nvSpPr>
          <p:cNvPr id="603" name="PlaceHolder 2"/>
          <p:cNvSpPr>
            <a:spLocks noGrp="1"/>
          </p:cNvSpPr>
          <p:nvPr>
            <p:ph type="body"/>
          </p:nvPr>
        </p:nvSpPr>
        <p:spPr>
          <a:xfrm>
            <a:off x="1035720" y="4775400"/>
            <a:ext cx="5697000" cy="4524120"/>
          </a:xfrm>
          <a:prstGeom prst="rect">
            <a:avLst/>
          </a:prstGeom>
          <a:noFill/>
          <a:ln w="0">
            <a:noFill/>
          </a:ln>
        </p:spPr>
        <p:txBody>
          <a:bodyPr lIns="99000" rIns="99000" tIns="49320" bIns="49320" anchor="t">
            <a:noAutofit/>
          </a:bodyPr>
          <a:p>
            <a:pPr marL="216000" indent="0">
              <a:lnSpc>
                <a:spcPct val="100000"/>
              </a:lnSpc>
              <a:buNone/>
              <a:tabLst>
                <a:tab algn="l" pos="0"/>
              </a:tabLst>
            </a:pPr>
            <a:r>
              <a:rPr b="0" lang="de-DE" sz="2000" spc="-1" strike="noStrike">
                <a:latin typeface="Times New Roman"/>
              </a:rPr>
              <a:t>Auffinden von fremden Diensten</a:t>
            </a:r>
            <a:endParaRPr b="0" lang="en-GB" sz="2000" spc="-1" strike="noStrike">
              <a:latin typeface="Arial"/>
            </a:endParaRPr>
          </a:p>
          <a:p>
            <a:pPr marL="216000" indent="0">
              <a:lnSpc>
                <a:spcPct val="100000"/>
              </a:lnSpc>
              <a:buNone/>
              <a:tabLst>
                <a:tab algn="l" pos="0"/>
              </a:tabLst>
            </a:pPr>
            <a:r>
              <a:rPr b="0" lang="de-DE" sz="2000" spc="-1" strike="noStrike">
                <a:latin typeface="Times New Roman"/>
              </a:rPr>
              <a:t>Identifikation von Services, Protokoll, Datenformat gegeben </a:t>
            </a:r>
            <a:r>
              <a:rPr b="0" lang="de-DE" sz="2000" spc="-1" strike="noStrike">
                <a:latin typeface="Wingdings"/>
              </a:rPr>
              <a:t></a:t>
            </a:r>
            <a:r>
              <a:rPr b="0" lang="de-DE" sz="2000" spc="-1" strike="noStrike">
                <a:latin typeface="Times New Roman"/>
              </a:rPr>
              <a:t> gleich zu HW Interface</a:t>
            </a:r>
            <a:endParaRPr b="0" lang="en-GB"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23"/>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7E1C4ECF-AB19-4A4F-881D-14078B99C812}" type="slidenum">
              <a:rPr b="0" lang="de-DE" sz="1400" spc="-1" strike="noStrike">
                <a:solidFill>
                  <a:srgbClr val="000000"/>
                </a:solidFill>
                <a:latin typeface="Times New Roman"/>
                <a:ea typeface="ＭＳ Ｐゴシック"/>
              </a:rPr>
              <a:t>&lt;number&gt;</a:t>
            </a:fld>
            <a:endParaRPr b="0" lang="en-GB" sz="1400" spc="-1" strike="noStrike">
              <a:latin typeface="Arial"/>
            </a:endParaRPr>
          </a:p>
        </p:txBody>
      </p:sp>
      <p:sp>
        <p:nvSpPr>
          <p:cNvPr id="605" name="PlaceHolder 1"/>
          <p:cNvSpPr>
            <a:spLocks noGrp="1"/>
          </p:cNvSpPr>
          <p:nvPr>
            <p:ph type="sldImg"/>
          </p:nvPr>
        </p:nvSpPr>
        <p:spPr>
          <a:xfrm>
            <a:off x="533520" y="755640"/>
            <a:ext cx="6702480" cy="3768840"/>
          </a:xfrm>
          <a:prstGeom prst="rect">
            <a:avLst/>
          </a:prstGeom>
          <a:ln w="0">
            <a:noFill/>
          </a:ln>
        </p:spPr>
      </p:sp>
      <p:sp>
        <p:nvSpPr>
          <p:cNvPr id="606" name="PlaceHolder 2"/>
          <p:cNvSpPr>
            <a:spLocks noGrp="1"/>
          </p:cNvSpPr>
          <p:nvPr>
            <p:ph type="body"/>
          </p:nvPr>
        </p:nvSpPr>
        <p:spPr>
          <a:xfrm>
            <a:off x="1035720" y="4775400"/>
            <a:ext cx="5697000" cy="4524120"/>
          </a:xfrm>
          <a:prstGeom prst="rect">
            <a:avLst/>
          </a:prstGeom>
          <a:noFill/>
          <a:ln w="0">
            <a:noFill/>
          </a:ln>
        </p:spPr>
        <p:txBody>
          <a:bodyPr lIns="99000" rIns="99000" tIns="49320" bIns="49320" anchor="t">
            <a:noAutofit/>
          </a:bodyPr>
          <a:p>
            <a:pPr marL="216000" indent="0">
              <a:lnSpc>
                <a:spcPct val="100000"/>
              </a:lnSpc>
              <a:buNone/>
              <a:tabLst>
                <a:tab algn="l" pos="0"/>
              </a:tabLst>
            </a:pPr>
            <a:r>
              <a:rPr b="0" lang="de-DE" sz="2000" spc="-1" strike="noStrike">
                <a:latin typeface="Times New Roman"/>
              </a:rPr>
              <a:t>Wenn ich A mache muss ich min 5 Sekunden warten und max 7 Sekunden warten bis ich Aktion B mache</a:t>
            </a:r>
            <a:endParaRPr b="0" lang="en-GB" sz="2000" spc="-1" strike="noStrike">
              <a:latin typeface="Arial"/>
            </a:endParaRPr>
          </a:p>
          <a:p>
            <a:pPr marL="216000" indent="0">
              <a:lnSpc>
                <a:spcPct val="100000"/>
              </a:lnSpc>
              <a:buNone/>
              <a:tabLst>
                <a:tab algn="l" pos="0"/>
              </a:tabLst>
            </a:pPr>
            <a:r>
              <a:rPr b="0" lang="de-DE" sz="2000" spc="-1" strike="noStrike">
                <a:latin typeface="Times New Roman"/>
              </a:rPr>
              <a:t>Nachdem ich Ventil geöffnet habe muss ich x Sekunden warten, bis ich korrekten Druckwert ablesen kann</a:t>
            </a:r>
            <a:endParaRPr b="0" lang="en-GB" sz="2000" spc="-1" strike="noStrike">
              <a:latin typeface="Arial"/>
            </a:endParaRPr>
          </a:p>
          <a:p>
            <a:pPr marL="216000" indent="0">
              <a:lnSpc>
                <a:spcPct val="100000"/>
              </a:lnSpc>
              <a:buNone/>
              <a:tabLst>
                <a:tab algn="l" pos="0"/>
              </a:tabLst>
            </a:pPr>
            <a:r>
              <a:rPr b="0" lang="de-DE" sz="2000" spc="-1" strike="noStrike">
                <a:latin typeface="Times New Roman"/>
              </a:rPr>
              <a:t>Embbeded Systeme/Register, wenn ich folgende Daten in Speicherzelle 3700 ablege, wie werden diese interpretiert</a:t>
            </a:r>
            <a:endParaRPr b="0" lang="en-GB" sz="2000" spc="-1" strike="noStrike">
              <a:latin typeface="Arial"/>
            </a:endParaRPr>
          </a:p>
          <a:p>
            <a:pPr marL="216000" indent="0">
              <a:lnSpc>
                <a:spcPct val="100000"/>
              </a:lnSpc>
              <a:buNone/>
              <a:tabLst>
                <a:tab algn="l" pos="0"/>
              </a:tabLst>
            </a:pPr>
            <a:r>
              <a:rPr b="0" lang="de-DE" sz="2000" spc="-1" strike="noStrike">
                <a:latin typeface="Times New Roman"/>
              </a:rPr>
              <a:t>Hardware Adressen nehmen mir RAM Adressen weg</a:t>
            </a:r>
            <a:endParaRPr b="0" lang="en-GB" sz="2000" spc="-1" strike="noStrike">
              <a:latin typeface="Arial"/>
            </a:endParaRPr>
          </a:p>
          <a:p>
            <a:pPr marL="216000" indent="0">
              <a:lnSpc>
                <a:spcPct val="100000"/>
              </a:lnSpc>
              <a:buNone/>
              <a:tabLst>
                <a:tab algn="l" pos="0"/>
              </a:tabLst>
            </a:pPr>
            <a:r>
              <a:rPr b="0" lang="de-DE" sz="2000" spc="-1" strike="noStrike">
                <a:latin typeface="Times New Roman"/>
              </a:rPr>
              <a:t>Beispiel: http://en.wikipedia.org/wiki/Memory-mapped_I/O </a:t>
            </a:r>
            <a:endParaRPr b="0" lang="en-GB" sz="2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TextShape 25"/>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ACB8923F-6F2F-4085-AAB2-EB9ADFAB3DDB}" type="slidenum">
              <a:rPr b="0" lang="de-DE" sz="1400" spc="-1" strike="noStrike">
                <a:solidFill>
                  <a:srgbClr val="000000"/>
                </a:solidFill>
                <a:latin typeface="Times New Roman"/>
                <a:ea typeface="ＭＳ Ｐゴシック"/>
              </a:rPr>
              <a:t>&lt;number&gt;</a:t>
            </a:fld>
            <a:endParaRPr b="0" lang="en-GB" sz="1400" spc="-1" strike="noStrike">
              <a:latin typeface="Arial"/>
            </a:endParaRPr>
          </a:p>
        </p:txBody>
      </p:sp>
      <p:sp>
        <p:nvSpPr>
          <p:cNvPr id="608" name="PlaceHolder 1"/>
          <p:cNvSpPr>
            <a:spLocks noGrp="1"/>
          </p:cNvSpPr>
          <p:nvPr>
            <p:ph type="sldImg"/>
          </p:nvPr>
        </p:nvSpPr>
        <p:spPr>
          <a:xfrm>
            <a:off x="533520" y="755640"/>
            <a:ext cx="6702480" cy="3768840"/>
          </a:xfrm>
          <a:prstGeom prst="rect">
            <a:avLst/>
          </a:prstGeom>
          <a:ln w="0">
            <a:noFill/>
          </a:ln>
        </p:spPr>
      </p:sp>
      <p:sp>
        <p:nvSpPr>
          <p:cNvPr id="609" name="PlaceHolder 2"/>
          <p:cNvSpPr>
            <a:spLocks noGrp="1"/>
          </p:cNvSpPr>
          <p:nvPr>
            <p:ph type="body"/>
          </p:nvPr>
        </p:nvSpPr>
        <p:spPr>
          <a:xfrm>
            <a:off x="1035720" y="4777200"/>
            <a:ext cx="5697000" cy="4522680"/>
          </a:xfrm>
          <a:prstGeom prst="rect">
            <a:avLst/>
          </a:prstGeom>
          <a:noFill/>
          <a:ln w="0">
            <a:noFill/>
          </a:ln>
        </p:spPr>
        <p:txBody>
          <a:bodyPr lIns="99000" rIns="99000" tIns="49320" bIns="49320" anchor="t">
            <a:noAutofit/>
          </a:bodyPr>
          <a:p>
            <a:pPr marL="216000" indent="0">
              <a:buNone/>
            </a:pPr>
            <a:endParaRPr b="0" lang="en-GB" sz="20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TextShape 26"/>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499EF254-F6AC-40A9-B246-49B87EEF809E}" type="slidenum">
              <a:rPr b="0" lang="de-DE" sz="1400" spc="-1" strike="noStrike">
                <a:solidFill>
                  <a:srgbClr val="000000"/>
                </a:solidFill>
                <a:latin typeface="Times New Roman"/>
                <a:ea typeface="ＭＳ Ｐゴシック"/>
              </a:rPr>
              <a:t>&lt;number&gt;</a:t>
            </a:fld>
            <a:endParaRPr b="0" lang="en-GB" sz="1400" spc="-1" strike="noStrike">
              <a:latin typeface="Arial"/>
            </a:endParaRPr>
          </a:p>
        </p:txBody>
      </p:sp>
      <p:sp>
        <p:nvSpPr>
          <p:cNvPr id="611" name="PlaceHolder 1"/>
          <p:cNvSpPr>
            <a:spLocks noGrp="1"/>
          </p:cNvSpPr>
          <p:nvPr>
            <p:ph type="sldImg"/>
          </p:nvPr>
        </p:nvSpPr>
        <p:spPr>
          <a:xfrm>
            <a:off x="533520" y="755640"/>
            <a:ext cx="6702480" cy="3768840"/>
          </a:xfrm>
          <a:prstGeom prst="rect">
            <a:avLst/>
          </a:prstGeom>
          <a:ln w="0">
            <a:noFill/>
          </a:ln>
        </p:spPr>
      </p:sp>
      <p:sp>
        <p:nvSpPr>
          <p:cNvPr id="612" name="PlaceHolder 2"/>
          <p:cNvSpPr>
            <a:spLocks noGrp="1"/>
          </p:cNvSpPr>
          <p:nvPr>
            <p:ph type="body"/>
          </p:nvPr>
        </p:nvSpPr>
        <p:spPr>
          <a:xfrm>
            <a:off x="1035720" y="4777200"/>
            <a:ext cx="5697000" cy="4522680"/>
          </a:xfrm>
          <a:prstGeom prst="rect">
            <a:avLst/>
          </a:prstGeom>
          <a:noFill/>
          <a:ln w="0">
            <a:noFill/>
          </a:ln>
        </p:spPr>
        <p:txBody>
          <a:bodyPr lIns="99000" rIns="99000" tIns="49320" bIns="49320" anchor="t">
            <a:noAutofit/>
          </a:bodyPr>
          <a:p>
            <a:pPr marL="216000" indent="0">
              <a:buNone/>
            </a:pPr>
            <a:endParaRPr b="0" lang="en-GB" sz="20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TextShape 27"/>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CD5E109B-2943-4F6E-B8DC-3B74ADA94BD4}" type="slidenum">
              <a:rPr b="0" lang="de-DE" sz="1400" spc="-1" strike="noStrike">
                <a:solidFill>
                  <a:srgbClr val="000000"/>
                </a:solidFill>
                <a:latin typeface="Times New Roman"/>
                <a:ea typeface="ＭＳ Ｐゴシック"/>
              </a:rPr>
              <a:t>&lt;number&gt;</a:t>
            </a:fld>
            <a:endParaRPr b="0" lang="en-GB" sz="1400" spc="-1" strike="noStrike">
              <a:latin typeface="Arial"/>
            </a:endParaRPr>
          </a:p>
        </p:txBody>
      </p:sp>
      <p:sp>
        <p:nvSpPr>
          <p:cNvPr id="614" name="PlaceHolder 1"/>
          <p:cNvSpPr>
            <a:spLocks noGrp="1"/>
          </p:cNvSpPr>
          <p:nvPr>
            <p:ph type="sldImg"/>
          </p:nvPr>
        </p:nvSpPr>
        <p:spPr>
          <a:xfrm>
            <a:off x="533520" y="755640"/>
            <a:ext cx="6702480" cy="3768840"/>
          </a:xfrm>
          <a:prstGeom prst="rect">
            <a:avLst/>
          </a:prstGeom>
          <a:ln w="0">
            <a:noFill/>
          </a:ln>
        </p:spPr>
      </p:sp>
      <p:sp>
        <p:nvSpPr>
          <p:cNvPr id="615" name="PlaceHolder 2"/>
          <p:cNvSpPr>
            <a:spLocks noGrp="1"/>
          </p:cNvSpPr>
          <p:nvPr>
            <p:ph type="body"/>
          </p:nvPr>
        </p:nvSpPr>
        <p:spPr>
          <a:xfrm>
            <a:off x="1035720" y="4777200"/>
            <a:ext cx="5697000" cy="4522680"/>
          </a:xfrm>
          <a:prstGeom prst="rect">
            <a:avLst/>
          </a:prstGeom>
          <a:noFill/>
          <a:ln w="0">
            <a:noFill/>
          </a:ln>
        </p:spPr>
        <p:txBody>
          <a:bodyPr lIns="99000" rIns="99000" tIns="49320" bIns="49320" anchor="t">
            <a:noAutofit/>
          </a:bodyPr>
          <a:p>
            <a:pPr marL="216000" indent="0">
              <a:buNone/>
            </a:pPr>
            <a:endParaRPr b="0" lang="en-GB" sz="20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TextShape 28"/>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25B9C82E-B5BF-495C-A85C-65CBEE73CCD9}" type="slidenum">
              <a:rPr b="0" lang="de-DE" sz="1400" spc="-1" strike="noStrike">
                <a:solidFill>
                  <a:srgbClr val="000000"/>
                </a:solidFill>
                <a:latin typeface="Times New Roman"/>
                <a:ea typeface="ＭＳ Ｐゴシック"/>
              </a:rPr>
              <a:t>&lt;number&gt;</a:t>
            </a:fld>
            <a:endParaRPr b="0" lang="en-GB" sz="1400" spc="-1" strike="noStrike">
              <a:latin typeface="Arial"/>
            </a:endParaRPr>
          </a:p>
        </p:txBody>
      </p:sp>
      <p:sp>
        <p:nvSpPr>
          <p:cNvPr id="617" name="PlaceHolder 1"/>
          <p:cNvSpPr>
            <a:spLocks noGrp="1"/>
          </p:cNvSpPr>
          <p:nvPr>
            <p:ph type="sldImg"/>
          </p:nvPr>
        </p:nvSpPr>
        <p:spPr>
          <a:xfrm>
            <a:off x="534960" y="755640"/>
            <a:ext cx="6702480" cy="3770280"/>
          </a:xfrm>
          <a:prstGeom prst="rect">
            <a:avLst/>
          </a:prstGeom>
          <a:ln w="0">
            <a:noFill/>
          </a:ln>
        </p:spPr>
      </p:sp>
      <p:sp>
        <p:nvSpPr>
          <p:cNvPr id="618" name="PlaceHolder 2"/>
          <p:cNvSpPr>
            <a:spLocks noGrp="1"/>
          </p:cNvSpPr>
          <p:nvPr>
            <p:ph type="body"/>
          </p:nvPr>
        </p:nvSpPr>
        <p:spPr>
          <a:xfrm>
            <a:off x="1037520" y="4777200"/>
            <a:ext cx="5693760" cy="4522680"/>
          </a:xfrm>
          <a:prstGeom prst="rect">
            <a:avLst/>
          </a:prstGeom>
          <a:noFill/>
          <a:ln w="0">
            <a:noFill/>
          </a:ln>
        </p:spPr>
        <p:txBody>
          <a:bodyPr lIns="99000" rIns="99000" tIns="49320" bIns="49320" anchor="t">
            <a:noAutofit/>
          </a:bodyPr>
          <a:p>
            <a:pPr marL="216000" indent="0">
              <a:buNone/>
            </a:pPr>
            <a:endParaRPr b="0" lang="en-GB" sz="20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TextShape 29"/>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D910D667-318F-4D13-9A37-4E901B00267F}" type="slidenum">
              <a:rPr b="0" lang="de-DE" sz="1400" spc="-1" strike="noStrike">
                <a:solidFill>
                  <a:srgbClr val="000000"/>
                </a:solidFill>
                <a:latin typeface="Times New Roman"/>
                <a:ea typeface="ＭＳ Ｐゴシック"/>
              </a:rPr>
              <a:t>&lt;number&gt;</a:t>
            </a:fld>
            <a:endParaRPr b="0" lang="en-GB" sz="1400" spc="-1" strike="noStrike">
              <a:latin typeface="Arial"/>
            </a:endParaRPr>
          </a:p>
        </p:txBody>
      </p:sp>
      <p:sp>
        <p:nvSpPr>
          <p:cNvPr id="620" name="PlaceHolder 1"/>
          <p:cNvSpPr>
            <a:spLocks noGrp="1"/>
          </p:cNvSpPr>
          <p:nvPr>
            <p:ph type="sldImg"/>
          </p:nvPr>
        </p:nvSpPr>
        <p:spPr>
          <a:xfrm>
            <a:off x="534960" y="755640"/>
            <a:ext cx="6702480" cy="3770280"/>
          </a:xfrm>
          <a:prstGeom prst="rect">
            <a:avLst/>
          </a:prstGeom>
          <a:ln w="0">
            <a:noFill/>
          </a:ln>
        </p:spPr>
      </p:sp>
      <p:sp>
        <p:nvSpPr>
          <p:cNvPr id="621" name="PlaceHolder 2"/>
          <p:cNvSpPr>
            <a:spLocks noGrp="1"/>
          </p:cNvSpPr>
          <p:nvPr>
            <p:ph type="body"/>
          </p:nvPr>
        </p:nvSpPr>
        <p:spPr>
          <a:xfrm>
            <a:off x="1037520" y="4777200"/>
            <a:ext cx="5693760" cy="4522680"/>
          </a:xfrm>
          <a:prstGeom prst="rect">
            <a:avLst/>
          </a:prstGeom>
          <a:noFill/>
          <a:ln w="0">
            <a:noFill/>
          </a:ln>
        </p:spPr>
        <p:txBody>
          <a:bodyPr lIns="99000" rIns="99000" tIns="49320" bIns="49320" anchor="t">
            <a:noAutofit/>
          </a:bodyPr>
          <a:p>
            <a:pPr marL="216000" indent="0">
              <a:buNone/>
            </a:pPr>
            <a:endParaRPr b="0" lang="en-GB" sz="20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TextShape 31"/>
          <p:cNvSpPr/>
          <p:nvPr/>
        </p:nvSpPr>
        <p:spPr>
          <a:xfrm>
            <a:off x="4403880" y="9556200"/>
            <a:ext cx="3364560" cy="498960"/>
          </a:xfrm>
          <a:prstGeom prst="rect">
            <a:avLst/>
          </a:prstGeom>
          <a:noFill/>
          <a:ln w="9360">
            <a:noFill/>
          </a:ln>
        </p:spPr>
        <p:style>
          <a:lnRef idx="0"/>
          <a:fillRef idx="0"/>
          <a:effectRef idx="0"/>
          <a:fontRef idx="minor"/>
        </p:style>
        <p:txBody>
          <a:bodyPr lIns="99000" rIns="99000" tIns="49320" bIns="49320" anchor="b">
            <a:noAutofit/>
          </a:bodyPr>
          <a:p>
            <a:pPr algn="r">
              <a:lnSpc>
                <a:spcPct val="100000"/>
              </a:lnSpc>
            </a:pPr>
            <a:fld id="{4C6FCF54-9B71-4CE7-BC50-89441CBF9B93}" type="slidenum">
              <a:rPr b="0" lang="de-DE" sz="1400" spc="-1" strike="noStrike">
                <a:solidFill>
                  <a:srgbClr val="000000"/>
                </a:solidFill>
                <a:latin typeface="Times New Roman"/>
                <a:ea typeface="ＭＳ Ｐゴシック"/>
              </a:rPr>
              <a:t>&lt;number&gt;</a:t>
            </a:fld>
            <a:endParaRPr b="0" lang="en-GB" sz="1400" spc="-1" strike="noStrike">
              <a:latin typeface="Arial"/>
            </a:endParaRPr>
          </a:p>
        </p:txBody>
      </p:sp>
      <p:sp>
        <p:nvSpPr>
          <p:cNvPr id="623" name="PlaceHolder 1"/>
          <p:cNvSpPr>
            <a:spLocks noGrp="1"/>
          </p:cNvSpPr>
          <p:nvPr>
            <p:ph type="sldImg"/>
          </p:nvPr>
        </p:nvSpPr>
        <p:spPr>
          <a:xfrm>
            <a:off x="533520" y="755640"/>
            <a:ext cx="6702480" cy="3768840"/>
          </a:xfrm>
          <a:prstGeom prst="rect">
            <a:avLst/>
          </a:prstGeom>
          <a:ln w="0">
            <a:noFill/>
          </a:ln>
        </p:spPr>
      </p:sp>
      <p:sp>
        <p:nvSpPr>
          <p:cNvPr id="624" name="PlaceHolder 2"/>
          <p:cNvSpPr>
            <a:spLocks noGrp="1"/>
          </p:cNvSpPr>
          <p:nvPr>
            <p:ph type="body"/>
          </p:nvPr>
        </p:nvSpPr>
        <p:spPr>
          <a:xfrm>
            <a:off x="1035720" y="4777200"/>
            <a:ext cx="5697000" cy="4522680"/>
          </a:xfrm>
          <a:prstGeom prst="rect">
            <a:avLst/>
          </a:prstGeom>
          <a:noFill/>
          <a:ln w="0">
            <a:noFill/>
          </a:ln>
        </p:spPr>
        <p:txBody>
          <a:bodyPr lIns="99000" rIns="99000" tIns="49320" bIns="49320" anchor="t">
            <a:noAutofit/>
          </a:bodyPr>
          <a:p>
            <a:pPr marL="216000" indent="0">
              <a:buNone/>
            </a:pPr>
            <a:endParaRPr b="0" lang="en-GB"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sldImg"/>
          </p:nvPr>
        </p:nvSpPr>
        <p:spPr>
          <a:xfrm>
            <a:off x="533520" y="763560"/>
            <a:ext cx="6699240" cy="3767400"/>
          </a:xfrm>
          <a:prstGeom prst="rect">
            <a:avLst/>
          </a:prstGeom>
          <a:ln w="0">
            <a:noFill/>
          </a:ln>
        </p:spPr>
      </p:sp>
      <p:sp>
        <p:nvSpPr>
          <p:cNvPr id="515"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16" name="PlaceHolder 3"/>
          <p:cNvSpPr>
            <a:spLocks noGrp="1"/>
          </p:cNvSpPr>
          <p:nvPr>
            <p:ph type="sldNum" idx="4"/>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7B0C98EA-B048-440B-9DBB-45BD4187406A}"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sldImg"/>
          </p:nvPr>
        </p:nvSpPr>
        <p:spPr>
          <a:xfrm>
            <a:off x="533520" y="763560"/>
            <a:ext cx="6700680" cy="3768840"/>
          </a:xfrm>
          <a:prstGeom prst="rect">
            <a:avLst/>
          </a:prstGeom>
          <a:ln w="0">
            <a:noFill/>
          </a:ln>
        </p:spPr>
      </p:sp>
      <p:sp>
        <p:nvSpPr>
          <p:cNvPr id="626" name="PlaceHolder 2"/>
          <p:cNvSpPr>
            <a:spLocks noGrp="1"/>
          </p:cNvSpPr>
          <p:nvPr>
            <p:ph type="body"/>
          </p:nvPr>
        </p:nvSpPr>
        <p:spPr>
          <a:xfrm>
            <a:off x="777240" y="4777560"/>
            <a:ext cx="6214320" cy="452268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627" name="TextShape 32"/>
          <p:cNvSpPr/>
          <p:nvPr/>
        </p:nvSpPr>
        <p:spPr>
          <a:xfrm>
            <a:off x="4399200" y="9555480"/>
            <a:ext cx="3369600" cy="499320"/>
          </a:xfrm>
          <a:prstGeom prst="rect">
            <a:avLst/>
          </a:prstGeom>
          <a:noFill/>
          <a:ln w="0">
            <a:noFill/>
          </a:ln>
        </p:spPr>
        <p:style>
          <a:lnRef idx="0"/>
          <a:fillRef idx="0"/>
          <a:effectRef idx="0"/>
          <a:fontRef idx="minor"/>
        </p:style>
        <p:txBody>
          <a:bodyPr lIns="0" rIns="0" tIns="0" bIns="0" anchor="b">
            <a:noAutofit/>
          </a:bodyPr>
          <a:p>
            <a:pPr algn="r">
              <a:lnSpc>
                <a:spcPct val="100000"/>
              </a:lnSpc>
            </a:pPr>
            <a:fld id="{81648E76-C729-4167-A631-5478A7BE8ED2}" type="slidenum">
              <a:rPr b="0" lang="de-DE" sz="1800" spc="-1" strike="noStrike">
                <a:solidFill>
                  <a:srgbClr val="000000"/>
                </a:solidFill>
                <a:latin typeface="+mn-lt"/>
                <a:ea typeface="+mn-ea"/>
              </a:rPr>
              <a:t>&lt;number&gt;</a:t>
            </a:fld>
            <a:endParaRPr b="0" lang="en-GB"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sldImg"/>
          </p:nvPr>
        </p:nvSpPr>
        <p:spPr>
          <a:xfrm>
            <a:off x="533520" y="763560"/>
            <a:ext cx="6699240" cy="3767400"/>
          </a:xfrm>
          <a:prstGeom prst="rect">
            <a:avLst/>
          </a:prstGeom>
          <a:ln w="0">
            <a:noFill/>
          </a:ln>
        </p:spPr>
      </p:sp>
      <p:sp>
        <p:nvSpPr>
          <p:cNvPr id="518"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19" name="PlaceHolder 3"/>
          <p:cNvSpPr>
            <a:spLocks noGrp="1"/>
          </p:cNvSpPr>
          <p:nvPr>
            <p:ph type="sldNum" idx="5"/>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A09CC062-050D-4B8E-9BF4-F39B9A240CD3}"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sldImg"/>
          </p:nvPr>
        </p:nvSpPr>
        <p:spPr>
          <a:xfrm>
            <a:off x="533520" y="763560"/>
            <a:ext cx="6699240" cy="3767400"/>
          </a:xfrm>
          <a:prstGeom prst="rect">
            <a:avLst/>
          </a:prstGeom>
          <a:ln w="0">
            <a:noFill/>
          </a:ln>
        </p:spPr>
      </p:sp>
      <p:sp>
        <p:nvSpPr>
          <p:cNvPr id="521"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22" name="PlaceHolder 3"/>
          <p:cNvSpPr>
            <a:spLocks noGrp="1"/>
          </p:cNvSpPr>
          <p:nvPr>
            <p:ph type="sldNum" idx="6"/>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51F452BB-F8A8-4302-A409-9604EFE56B60}"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sldImg"/>
          </p:nvPr>
        </p:nvSpPr>
        <p:spPr>
          <a:xfrm>
            <a:off x="533520" y="763560"/>
            <a:ext cx="6699240" cy="3767400"/>
          </a:xfrm>
          <a:prstGeom prst="rect">
            <a:avLst/>
          </a:prstGeom>
          <a:ln w="0">
            <a:noFill/>
          </a:ln>
        </p:spPr>
      </p:sp>
      <p:sp>
        <p:nvSpPr>
          <p:cNvPr id="524"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25" name="PlaceHolder 3"/>
          <p:cNvSpPr>
            <a:spLocks noGrp="1"/>
          </p:cNvSpPr>
          <p:nvPr>
            <p:ph type="sldNum" idx="7"/>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FB6D541E-CAB2-42BE-B05E-643CBEA01784}"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sldImg"/>
          </p:nvPr>
        </p:nvSpPr>
        <p:spPr>
          <a:xfrm>
            <a:off x="533520" y="763560"/>
            <a:ext cx="6699240" cy="3767400"/>
          </a:xfrm>
          <a:prstGeom prst="rect">
            <a:avLst/>
          </a:prstGeom>
          <a:ln w="0">
            <a:noFill/>
          </a:ln>
        </p:spPr>
      </p:sp>
      <p:sp>
        <p:nvSpPr>
          <p:cNvPr id="527" name="PlaceHolder 2"/>
          <p:cNvSpPr>
            <a:spLocks noGrp="1"/>
          </p:cNvSpPr>
          <p:nvPr>
            <p:ph type="body"/>
          </p:nvPr>
        </p:nvSpPr>
        <p:spPr>
          <a:xfrm>
            <a:off x="777240" y="4777560"/>
            <a:ext cx="6212880" cy="4521240"/>
          </a:xfrm>
          <a:prstGeom prst="rect">
            <a:avLst/>
          </a:prstGeom>
          <a:noFill/>
          <a:ln w="0">
            <a:noFill/>
          </a:ln>
        </p:spPr>
        <p:txBody>
          <a:bodyPr lIns="0" rIns="0" tIns="0" bIns="0" anchor="t">
            <a:noAutofit/>
          </a:bodyPr>
          <a:p>
            <a:pPr marL="216000" indent="0">
              <a:buNone/>
            </a:pPr>
            <a:endParaRPr b="0" lang="en-GB" sz="2000" spc="-1" strike="noStrike">
              <a:latin typeface="Arial"/>
            </a:endParaRPr>
          </a:p>
        </p:txBody>
      </p:sp>
      <p:sp>
        <p:nvSpPr>
          <p:cNvPr id="528" name="PlaceHolder 3"/>
          <p:cNvSpPr>
            <a:spLocks noGrp="1"/>
          </p:cNvSpPr>
          <p:nvPr>
            <p:ph type="sldNum" idx="8"/>
          </p:nvPr>
        </p:nvSpPr>
        <p:spPr>
          <a:xfrm>
            <a:off x="4399200" y="9555480"/>
            <a:ext cx="3368160" cy="497880"/>
          </a:xfrm>
          <a:prstGeom prst="rect">
            <a:avLst/>
          </a:prstGeom>
          <a:noFill/>
          <a:ln w="0">
            <a:noFill/>
          </a:ln>
        </p:spPr>
        <p:txBody>
          <a:bodyPr lIns="0" rIns="0" tIns="0" bIns="0" anchor="b">
            <a:noAutofit/>
          </a:bodyPr>
          <a:lstStyle>
            <a:lvl1pPr indent="0" algn="r">
              <a:lnSpc>
                <a:spcPct val="100000"/>
              </a:lnSpc>
              <a:buNone/>
              <a:tabLst>
                <a:tab algn="l" pos="0"/>
              </a:tabLst>
              <a:defRPr b="0" lang="de-DE" sz="1800" spc="-1" strike="noStrike">
                <a:solidFill>
                  <a:srgbClr val="000000"/>
                </a:solidFill>
                <a:latin typeface="+mn-lt"/>
                <a:ea typeface="+mn-ea"/>
              </a:defRPr>
            </a:lvl1pPr>
          </a:lstStyle>
          <a:p>
            <a:pPr indent="0" algn="r">
              <a:lnSpc>
                <a:spcPct val="100000"/>
              </a:lnSpc>
              <a:buNone/>
              <a:tabLst>
                <a:tab algn="l" pos="0"/>
              </a:tabLst>
            </a:pPr>
            <a:fld id="{01E094E5-2DE3-4B99-925C-71BA8E612F92}" type="slidenum">
              <a:rPr b="0" lang="de-DE" sz="1800" spc="-1" strike="noStrike">
                <a:solidFill>
                  <a:srgbClr val="000000"/>
                </a:solidFill>
                <a:latin typeface="+mn-lt"/>
                <a:ea typeface="+mn-ea"/>
              </a:rPr>
              <a:t>49</a:t>
            </a:fld>
            <a:endParaRPr b="0" lang="en-GB" sz="1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1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9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1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1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1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1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1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2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2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2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2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2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2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2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0520" cy="6849360"/>
          </a:xfrm>
          <a:prstGeom prst="rect">
            <a:avLst/>
          </a:prstGeom>
          <a:solidFill>
            <a:srgbClr val="000000">
              <a:alpha val="10000"/>
            </a:srgbClr>
          </a:solidFill>
          <a:ln w="0">
            <a:noFill/>
          </a:ln>
        </p:spPr>
        <p:style>
          <a:lnRef idx="0"/>
          <a:fillRef idx="0"/>
          <a:effectRef idx="0"/>
          <a:fontRef idx="minor"/>
        </p:style>
      </p:sp>
      <p:sp>
        <p:nvSpPr>
          <p:cNvPr id="1" name="CustomShape 2"/>
          <p:cNvSpPr/>
          <p:nvPr/>
        </p:nvSpPr>
        <p:spPr>
          <a:xfrm>
            <a:off x="11438640" y="6453360"/>
            <a:ext cx="757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2445932-B3CC-467E-A55D-388646B693AE}" type="slidenum">
              <a:rPr b="0" lang="en-US" sz="1800" spc="-1" strike="noStrike">
                <a:solidFill>
                  <a:srgbClr val="808080"/>
                </a:solidFill>
                <a:latin typeface="Arial"/>
                <a:ea typeface="DejaVu Sans"/>
              </a:rPr>
              <a:t>&lt;number&gt;</a:t>
            </a:fld>
            <a:endParaRPr b="0" lang="en-GB" sz="1800" spc="-1" strike="noStrike">
              <a:latin typeface="Arial"/>
            </a:endParaRPr>
          </a:p>
        </p:txBody>
      </p:sp>
      <p:sp>
        <p:nvSpPr>
          <p:cNvPr id="2" name="CustomShape 3"/>
          <p:cNvSpPr/>
          <p:nvPr/>
        </p:nvSpPr>
        <p:spPr>
          <a:xfrm>
            <a:off x="912240" y="1268280"/>
            <a:ext cx="9207360" cy="360720"/>
          </a:xfrm>
          <a:prstGeom prst="rect">
            <a:avLst/>
          </a:prstGeom>
          <a:noFill/>
          <a:ln w="0">
            <a:noFill/>
          </a:ln>
        </p:spPr>
        <p:style>
          <a:lnRef idx="0"/>
          <a:fillRef idx="0"/>
          <a:effectRef idx="0"/>
          <a:fontRef idx="minor"/>
        </p:style>
      </p:sp>
      <p:pic>
        <p:nvPicPr>
          <p:cNvPr id="3" name="Picture 19" descr="Logo_TUC_de_RGB"/>
          <p:cNvPicPr/>
          <p:nvPr/>
        </p:nvPicPr>
        <p:blipFill>
          <a:blip r:embed="rId2"/>
          <a:stretch/>
        </p:blipFill>
        <p:spPr>
          <a:xfrm>
            <a:off x="0" y="0"/>
            <a:ext cx="3051360" cy="561240"/>
          </a:xfrm>
          <a:prstGeom prst="rect">
            <a:avLst/>
          </a:prstGeom>
          <a:ln w="0">
            <a:noFill/>
          </a:ln>
        </p:spPr>
      </p:pic>
      <p:pic>
        <p:nvPicPr>
          <p:cNvPr id="4" name="Grafik 2" descr=""/>
          <p:cNvPicPr/>
          <p:nvPr/>
        </p:nvPicPr>
        <p:blipFill>
          <a:blip r:embed="rId3"/>
          <a:stretch/>
        </p:blipFill>
        <p:spPr>
          <a:xfrm>
            <a:off x="7430400" y="134640"/>
            <a:ext cx="3697200" cy="513360"/>
          </a:xfrm>
          <a:prstGeom prst="rect">
            <a:avLst/>
          </a:prstGeom>
          <a:ln w="0">
            <a:noFill/>
          </a:ln>
        </p:spPr>
      </p:pic>
      <p:sp>
        <p:nvSpPr>
          <p:cNvPr id="5" name="CustomShape 4"/>
          <p:cNvSpPr/>
          <p:nvPr/>
        </p:nvSpPr>
        <p:spPr>
          <a:xfrm>
            <a:off x="912240" y="1268280"/>
            <a:ext cx="9207360" cy="360720"/>
          </a:xfrm>
          <a:prstGeom prst="rect">
            <a:avLst/>
          </a:prstGeom>
          <a:noFill/>
          <a:ln w="0">
            <a:noFill/>
          </a:ln>
        </p:spPr>
        <p:style>
          <a:lnRef idx="0"/>
          <a:fillRef idx="0"/>
          <a:effectRef idx="0"/>
          <a:fontRef idx="minor"/>
        </p:style>
      </p:sp>
      <p:sp>
        <p:nvSpPr>
          <p:cNvPr id="6" name="CustomShape 5"/>
          <p:cNvSpPr/>
          <p:nvPr/>
        </p:nvSpPr>
        <p:spPr>
          <a:xfrm>
            <a:off x="11444760" y="0"/>
            <a:ext cx="740520" cy="6849360"/>
          </a:xfrm>
          <a:prstGeom prst="rect">
            <a:avLst/>
          </a:prstGeom>
          <a:solidFill>
            <a:srgbClr val="000000">
              <a:alpha val="10000"/>
            </a:srgbClr>
          </a:solidFill>
          <a:ln w="0">
            <a:noFill/>
          </a:ln>
        </p:spPr>
        <p:style>
          <a:lnRef idx="0"/>
          <a:fillRef idx="0"/>
          <a:effectRef idx="0"/>
          <a:fontRef idx="minor"/>
        </p:style>
      </p:sp>
      <p:sp>
        <p:nvSpPr>
          <p:cNvPr id="7" name="CustomShape 7"/>
          <p:cNvSpPr/>
          <p:nvPr/>
        </p:nvSpPr>
        <p:spPr>
          <a:xfrm>
            <a:off x="0" y="6646680"/>
            <a:ext cx="121860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GB" sz="800" spc="-1" strike="noStrike">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latin typeface="Arial"/>
              </a:rPr>
              <a:t>Click to edit the title text format</a:t>
            </a:r>
            <a:endParaRPr b="0" lang="en-GB"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0520" cy="6849360"/>
          </a:xfrm>
          <a:prstGeom prst="rect">
            <a:avLst/>
          </a:prstGeom>
          <a:solidFill>
            <a:srgbClr val="000000">
              <a:alpha val="10000"/>
            </a:srgbClr>
          </a:solidFill>
          <a:ln w="0">
            <a:noFill/>
          </a:ln>
        </p:spPr>
        <p:style>
          <a:lnRef idx="0"/>
          <a:fillRef idx="0"/>
          <a:effectRef idx="0"/>
          <a:fontRef idx="minor"/>
        </p:style>
      </p:sp>
      <p:sp>
        <p:nvSpPr>
          <p:cNvPr id="47" name="CustomShape 2"/>
          <p:cNvSpPr/>
          <p:nvPr/>
        </p:nvSpPr>
        <p:spPr>
          <a:xfrm>
            <a:off x="11438640" y="6453360"/>
            <a:ext cx="757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EF60FA8-3B47-4B6A-8888-A15B4DFBCCE8}" type="slidenum">
              <a:rPr b="0" lang="en-US" sz="1800" spc="-1" strike="noStrike">
                <a:solidFill>
                  <a:srgbClr val="808080"/>
                </a:solidFill>
                <a:latin typeface="Arial"/>
                <a:ea typeface="DejaVu Sans"/>
              </a:rPr>
              <a:t>&lt;number&gt;</a:t>
            </a:fld>
            <a:endParaRPr b="0" lang="en-GB" sz="1800" spc="-1" strike="noStrike">
              <a:latin typeface="Arial"/>
            </a:endParaRPr>
          </a:p>
        </p:txBody>
      </p:sp>
      <p:sp>
        <p:nvSpPr>
          <p:cNvPr id="48" name="CustomShape 3"/>
          <p:cNvSpPr/>
          <p:nvPr/>
        </p:nvSpPr>
        <p:spPr>
          <a:xfrm>
            <a:off x="912240" y="1268280"/>
            <a:ext cx="9207360" cy="360720"/>
          </a:xfrm>
          <a:prstGeom prst="rect">
            <a:avLst/>
          </a:prstGeom>
          <a:noFill/>
          <a:ln w="0">
            <a:noFill/>
          </a:ln>
        </p:spPr>
        <p:style>
          <a:lnRef idx="0"/>
          <a:fillRef idx="0"/>
          <a:effectRef idx="0"/>
          <a:fontRef idx="minor"/>
        </p:style>
      </p:sp>
      <p:pic>
        <p:nvPicPr>
          <p:cNvPr id="49" name="Picture 19" descr="Logo_TUC_de_RGB"/>
          <p:cNvPicPr/>
          <p:nvPr/>
        </p:nvPicPr>
        <p:blipFill>
          <a:blip r:embed="rId2"/>
          <a:stretch/>
        </p:blipFill>
        <p:spPr>
          <a:xfrm>
            <a:off x="0" y="0"/>
            <a:ext cx="3051360" cy="561240"/>
          </a:xfrm>
          <a:prstGeom prst="rect">
            <a:avLst/>
          </a:prstGeom>
          <a:ln w="0">
            <a:noFill/>
          </a:ln>
        </p:spPr>
      </p:pic>
      <p:pic>
        <p:nvPicPr>
          <p:cNvPr id="50" name="Grafik 2" descr=""/>
          <p:cNvPicPr/>
          <p:nvPr/>
        </p:nvPicPr>
        <p:blipFill>
          <a:blip r:embed="rId3"/>
          <a:stretch/>
        </p:blipFill>
        <p:spPr>
          <a:xfrm>
            <a:off x="7430400" y="134640"/>
            <a:ext cx="3697200" cy="513360"/>
          </a:xfrm>
          <a:prstGeom prst="rect">
            <a:avLst/>
          </a:prstGeom>
          <a:ln w="0">
            <a:noFill/>
          </a:ln>
        </p:spPr>
      </p:pic>
      <p:sp>
        <p:nvSpPr>
          <p:cNvPr id="51" name="CustomShape 4"/>
          <p:cNvSpPr/>
          <p:nvPr/>
        </p:nvSpPr>
        <p:spPr>
          <a:xfrm>
            <a:off x="912240" y="1268280"/>
            <a:ext cx="9207360" cy="360720"/>
          </a:xfrm>
          <a:prstGeom prst="rect">
            <a:avLst/>
          </a:prstGeom>
          <a:noFill/>
          <a:ln w="0">
            <a:noFill/>
          </a:ln>
        </p:spPr>
        <p:style>
          <a:lnRef idx="0"/>
          <a:fillRef idx="0"/>
          <a:effectRef idx="0"/>
          <a:fontRef idx="minor"/>
        </p:style>
      </p:sp>
      <p:sp>
        <p:nvSpPr>
          <p:cNvPr id="52" name="CustomShape 5"/>
          <p:cNvSpPr/>
          <p:nvPr/>
        </p:nvSpPr>
        <p:spPr>
          <a:xfrm>
            <a:off x="11444760" y="0"/>
            <a:ext cx="740520" cy="6849360"/>
          </a:xfrm>
          <a:prstGeom prst="rect">
            <a:avLst/>
          </a:prstGeom>
          <a:solidFill>
            <a:srgbClr val="000000">
              <a:alpha val="10000"/>
            </a:srgbClr>
          </a:solidFill>
          <a:ln w="0">
            <a:noFill/>
          </a:ln>
        </p:spPr>
        <p:style>
          <a:lnRef idx="0"/>
          <a:fillRef idx="0"/>
          <a:effectRef idx="0"/>
          <a:fontRef idx="minor"/>
        </p:style>
      </p:sp>
      <p:sp>
        <p:nvSpPr>
          <p:cNvPr id="53" name="CustomShape 7"/>
          <p:cNvSpPr/>
          <p:nvPr/>
        </p:nvSpPr>
        <p:spPr>
          <a:xfrm>
            <a:off x="0" y="6646680"/>
            <a:ext cx="121860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GB" sz="800" spc="-1" strike="noStrike">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latin typeface="Arial"/>
              </a:rPr>
              <a:t>Click to edit the title text format</a:t>
            </a:r>
            <a:endParaRPr b="0" lang="en-GB"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11444760" y="0"/>
            <a:ext cx="740520" cy="6849360"/>
          </a:xfrm>
          <a:prstGeom prst="rect">
            <a:avLst/>
          </a:prstGeom>
          <a:solidFill>
            <a:srgbClr val="000000">
              <a:alpha val="10000"/>
            </a:srgbClr>
          </a:solidFill>
          <a:ln w="0">
            <a:noFill/>
          </a:ln>
        </p:spPr>
        <p:style>
          <a:lnRef idx="0"/>
          <a:fillRef idx="0"/>
          <a:effectRef idx="0"/>
          <a:fontRef idx="minor"/>
        </p:style>
      </p:sp>
      <p:sp>
        <p:nvSpPr>
          <p:cNvPr id="93" name="CustomShape 2"/>
          <p:cNvSpPr/>
          <p:nvPr/>
        </p:nvSpPr>
        <p:spPr>
          <a:xfrm>
            <a:off x="11438640" y="6453360"/>
            <a:ext cx="757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C7DEEE67-3EB8-41E1-BFE0-E7CC3047349B}" type="slidenum">
              <a:rPr b="0" lang="en-US" sz="1800" spc="-1" strike="noStrike">
                <a:solidFill>
                  <a:srgbClr val="808080"/>
                </a:solidFill>
                <a:latin typeface="Arial"/>
                <a:ea typeface="DejaVu Sans"/>
              </a:rPr>
              <a:t>&lt;number&gt;</a:t>
            </a:fld>
            <a:endParaRPr b="0" lang="en-GB" sz="1800" spc="-1" strike="noStrike">
              <a:latin typeface="Arial"/>
            </a:endParaRPr>
          </a:p>
        </p:txBody>
      </p:sp>
      <p:sp>
        <p:nvSpPr>
          <p:cNvPr id="94" name="CustomShape 3"/>
          <p:cNvSpPr/>
          <p:nvPr/>
        </p:nvSpPr>
        <p:spPr>
          <a:xfrm>
            <a:off x="912240" y="1268280"/>
            <a:ext cx="9207360" cy="360720"/>
          </a:xfrm>
          <a:prstGeom prst="rect">
            <a:avLst/>
          </a:prstGeom>
          <a:noFill/>
          <a:ln w="0">
            <a:noFill/>
          </a:ln>
        </p:spPr>
        <p:style>
          <a:lnRef idx="0"/>
          <a:fillRef idx="0"/>
          <a:effectRef idx="0"/>
          <a:fontRef idx="minor"/>
        </p:style>
      </p:sp>
      <p:pic>
        <p:nvPicPr>
          <p:cNvPr id="95" name="Picture 19" descr="Logo_TUC_de_RGB"/>
          <p:cNvPicPr/>
          <p:nvPr/>
        </p:nvPicPr>
        <p:blipFill>
          <a:blip r:embed="rId2"/>
          <a:stretch/>
        </p:blipFill>
        <p:spPr>
          <a:xfrm>
            <a:off x="0" y="0"/>
            <a:ext cx="3051360" cy="561240"/>
          </a:xfrm>
          <a:prstGeom prst="rect">
            <a:avLst/>
          </a:prstGeom>
          <a:ln w="0">
            <a:noFill/>
          </a:ln>
        </p:spPr>
      </p:pic>
      <p:pic>
        <p:nvPicPr>
          <p:cNvPr id="96" name="Grafik 2" descr=""/>
          <p:cNvPicPr/>
          <p:nvPr/>
        </p:nvPicPr>
        <p:blipFill>
          <a:blip r:embed="rId3"/>
          <a:stretch/>
        </p:blipFill>
        <p:spPr>
          <a:xfrm>
            <a:off x="7430400" y="134640"/>
            <a:ext cx="3697200" cy="513360"/>
          </a:xfrm>
          <a:prstGeom prst="rect">
            <a:avLst/>
          </a:prstGeom>
          <a:ln w="0">
            <a:noFill/>
          </a:ln>
        </p:spPr>
      </p:pic>
      <p:sp>
        <p:nvSpPr>
          <p:cNvPr id="97" name="CustomShape 4"/>
          <p:cNvSpPr/>
          <p:nvPr/>
        </p:nvSpPr>
        <p:spPr>
          <a:xfrm>
            <a:off x="11444760" y="1440"/>
            <a:ext cx="740520" cy="6849360"/>
          </a:xfrm>
          <a:prstGeom prst="rect">
            <a:avLst/>
          </a:prstGeom>
          <a:solidFill>
            <a:srgbClr val="000000">
              <a:alpha val="10000"/>
            </a:srgbClr>
          </a:solidFill>
          <a:ln w="0">
            <a:noFill/>
          </a:ln>
        </p:spPr>
        <p:style>
          <a:lnRef idx="0"/>
          <a:fillRef idx="0"/>
          <a:effectRef idx="0"/>
          <a:fontRef idx="minor"/>
        </p:style>
      </p:sp>
      <p:sp>
        <p:nvSpPr>
          <p:cNvPr id="98" name="CustomShape 5"/>
          <p:cNvSpPr/>
          <p:nvPr/>
        </p:nvSpPr>
        <p:spPr>
          <a:xfrm>
            <a:off x="11427480" y="6453360"/>
            <a:ext cx="757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80C6880-30A1-43B9-BF58-D27D470B95D2}" type="slidenum">
              <a:rPr b="0" lang="en-US" sz="1800" spc="-1" strike="noStrike">
                <a:solidFill>
                  <a:srgbClr val="808080"/>
                </a:solidFill>
                <a:latin typeface="Arial"/>
                <a:ea typeface="DejaVu Sans"/>
              </a:rPr>
              <a:t>&lt;number&gt;</a:t>
            </a:fld>
            <a:endParaRPr b="0" lang="en-GB" sz="1800" spc="-1" strike="noStrike">
              <a:latin typeface="Arial"/>
            </a:endParaRPr>
          </a:p>
        </p:txBody>
      </p:sp>
      <p:sp>
        <p:nvSpPr>
          <p:cNvPr id="99" name="CustomShape 7"/>
          <p:cNvSpPr/>
          <p:nvPr/>
        </p:nvSpPr>
        <p:spPr>
          <a:xfrm>
            <a:off x="0" y="6646680"/>
            <a:ext cx="121860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GB" sz="800" spc="-1" strike="noStrike">
              <a:latin typeface="Arial"/>
            </a:endParaRPr>
          </a:p>
        </p:txBody>
      </p:sp>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latin typeface="Arial"/>
              </a:rPr>
              <a:t>Click to edit the title text format</a:t>
            </a:r>
            <a:endParaRPr b="0" lang="en-GB" sz="4400" spc="-1" strike="noStrike">
              <a:latin typeface="Arial"/>
            </a:endParaRPr>
          </a:p>
        </p:txBody>
      </p:sp>
      <p:sp>
        <p:nvSpPr>
          <p:cNvPr id="10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11444760" y="0"/>
            <a:ext cx="740520" cy="6849360"/>
          </a:xfrm>
          <a:prstGeom prst="rect">
            <a:avLst/>
          </a:prstGeom>
          <a:solidFill>
            <a:srgbClr val="000000">
              <a:alpha val="10000"/>
            </a:srgbClr>
          </a:solidFill>
          <a:ln w="0">
            <a:noFill/>
          </a:ln>
        </p:spPr>
        <p:style>
          <a:lnRef idx="0"/>
          <a:fillRef idx="0"/>
          <a:effectRef idx="0"/>
          <a:fontRef idx="minor"/>
        </p:style>
      </p:sp>
      <p:sp>
        <p:nvSpPr>
          <p:cNvPr id="139" name="CustomShape 2"/>
          <p:cNvSpPr/>
          <p:nvPr/>
        </p:nvSpPr>
        <p:spPr>
          <a:xfrm>
            <a:off x="11438640" y="6453360"/>
            <a:ext cx="757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6D89DFB-DE0D-40E1-8064-53F205AFBC89}" type="slidenum">
              <a:rPr b="0" lang="en-US" sz="1800" spc="-1" strike="noStrike">
                <a:solidFill>
                  <a:srgbClr val="808080"/>
                </a:solidFill>
                <a:latin typeface="Arial"/>
                <a:ea typeface="DejaVu Sans"/>
              </a:rPr>
              <a:t>&lt;number&gt;</a:t>
            </a:fld>
            <a:endParaRPr b="0" lang="en-GB" sz="1800" spc="-1" strike="noStrike">
              <a:latin typeface="Arial"/>
            </a:endParaRPr>
          </a:p>
        </p:txBody>
      </p:sp>
      <p:sp>
        <p:nvSpPr>
          <p:cNvPr id="140" name="CustomShape 3"/>
          <p:cNvSpPr/>
          <p:nvPr/>
        </p:nvSpPr>
        <p:spPr>
          <a:xfrm>
            <a:off x="912240" y="1268280"/>
            <a:ext cx="9207360" cy="360720"/>
          </a:xfrm>
          <a:prstGeom prst="rect">
            <a:avLst/>
          </a:prstGeom>
          <a:noFill/>
          <a:ln w="0">
            <a:noFill/>
          </a:ln>
        </p:spPr>
        <p:style>
          <a:lnRef idx="0"/>
          <a:fillRef idx="0"/>
          <a:effectRef idx="0"/>
          <a:fontRef idx="minor"/>
        </p:style>
      </p:sp>
      <p:pic>
        <p:nvPicPr>
          <p:cNvPr id="141" name="Picture 19" descr="Logo_TUC_de_RGB"/>
          <p:cNvPicPr/>
          <p:nvPr/>
        </p:nvPicPr>
        <p:blipFill>
          <a:blip r:embed="rId2"/>
          <a:stretch/>
        </p:blipFill>
        <p:spPr>
          <a:xfrm>
            <a:off x="0" y="0"/>
            <a:ext cx="3051360" cy="561240"/>
          </a:xfrm>
          <a:prstGeom prst="rect">
            <a:avLst/>
          </a:prstGeom>
          <a:ln w="0">
            <a:noFill/>
          </a:ln>
        </p:spPr>
      </p:pic>
      <p:pic>
        <p:nvPicPr>
          <p:cNvPr id="142" name="Grafik 2" descr=""/>
          <p:cNvPicPr/>
          <p:nvPr/>
        </p:nvPicPr>
        <p:blipFill>
          <a:blip r:embed="rId3"/>
          <a:stretch/>
        </p:blipFill>
        <p:spPr>
          <a:xfrm>
            <a:off x="7430400" y="134640"/>
            <a:ext cx="3697200" cy="513360"/>
          </a:xfrm>
          <a:prstGeom prst="rect">
            <a:avLst/>
          </a:prstGeom>
          <a:ln w="0">
            <a:noFill/>
          </a:ln>
        </p:spPr>
      </p:pic>
      <p:sp>
        <p:nvSpPr>
          <p:cNvPr id="143" name="CustomShape 4"/>
          <p:cNvSpPr/>
          <p:nvPr/>
        </p:nvSpPr>
        <p:spPr>
          <a:xfrm>
            <a:off x="11444760" y="1440"/>
            <a:ext cx="740520" cy="6849360"/>
          </a:xfrm>
          <a:prstGeom prst="rect">
            <a:avLst/>
          </a:prstGeom>
          <a:solidFill>
            <a:srgbClr val="000000">
              <a:alpha val="10000"/>
            </a:srgbClr>
          </a:solidFill>
          <a:ln w="0">
            <a:noFill/>
          </a:ln>
        </p:spPr>
        <p:style>
          <a:lnRef idx="0"/>
          <a:fillRef idx="0"/>
          <a:effectRef idx="0"/>
          <a:fontRef idx="minor"/>
        </p:style>
      </p:sp>
      <p:sp>
        <p:nvSpPr>
          <p:cNvPr id="144" name="CustomShape 5"/>
          <p:cNvSpPr/>
          <p:nvPr/>
        </p:nvSpPr>
        <p:spPr>
          <a:xfrm>
            <a:off x="11427480" y="6453360"/>
            <a:ext cx="757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90FA86B-7602-44C8-9E84-F5DA4D210982}" type="slidenum">
              <a:rPr b="0" lang="en-US" sz="1800" spc="-1" strike="noStrike">
                <a:solidFill>
                  <a:srgbClr val="808080"/>
                </a:solidFill>
                <a:latin typeface="Arial"/>
                <a:ea typeface="DejaVu Sans"/>
              </a:rPr>
              <a:t>&lt;number&gt;</a:t>
            </a:fld>
            <a:endParaRPr b="0" lang="en-GB" sz="1800" spc="-1" strike="noStrike">
              <a:latin typeface="Arial"/>
            </a:endParaRPr>
          </a:p>
        </p:txBody>
      </p:sp>
      <p:sp>
        <p:nvSpPr>
          <p:cNvPr id="145" name="CustomShape 7"/>
          <p:cNvSpPr/>
          <p:nvPr/>
        </p:nvSpPr>
        <p:spPr>
          <a:xfrm>
            <a:off x="0" y="6646680"/>
            <a:ext cx="121860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GB" sz="800" spc="-1" strike="noStrike">
              <a:latin typeface="Arial"/>
            </a:endParaRPr>
          </a:p>
        </p:txBody>
      </p:sp>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latin typeface="Arial"/>
              </a:rPr>
              <a:t>Click to edit the title text format</a:t>
            </a:r>
            <a:endParaRPr b="0" lang="en-GB" sz="4400" spc="-1" strike="noStrike">
              <a:latin typeface="Arial"/>
            </a:endParaRPr>
          </a:p>
        </p:txBody>
      </p:sp>
      <p:sp>
        <p:nvSpPr>
          <p:cNvPr id="14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a:off x="11444760" y="0"/>
            <a:ext cx="743040" cy="6851880"/>
          </a:xfrm>
          <a:prstGeom prst="rect">
            <a:avLst/>
          </a:prstGeom>
          <a:solidFill>
            <a:srgbClr val="000000">
              <a:alpha val="10000"/>
            </a:srgbClr>
          </a:solidFill>
          <a:ln w="0">
            <a:noFill/>
          </a:ln>
        </p:spPr>
        <p:style>
          <a:lnRef idx="0"/>
          <a:fillRef idx="0"/>
          <a:effectRef idx="0"/>
          <a:fontRef idx="minor"/>
        </p:style>
      </p:sp>
      <p:sp>
        <p:nvSpPr>
          <p:cNvPr id="185" name="CustomShape 2"/>
          <p:cNvSpPr/>
          <p:nvPr/>
        </p:nvSpPr>
        <p:spPr>
          <a:xfrm>
            <a:off x="11438640" y="6453360"/>
            <a:ext cx="759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B932C4F-EBE5-4A15-9480-D1302931D412}" type="slidenum">
              <a:rPr b="0" lang="en-US" sz="1800" spc="-1" strike="noStrike">
                <a:solidFill>
                  <a:srgbClr val="808080"/>
                </a:solidFill>
                <a:latin typeface="Arial"/>
                <a:ea typeface="DejaVu Sans"/>
              </a:rPr>
              <a:t>&lt;number&gt;</a:t>
            </a:fld>
            <a:endParaRPr b="0" lang="en-GB" sz="1800" spc="-1" strike="noStrike">
              <a:latin typeface="Arial"/>
            </a:endParaRPr>
          </a:p>
        </p:txBody>
      </p:sp>
      <p:sp>
        <p:nvSpPr>
          <p:cNvPr id="186" name="CustomShape 3"/>
          <p:cNvSpPr/>
          <p:nvPr/>
        </p:nvSpPr>
        <p:spPr>
          <a:xfrm>
            <a:off x="912240" y="1268280"/>
            <a:ext cx="9209880" cy="363240"/>
          </a:xfrm>
          <a:prstGeom prst="rect">
            <a:avLst/>
          </a:prstGeom>
          <a:noFill/>
          <a:ln w="0">
            <a:noFill/>
          </a:ln>
        </p:spPr>
        <p:style>
          <a:lnRef idx="0"/>
          <a:fillRef idx="0"/>
          <a:effectRef idx="0"/>
          <a:fontRef idx="minor"/>
        </p:style>
      </p:sp>
      <p:pic>
        <p:nvPicPr>
          <p:cNvPr id="187" name="Picture 19" descr="Logo_TUC_de_RGB"/>
          <p:cNvPicPr/>
          <p:nvPr/>
        </p:nvPicPr>
        <p:blipFill>
          <a:blip r:embed="rId2"/>
          <a:stretch/>
        </p:blipFill>
        <p:spPr>
          <a:xfrm>
            <a:off x="0" y="0"/>
            <a:ext cx="3053880" cy="563760"/>
          </a:xfrm>
          <a:prstGeom prst="rect">
            <a:avLst/>
          </a:prstGeom>
          <a:ln w="0">
            <a:noFill/>
          </a:ln>
        </p:spPr>
      </p:pic>
      <p:pic>
        <p:nvPicPr>
          <p:cNvPr id="188" name="Grafik 2" descr=""/>
          <p:cNvPicPr/>
          <p:nvPr/>
        </p:nvPicPr>
        <p:blipFill>
          <a:blip r:embed="rId3"/>
          <a:stretch/>
        </p:blipFill>
        <p:spPr>
          <a:xfrm>
            <a:off x="7430400" y="134640"/>
            <a:ext cx="3699720" cy="515880"/>
          </a:xfrm>
          <a:prstGeom prst="rect">
            <a:avLst/>
          </a:prstGeom>
          <a:ln w="0">
            <a:noFill/>
          </a:ln>
        </p:spPr>
      </p:pic>
      <p:sp>
        <p:nvSpPr>
          <p:cNvPr id="189" name="CustomShape 4"/>
          <p:cNvSpPr/>
          <p:nvPr/>
        </p:nvSpPr>
        <p:spPr>
          <a:xfrm>
            <a:off x="912240" y="1268280"/>
            <a:ext cx="9209880" cy="363240"/>
          </a:xfrm>
          <a:prstGeom prst="rect">
            <a:avLst/>
          </a:prstGeom>
          <a:noFill/>
          <a:ln w="0">
            <a:noFill/>
          </a:ln>
        </p:spPr>
        <p:style>
          <a:lnRef idx="0"/>
          <a:fillRef idx="0"/>
          <a:effectRef idx="0"/>
          <a:fontRef idx="minor"/>
        </p:style>
      </p:sp>
      <p:sp>
        <p:nvSpPr>
          <p:cNvPr id="190" name="CustomShape 5"/>
          <p:cNvSpPr/>
          <p:nvPr/>
        </p:nvSpPr>
        <p:spPr>
          <a:xfrm>
            <a:off x="11444760" y="0"/>
            <a:ext cx="743040" cy="6851880"/>
          </a:xfrm>
          <a:prstGeom prst="rect">
            <a:avLst/>
          </a:prstGeom>
          <a:solidFill>
            <a:srgbClr val="000000">
              <a:alpha val="10000"/>
            </a:srgbClr>
          </a:solidFill>
          <a:ln w="0">
            <a:noFill/>
          </a:ln>
        </p:spPr>
        <p:style>
          <a:lnRef idx="0"/>
          <a:fillRef idx="0"/>
          <a:effectRef idx="0"/>
          <a:fontRef idx="minor"/>
        </p:style>
      </p:sp>
      <p:sp>
        <p:nvSpPr>
          <p:cNvPr id="191" name="CustomShape 6"/>
          <p:cNvSpPr/>
          <p:nvPr/>
        </p:nvSpPr>
        <p:spPr>
          <a:xfrm>
            <a:off x="0" y="6646680"/>
            <a:ext cx="121860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GB" sz="800" spc="-1" strike="noStrike">
              <a:latin typeface="Arial"/>
            </a:endParaRPr>
          </a:p>
        </p:txBody>
      </p:sp>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latin typeface="Arial"/>
              </a:rPr>
              <a:t>Click to edit the title text format</a:t>
            </a:r>
            <a:endParaRPr b="0" lang="en-GB" sz="4400" spc="-1" strike="noStrike">
              <a:latin typeface="Arial"/>
            </a:endParaRPr>
          </a:p>
        </p:txBody>
      </p:sp>
      <p:sp>
        <p:nvSpPr>
          <p:cNvPr id="19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CustomShape 1"/>
          <p:cNvSpPr/>
          <p:nvPr/>
        </p:nvSpPr>
        <p:spPr>
          <a:xfrm>
            <a:off x="11444760" y="0"/>
            <a:ext cx="743040" cy="6851880"/>
          </a:xfrm>
          <a:prstGeom prst="rect">
            <a:avLst/>
          </a:prstGeom>
          <a:solidFill>
            <a:srgbClr val="000000">
              <a:alpha val="10000"/>
            </a:srgbClr>
          </a:solidFill>
          <a:ln w="0">
            <a:noFill/>
          </a:ln>
        </p:spPr>
        <p:style>
          <a:lnRef idx="0"/>
          <a:fillRef idx="0"/>
          <a:effectRef idx="0"/>
          <a:fontRef idx="minor"/>
        </p:style>
      </p:sp>
      <p:sp>
        <p:nvSpPr>
          <p:cNvPr id="231" name="CustomShape 2"/>
          <p:cNvSpPr/>
          <p:nvPr/>
        </p:nvSpPr>
        <p:spPr>
          <a:xfrm>
            <a:off x="11438640" y="6453360"/>
            <a:ext cx="759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6B11894-F85C-49AD-8CD0-21192C861390}" type="slidenum">
              <a:rPr b="0" lang="en-US" sz="1800" spc="-1" strike="noStrike">
                <a:solidFill>
                  <a:srgbClr val="808080"/>
                </a:solidFill>
                <a:latin typeface="Arial"/>
                <a:ea typeface="DejaVu Sans"/>
              </a:rPr>
              <a:t>&lt;number&gt;</a:t>
            </a:fld>
            <a:endParaRPr b="0" lang="en-GB" sz="1800" spc="-1" strike="noStrike">
              <a:latin typeface="Arial"/>
            </a:endParaRPr>
          </a:p>
        </p:txBody>
      </p:sp>
      <p:sp>
        <p:nvSpPr>
          <p:cNvPr id="232" name="CustomShape 3"/>
          <p:cNvSpPr/>
          <p:nvPr/>
        </p:nvSpPr>
        <p:spPr>
          <a:xfrm>
            <a:off x="912240" y="1268280"/>
            <a:ext cx="9209880" cy="363240"/>
          </a:xfrm>
          <a:prstGeom prst="rect">
            <a:avLst/>
          </a:prstGeom>
          <a:noFill/>
          <a:ln w="0">
            <a:noFill/>
          </a:ln>
        </p:spPr>
        <p:style>
          <a:lnRef idx="0"/>
          <a:fillRef idx="0"/>
          <a:effectRef idx="0"/>
          <a:fontRef idx="minor"/>
        </p:style>
      </p:sp>
      <p:pic>
        <p:nvPicPr>
          <p:cNvPr id="233" name="Picture 19" descr="Logo_TUC_de_RGB"/>
          <p:cNvPicPr/>
          <p:nvPr/>
        </p:nvPicPr>
        <p:blipFill>
          <a:blip r:embed="rId2"/>
          <a:stretch/>
        </p:blipFill>
        <p:spPr>
          <a:xfrm>
            <a:off x="0" y="0"/>
            <a:ext cx="3053880" cy="563760"/>
          </a:xfrm>
          <a:prstGeom prst="rect">
            <a:avLst/>
          </a:prstGeom>
          <a:ln w="0">
            <a:noFill/>
          </a:ln>
        </p:spPr>
      </p:pic>
      <p:pic>
        <p:nvPicPr>
          <p:cNvPr id="234" name="Grafik 2" descr=""/>
          <p:cNvPicPr/>
          <p:nvPr/>
        </p:nvPicPr>
        <p:blipFill>
          <a:blip r:embed="rId3"/>
          <a:stretch/>
        </p:blipFill>
        <p:spPr>
          <a:xfrm>
            <a:off x="7430400" y="134640"/>
            <a:ext cx="3699720" cy="515880"/>
          </a:xfrm>
          <a:prstGeom prst="rect">
            <a:avLst/>
          </a:prstGeom>
          <a:ln w="0">
            <a:noFill/>
          </a:ln>
        </p:spPr>
      </p:pic>
      <p:sp>
        <p:nvSpPr>
          <p:cNvPr id="235" name="CustomShape 4"/>
          <p:cNvSpPr/>
          <p:nvPr/>
        </p:nvSpPr>
        <p:spPr>
          <a:xfrm>
            <a:off x="912240" y="1268280"/>
            <a:ext cx="9209880" cy="363240"/>
          </a:xfrm>
          <a:prstGeom prst="rect">
            <a:avLst/>
          </a:prstGeom>
          <a:noFill/>
          <a:ln w="0">
            <a:noFill/>
          </a:ln>
        </p:spPr>
        <p:style>
          <a:lnRef idx="0"/>
          <a:fillRef idx="0"/>
          <a:effectRef idx="0"/>
          <a:fontRef idx="minor"/>
        </p:style>
      </p:sp>
      <p:sp>
        <p:nvSpPr>
          <p:cNvPr id="236" name="CustomShape 5"/>
          <p:cNvSpPr/>
          <p:nvPr/>
        </p:nvSpPr>
        <p:spPr>
          <a:xfrm>
            <a:off x="11444760" y="0"/>
            <a:ext cx="743040" cy="6851880"/>
          </a:xfrm>
          <a:prstGeom prst="rect">
            <a:avLst/>
          </a:prstGeom>
          <a:solidFill>
            <a:srgbClr val="000000">
              <a:alpha val="10000"/>
            </a:srgbClr>
          </a:solidFill>
          <a:ln w="0">
            <a:noFill/>
          </a:ln>
        </p:spPr>
        <p:style>
          <a:lnRef idx="0"/>
          <a:fillRef idx="0"/>
          <a:effectRef idx="0"/>
          <a:fontRef idx="minor"/>
        </p:style>
      </p:sp>
      <p:sp>
        <p:nvSpPr>
          <p:cNvPr id="237" name="CustomShape 6"/>
          <p:cNvSpPr/>
          <p:nvPr/>
        </p:nvSpPr>
        <p:spPr>
          <a:xfrm>
            <a:off x="0" y="6646680"/>
            <a:ext cx="121860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Roboto"/>
                <a:ea typeface="DejaVu Sans"/>
              </a:rPr>
              <a:t>Requirements Engineering – TU Clausthal</a:t>
            </a:r>
            <a:endParaRPr b="0" lang="en-GB" sz="800" spc="-1" strike="noStrike">
              <a:latin typeface="Arial"/>
            </a:endParaRPr>
          </a:p>
        </p:txBody>
      </p:sp>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latin typeface="Arial"/>
              </a:rPr>
              <a:t>Click to edit the title text format</a:t>
            </a:r>
            <a:endParaRPr b="0" lang="en-GB" sz="4400" spc="-1" strike="noStrike">
              <a:latin typeface="Arial"/>
            </a:endParaRPr>
          </a:p>
        </p:txBody>
      </p:sp>
      <p:sp>
        <p:nvSpPr>
          <p:cNvPr id="2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3.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49.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27400" y="1412640"/>
            <a:ext cx="10360440" cy="114696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Requirement Engineering</a:t>
            </a:r>
            <a:endParaRPr b="0" lang="en-GB" sz="3200" spc="-1" strike="noStrike">
              <a:latin typeface="Arial"/>
            </a:endParaRPr>
          </a:p>
        </p:txBody>
      </p:sp>
      <p:sp>
        <p:nvSpPr>
          <p:cNvPr id="283" name="CustomShape 2"/>
          <p:cNvSpPr/>
          <p:nvPr/>
        </p:nvSpPr>
        <p:spPr>
          <a:xfrm>
            <a:off x="527400" y="2852640"/>
            <a:ext cx="10360440" cy="2367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2: System Context Boundaries</a:t>
            </a:r>
            <a:endParaRPr b="0" lang="en-GB" sz="2400" spc="-1" strike="noStrike">
              <a:latin typeface="Arial"/>
            </a:endParaRPr>
          </a:p>
          <a:p>
            <a:pPr algn="ctr">
              <a:lnSpc>
                <a:spcPct val="100000"/>
              </a:lnSpc>
              <a:spcBef>
                <a:spcPts val="479"/>
              </a:spcBef>
              <a:tabLst>
                <a:tab algn="l" pos="0"/>
              </a:tabLst>
            </a:pPr>
            <a:r>
              <a:rPr b="1" lang="en-US" sz="2400" spc="-1" strike="noStrike">
                <a:solidFill>
                  <a:srgbClr val="000000"/>
                </a:solidFill>
                <a:latin typeface="DejaVu Sans"/>
                <a:ea typeface="DejaVu Sans"/>
              </a:rPr>
              <a:t>and </a:t>
            </a:r>
            <a:endParaRPr b="0" lang="en-GB" sz="2400" spc="-1" strike="noStrike">
              <a:latin typeface="Arial"/>
            </a:endParaRPr>
          </a:p>
          <a:p>
            <a:pPr algn="ctr">
              <a:lnSpc>
                <a:spcPct val="100000"/>
              </a:lnSpc>
              <a:spcBef>
                <a:spcPts val="479"/>
              </a:spcBef>
              <a:tabLst>
                <a:tab algn="l" pos="0"/>
              </a:tabLst>
            </a:pPr>
            <a:r>
              <a:rPr b="1" lang="en-US" sz="2400" spc="-1" strike="noStrike">
                <a:solidFill>
                  <a:srgbClr val="000000"/>
                </a:solidFill>
                <a:latin typeface="DejaVu Sans"/>
                <a:ea typeface="DejaVu Sans"/>
              </a:rPr>
              <a:t>Types of Requirements</a:t>
            </a:r>
            <a:endParaRPr b="0" lang="en-GB" sz="2400" spc="-1" strike="noStrike">
              <a:latin typeface="Arial"/>
            </a:endParaRPr>
          </a:p>
          <a:p>
            <a:pPr algn="ctr">
              <a:lnSpc>
                <a:spcPct val="100000"/>
              </a:lnSpc>
              <a:spcBef>
                <a:spcPts val="241"/>
              </a:spcBef>
              <a:tabLst>
                <a:tab algn="l" pos="0"/>
              </a:tabLst>
            </a:pPr>
            <a:endParaRPr b="0" lang="en-GB" sz="2400" spc="-1" strike="noStrike">
              <a:latin typeface="Arial"/>
            </a:endParaRPr>
          </a:p>
          <a:p>
            <a:pPr algn="ctr">
              <a:lnSpc>
                <a:spcPct val="100000"/>
              </a:lnSpc>
              <a:spcBef>
                <a:spcPts val="241"/>
              </a:spcBef>
              <a:tabLst>
                <a:tab algn="l" pos="0"/>
              </a:tabLst>
            </a:pPr>
            <a:endParaRPr b="0" lang="en-GB" sz="24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a:t>
            </a:r>
            <a:endParaRPr b="0" lang="en-GB" sz="1600" spc="-1" strike="noStrike">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M.Sc. Anant Sujatanagarjuna</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GB" sz="2200" spc="-1" strike="noStrike">
              <a:latin typeface="Arial"/>
            </a:endParaRPr>
          </a:p>
        </p:txBody>
      </p:sp>
      <p:sp>
        <p:nvSpPr>
          <p:cNvPr id="319"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a:t>
            </a:r>
            <a:endParaRPr b="0" lang="en-GB" sz="2200" spc="-1" strike="noStrike">
              <a:latin typeface="Arial"/>
            </a:endParaRPr>
          </a:p>
        </p:txBody>
      </p:sp>
      <p:sp>
        <p:nvSpPr>
          <p:cNvPr id="320"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21" name="PlaceHolder 1"/>
          <p:cNvSpPr>
            <a:spLocks noGrp="1"/>
          </p:cNvSpPr>
          <p:nvPr>
            <p:ph/>
          </p:nvPr>
        </p:nvSpPr>
        <p:spPr>
          <a:xfrm>
            <a:off x="588240" y="1769400"/>
            <a:ext cx="10607760" cy="4637520"/>
          </a:xfrm>
          <a:prstGeom prst="rect">
            <a:avLst/>
          </a:prstGeom>
          <a:noFill/>
          <a:ln w="0">
            <a:noFill/>
          </a:ln>
        </p:spPr>
        <p:txBody>
          <a:bodyPr lIns="0" rIns="0" tIns="0" bIns="0" anchor="ctr">
            <a:normAutofit/>
          </a:bodyPr>
          <a:p>
            <a:pPr marL="108000" indent="0" algn="ctr">
              <a:lnSpc>
                <a:spcPct val="100000"/>
              </a:lnSpc>
              <a:spcBef>
                <a:spcPts val="1417"/>
              </a:spcBef>
              <a:buNone/>
              <a:tabLst>
                <a:tab algn="l" pos="0"/>
              </a:tabLst>
            </a:pPr>
            <a:r>
              <a:rPr b="0" lang="en-US" sz="2000" spc="-1" strike="noStrike">
                <a:solidFill>
                  <a:srgbClr val="000000"/>
                </a:solidFill>
                <a:latin typeface="DejaVu Sans"/>
                <a:ea typeface="DejaVu Sans"/>
              </a:rPr>
              <a:t>“</a:t>
            </a:r>
            <a:r>
              <a:rPr b="0" lang="en-US" sz="2000" spc="-1" strike="noStrike">
                <a:solidFill>
                  <a:srgbClr val="000000"/>
                </a:solidFill>
                <a:latin typeface="DejaVu Sans"/>
                <a:ea typeface="DejaVu Sans"/>
              </a:rPr>
              <a:t>The system context is the part of the system environment relevant for defining, understanding, and interpreting the system requirements. The system context consists of four context facets: the subject facet, the usage facet, the IT system facet, and the development facet.”</a:t>
            </a:r>
            <a:endParaRPr b="0" lang="en-GB" sz="2000" spc="-1" strike="noStrike">
              <a:latin typeface="Arial"/>
            </a:endParaRPr>
          </a:p>
        </p:txBody>
      </p:sp>
      <p:sp>
        <p:nvSpPr>
          <p:cNvPr id="322" name="CustomShape 4"/>
          <p:cNvSpPr/>
          <p:nvPr/>
        </p:nvSpPr>
        <p:spPr>
          <a:xfrm>
            <a:off x="602640" y="3174480"/>
            <a:ext cx="10579320" cy="1878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sp>
      <p:sp>
        <p:nvSpPr>
          <p:cNvPr id="323" name="CustomShape 5"/>
          <p:cNvSpPr/>
          <p:nvPr/>
        </p:nvSpPr>
        <p:spPr>
          <a:xfrm>
            <a:off x="263520" y="6411600"/>
            <a:ext cx="109184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GB" sz="9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GB" sz="2200" spc="-1" strike="noStrike">
              <a:latin typeface="Arial"/>
            </a:endParaRPr>
          </a:p>
        </p:txBody>
      </p:sp>
      <p:sp>
        <p:nvSpPr>
          <p:cNvPr id="325"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Context as Origin of Requirements</a:t>
            </a:r>
            <a:endParaRPr b="0" lang="en-GB" sz="2200" spc="-1" strike="noStrike">
              <a:latin typeface="Arial"/>
            </a:endParaRPr>
          </a:p>
        </p:txBody>
      </p:sp>
      <p:sp>
        <p:nvSpPr>
          <p:cNvPr id="326"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27" name="PlaceHolder 1"/>
          <p:cNvSpPr>
            <a:spLocks noGrp="1"/>
          </p:cNvSpPr>
          <p:nvPr>
            <p:ph/>
          </p:nvPr>
        </p:nvSpPr>
        <p:spPr>
          <a:xfrm>
            <a:off x="609480" y="1769400"/>
            <a:ext cx="10586520" cy="485460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Without knowing the context, requirements cannot be defined properly</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Otherwise, requirements may be outside of the context</a:t>
            </a: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Example:</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Medical applications require the fulfillment of medical software standards</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The standards are part of the context</a:t>
            </a:r>
            <a:endParaRPr b="0" lang="en-GB" sz="16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The standards may prohibit certain requirements, that contradict the standard</a:t>
            </a:r>
            <a:endParaRPr b="0" lang="en-GB" sz="1600" spc="-1" strike="noStrike">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e.g., publish data</a:t>
            </a:r>
            <a:endParaRPr b="0" lang="en-GB" sz="16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The standards may lead to requirements, in order to fulfill it</a:t>
            </a:r>
            <a:endParaRPr b="0" lang="en-GB" sz="1600" spc="-1" strike="noStrike">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e.g., pseudonymize data</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GB" sz="2200" spc="-1" strike="noStrike">
              <a:latin typeface="Arial"/>
            </a:endParaRPr>
          </a:p>
        </p:txBody>
      </p:sp>
      <p:sp>
        <p:nvSpPr>
          <p:cNvPr id="329"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Understanding the Context is Important</a:t>
            </a:r>
            <a:endParaRPr b="0" lang="en-GB" sz="2200" spc="-1" strike="noStrike">
              <a:latin typeface="Arial"/>
            </a:endParaRPr>
          </a:p>
        </p:txBody>
      </p:sp>
      <p:sp>
        <p:nvSpPr>
          <p:cNvPr id="330"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31" name="PlaceHolder 1"/>
          <p:cNvSpPr>
            <a:spLocks noGrp="1"/>
          </p:cNvSpPr>
          <p:nvPr>
            <p:ph/>
          </p:nvPr>
        </p:nvSpPr>
        <p:spPr>
          <a:xfrm>
            <a:off x="609480" y="1769400"/>
            <a:ext cx="10586520" cy="485460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Understanding the context leads to understanding the requirements</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Some requirements cannot be understood without the context</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800" spc="-1" strike="noStrike">
                <a:solidFill>
                  <a:srgbClr val="000000"/>
                </a:solidFill>
                <a:latin typeface="DejaVu Sans"/>
                <a:ea typeface="DejaVu Sans"/>
              </a:rPr>
              <a:t>Example:</a:t>
            </a:r>
            <a:endParaRPr b="0" lang="en-GB" sz="1800" spc="-1" strike="noStrike">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The sending of E-Mails must be according to RFC 821. ← Defines SMTP</a:t>
            </a:r>
            <a:endParaRPr b="0" lang="en-GB" sz="1600" spc="-1" strike="noStrike">
              <a:latin typeface="Arial"/>
            </a:endParaRPr>
          </a:p>
          <a:p>
            <a:pPr lvl="3" marL="864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Without knowledge about RFC 821 not understandable</a:t>
            </a:r>
            <a:endParaRPr b="0" lang="en-GB" sz="16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The “why” of requirements often originates from the context</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Example:</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All documents must be encrypted with AES-256.</a:t>
            </a:r>
            <a:endParaRPr b="0" lang="en-GB" sz="16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Usually this is unreasonable</a:t>
            </a:r>
            <a:endParaRPr b="0" lang="en-GB" sz="16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If the documents are classified and you know that AES-256 is NSA approved, this makes sense</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GB" sz="2200" spc="-1" strike="noStrike">
              <a:latin typeface="Arial"/>
            </a:endParaRPr>
          </a:p>
        </p:txBody>
      </p:sp>
      <p:sp>
        <p:nvSpPr>
          <p:cNvPr id="333"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Defining the System and Context Boundaries</a:t>
            </a:r>
            <a:endParaRPr b="0" lang="en-GB" sz="2200" spc="-1" strike="noStrike">
              <a:latin typeface="Arial"/>
            </a:endParaRPr>
          </a:p>
        </p:txBody>
      </p:sp>
      <p:sp>
        <p:nvSpPr>
          <p:cNvPr id="334"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35" name="PlaceHolder 1"/>
          <p:cNvSpPr>
            <a:spLocks noGrp="1"/>
          </p:cNvSpPr>
          <p:nvPr>
            <p:ph/>
          </p:nvPr>
        </p:nvSpPr>
        <p:spPr>
          <a:xfrm>
            <a:off x="609480" y="1769400"/>
            <a:ext cx="10586520" cy="485460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Responsibility of the requirements engineer</a:t>
            </a:r>
            <a:endParaRPr b="0" lang="en-GB" sz="2000" spc="-1" strike="noStrike">
              <a:latin typeface="Arial"/>
            </a:endParaRPr>
          </a:p>
          <a:p>
            <a:pPr marL="228600" indent="0">
              <a:lnSpc>
                <a:spcPct val="100000"/>
              </a:lnSpc>
              <a:spcBef>
                <a:spcPts val="1417"/>
              </a:spcBef>
              <a:buNone/>
              <a:tabLst>
                <a:tab algn="l" pos="0"/>
              </a:tabLst>
            </a:pPr>
            <a:endParaRPr b="0" lang="en-GB" sz="2000" spc="-1" strike="noStrike">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Both system boundary and context boundary must be defined</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System boundary:</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DejaVu Sans"/>
                <a:ea typeface="DejaVu Sans"/>
              </a:rPr>
              <a:t>Which aspects belong to the system and which aspects belong to the system context?</a:t>
            </a:r>
            <a:endParaRPr b="0" lang="en-GB" sz="1600" spc="-1" strike="noStrike">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Context boundary:</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DejaVu Sans"/>
                <a:ea typeface="DejaVu Sans"/>
              </a:rPr>
              <a:t>Which aspects belong to the system context and which aspects are irrelevant (i.e., not in the system context)?</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335520" y="4406760"/>
            <a:ext cx="10747800" cy="13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System Boundary</a:t>
            </a:r>
            <a:endParaRPr b="0" lang="en-GB" sz="3000" spc="-1" strike="noStrike">
              <a:latin typeface="Arial"/>
            </a:endParaRPr>
          </a:p>
        </p:txBody>
      </p:sp>
      <p:sp>
        <p:nvSpPr>
          <p:cNvPr id="337" name="CustomShape 2"/>
          <p:cNvSpPr/>
          <p:nvPr/>
        </p:nvSpPr>
        <p:spPr>
          <a:xfrm>
            <a:off x="335520" y="2906640"/>
            <a:ext cx="10747800" cy="14947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GB" sz="2200" spc="-1" strike="noStrike">
              <a:latin typeface="Arial"/>
            </a:endParaRPr>
          </a:p>
        </p:txBody>
      </p:sp>
      <p:sp>
        <p:nvSpPr>
          <p:cNvPr id="339" name="Rechteck 209"/>
          <p:cNvSpPr/>
          <p:nvPr/>
        </p:nvSpPr>
        <p:spPr>
          <a:xfrm>
            <a:off x="542880" y="1267200"/>
            <a:ext cx="10356120" cy="496800"/>
          </a:xfrm>
          <a:prstGeom prst="rect">
            <a:avLst/>
          </a:prstGeom>
          <a:noFill/>
          <a:ln w="0">
            <a:noFill/>
          </a:ln>
        </p:spPr>
        <p:style>
          <a:lnRef idx="0"/>
          <a:fillRef idx="0"/>
          <a:effectRef idx="0"/>
          <a:fontRef idx="minor"/>
        </p:style>
      </p:sp>
      <p:sp>
        <p:nvSpPr>
          <p:cNvPr id="340" name="HSN-Hierarchy 6"/>
          <p:cNvSpPr/>
          <p:nvPr/>
        </p:nvSpPr>
        <p:spPr>
          <a:xfrm>
            <a:off x="451800" y="1709280"/>
            <a:ext cx="8223480" cy="4351680"/>
          </a:xfrm>
          <a:prstGeom prst="rect">
            <a:avLst/>
          </a:prstGeom>
          <a:noFill/>
          <a:ln w="9525">
            <a:noFill/>
          </a:ln>
        </p:spPr>
        <p:style>
          <a:lnRef idx="0"/>
          <a:fillRef idx="0"/>
          <a:effectRef idx="0"/>
          <a:fontRef idx="minor"/>
        </p:style>
      </p:sp>
      <p:pic>
        <p:nvPicPr>
          <p:cNvPr id="341" name="Grafik 2" descr=""/>
          <p:cNvPicPr/>
          <p:nvPr/>
        </p:nvPicPr>
        <p:blipFill>
          <a:blip r:embed="rId1"/>
          <a:stretch/>
        </p:blipFill>
        <p:spPr>
          <a:xfrm>
            <a:off x="2382840" y="1569600"/>
            <a:ext cx="6676200" cy="4690440"/>
          </a:xfrm>
          <a:prstGeom prst="rect">
            <a:avLst/>
          </a:prstGeom>
          <a:ln w="0">
            <a:noFill/>
          </a:ln>
        </p:spPr>
      </p:pic>
      <p:sp>
        <p:nvSpPr>
          <p:cNvPr id="342" name="CustomShape 5"/>
          <p:cNvSpPr/>
          <p:nvPr/>
        </p:nvSpPr>
        <p:spPr>
          <a:xfrm>
            <a:off x="263520" y="6411600"/>
            <a:ext cx="109184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GB" sz="900" spc="-1" strike="noStrike">
              <a:latin typeface="Arial"/>
            </a:endParaRPr>
          </a:p>
        </p:txBody>
      </p:sp>
      <p:sp>
        <p:nvSpPr>
          <p:cNvPr id="343" name=""/>
          <p:cNvSpPr/>
          <p:nvPr/>
        </p:nvSpPr>
        <p:spPr>
          <a:xfrm>
            <a:off x="9251280" y="4344120"/>
            <a:ext cx="1508760" cy="45612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Context Boundary</a:t>
            </a:r>
            <a:endParaRPr b="0" lang="en-GB" sz="1600" spc="-1" strike="noStrike">
              <a:latin typeface="Arial"/>
            </a:endParaRPr>
          </a:p>
        </p:txBody>
      </p:sp>
      <p:sp>
        <p:nvSpPr>
          <p:cNvPr id="344" name=""/>
          <p:cNvSpPr/>
          <p:nvPr/>
        </p:nvSpPr>
        <p:spPr>
          <a:xfrm>
            <a:off x="9251280" y="1829520"/>
            <a:ext cx="1508760" cy="45612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System Boundary</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GB" sz="2200" spc="-1" strike="noStrike">
              <a:latin typeface="Arial"/>
            </a:endParaRPr>
          </a:p>
        </p:txBody>
      </p:sp>
      <p:sp>
        <p:nvSpPr>
          <p:cNvPr id="346"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latin typeface="Arial"/>
            </a:endParaRPr>
          </a:p>
        </p:txBody>
      </p:sp>
      <p:sp>
        <p:nvSpPr>
          <p:cNvPr id="347"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48" name="PlaceHolder 1"/>
          <p:cNvSpPr>
            <a:spLocks noGrp="1"/>
          </p:cNvSpPr>
          <p:nvPr>
            <p:ph/>
          </p:nvPr>
        </p:nvSpPr>
        <p:spPr>
          <a:xfrm>
            <a:off x="609480" y="1769400"/>
            <a:ext cx="10586520" cy="485460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The system boundary defines the scope of the development</a:t>
            </a:r>
            <a:endParaRPr b="0" lang="en-GB" sz="2000" spc="-1" strike="noStrike">
              <a:latin typeface="Arial"/>
            </a:endParaRPr>
          </a:p>
          <a:p>
            <a:pPr marL="228600" indent="0">
              <a:lnSpc>
                <a:spcPct val="100000"/>
              </a:lnSpc>
              <a:spcBef>
                <a:spcPts val="1417"/>
              </a:spcBef>
              <a:buNone/>
              <a:tabLst>
                <a:tab algn="l" pos="0"/>
              </a:tabLst>
            </a:pPr>
            <a:endParaRPr b="0" lang="en-GB" sz="2000" spc="-1" strike="noStrike">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Example:</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If a credit card payment system is developed as part of the system, it is within the system boundary</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If an existing credit card payment system is reused, it is outside of the system boundary</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GB" sz="2200" spc="-1" strike="noStrike">
              <a:latin typeface="Arial"/>
            </a:endParaRPr>
          </a:p>
        </p:txBody>
      </p:sp>
      <p:sp>
        <p:nvSpPr>
          <p:cNvPr id="350"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a:t>
            </a:r>
            <a:endParaRPr b="0" lang="en-GB" sz="2200" spc="-1" strike="noStrike">
              <a:latin typeface="Arial"/>
            </a:endParaRPr>
          </a:p>
        </p:txBody>
      </p:sp>
      <p:sp>
        <p:nvSpPr>
          <p:cNvPr id="351"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52" name="PlaceHolder 1"/>
          <p:cNvSpPr>
            <a:spLocks noGrp="1"/>
          </p:cNvSpPr>
          <p:nvPr>
            <p:ph/>
          </p:nvPr>
        </p:nvSpPr>
        <p:spPr>
          <a:xfrm>
            <a:off x="588240" y="1769400"/>
            <a:ext cx="10607760" cy="4637520"/>
          </a:xfrm>
          <a:prstGeom prst="rect">
            <a:avLst/>
          </a:prstGeom>
          <a:noFill/>
          <a:ln w="0">
            <a:noFill/>
          </a:ln>
        </p:spPr>
        <p:txBody>
          <a:bodyPr lIns="0" rIns="0" tIns="0" bIns="0" anchor="ctr">
            <a:normAutofit/>
          </a:bodyPr>
          <a:p>
            <a:pPr marL="108000" indent="0" algn="ctr">
              <a:lnSpc>
                <a:spcPct val="100000"/>
              </a:lnSpc>
              <a:spcBef>
                <a:spcPts val="1417"/>
              </a:spcBef>
              <a:buNone/>
              <a:tabLst>
                <a:tab algn="l" pos="0"/>
              </a:tabLst>
            </a:pPr>
            <a:r>
              <a:rPr b="0" lang="en-US" sz="2000" spc="-1" strike="noStrike">
                <a:solidFill>
                  <a:srgbClr val="000000"/>
                </a:solidFill>
                <a:latin typeface="DejaVu Sans"/>
                <a:ea typeface="DejaVu Sans"/>
              </a:rPr>
              <a:t>“</a:t>
            </a:r>
            <a:r>
              <a:rPr b="0" lang="en-US" sz="2000" spc="-1" strike="noStrike">
                <a:solidFill>
                  <a:srgbClr val="000000"/>
                </a:solidFill>
                <a:latin typeface="DejaVu Sans"/>
                <a:ea typeface="DejaVu Sans"/>
              </a:rPr>
              <a:t>The system boundary separates the system to be developed from the system context. The system boundary separates the parts that belong to the system and can hence be changed during the development process from the parts of the system context that cannot be changed during the development process.”</a:t>
            </a:r>
            <a:endParaRPr b="0" lang="en-GB" sz="2000" spc="-1" strike="noStrike">
              <a:latin typeface="Arial"/>
            </a:endParaRPr>
          </a:p>
        </p:txBody>
      </p:sp>
      <p:sp>
        <p:nvSpPr>
          <p:cNvPr id="353" name="CustomShape 4"/>
          <p:cNvSpPr/>
          <p:nvPr/>
        </p:nvSpPr>
        <p:spPr>
          <a:xfrm>
            <a:off x="602640" y="3174480"/>
            <a:ext cx="10579320" cy="1878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sp>
      <p:sp>
        <p:nvSpPr>
          <p:cNvPr id="354" name="CustomShape 5"/>
          <p:cNvSpPr/>
          <p:nvPr/>
        </p:nvSpPr>
        <p:spPr>
          <a:xfrm>
            <a:off x="263520" y="6411600"/>
            <a:ext cx="109184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GB" sz="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GB" sz="2200" spc="-1" strike="noStrike">
              <a:latin typeface="Arial"/>
            </a:endParaRPr>
          </a:p>
        </p:txBody>
      </p:sp>
      <p:sp>
        <p:nvSpPr>
          <p:cNvPr id="356"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Influences on the System Boundary</a:t>
            </a:r>
            <a:endParaRPr b="0" lang="en-GB" sz="2200" spc="-1" strike="noStrike">
              <a:latin typeface="Arial"/>
            </a:endParaRPr>
          </a:p>
        </p:txBody>
      </p:sp>
      <p:sp>
        <p:nvSpPr>
          <p:cNvPr id="357"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58" name="CustomShape 5"/>
          <p:cNvSpPr/>
          <p:nvPr/>
        </p:nvSpPr>
        <p:spPr>
          <a:xfrm>
            <a:off x="263520" y="6411600"/>
            <a:ext cx="109184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GB" sz="900" spc="-1" strike="noStrike">
              <a:latin typeface="Arial"/>
            </a:endParaRPr>
          </a:p>
        </p:txBody>
      </p:sp>
      <p:pic>
        <p:nvPicPr>
          <p:cNvPr id="359" name="Grafik 3" descr=""/>
          <p:cNvPicPr/>
          <p:nvPr/>
        </p:nvPicPr>
        <p:blipFill>
          <a:blip r:embed="rId1"/>
          <a:stretch/>
        </p:blipFill>
        <p:spPr>
          <a:xfrm>
            <a:off x="3018600" y="1887840"/>
            <a:ext cx="6149880" cy="43999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GB" sz="2200" spc="-1" strike="noStrike">
              <a:latin typeface="Arial"/>
            </a:endParaRPr>
          </a:p>
        </p:txBody>
      </p:sp>
      <p:sp>
        <p:nvSpPr>
          <p:cNvPr id="361"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Interfaces of the System</a:t>
            </a:r>
            <a:endParaRPr b="0" lang="en-GB" sz="2200" spc="-1" strike="noStrike">
              <a:latin typeface="Arial"/>
            </a:endParaRPr>
          </a:p>
        </p:txBody>
      </p:sp>
      <p:sp>
        <p:nvSpPr>
          <p:cNvPr id="362"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63" name="PlaceHolder 1"/>
          <p:cNvSpPr>
            <a:spLocks noGrp="1"/>
          </p:cNvSpPr>
          <p:nvPr>
            <p:ph/>
          </p:nvPr>
        </p:nvSpPr>
        <p:spPr>
          <a:xfrm>
            <a:off x="609480" y="1769400"/>
            <a:ext cx="10586520" cy="4628520"/>
          </a:xfrm>
          <a:prstGeom prst="rect">
            <a:avLst/>
          </a:prstGeom>
          <a:noFill/>
          <a:ln w="0">
            <a:noFill/>
          </a:ln>
        </p:spPr>
        <p:txBody>
          <a:bodyPr numCol="2" spcCol="0"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Two types of interfaces</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Sources provide inputs for the system</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Sinks receive output from the system</a:t>
            </a: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Possible sources and sinks:</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(Groups of) Stakeholders</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Existing Systems</a:t>
            </a: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Interfaces are used ...</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for monitoring the environment</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to provide functionalities to the environment</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to influence parameters of the environment</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to control operations of the environment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4"/>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General Requirements Engineering Process</a:t>
            </a:r>
            <a:endParaRPr b="0" lang="en-GB" sz="2200" spc="-1" strike="noStrike">
              <a:latin typeface="Arial"/>
            </a:endParaRPr>
          </a:p>
        </p:txBody>
      </p:sp>
      <p:sp>
        <p:nvSpPr>
          <p:cNvPr id="285" name="Rechteck 186"/>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de-DE" sz="2200" spc="-1" strike="noStrike">
                <a:solidFill>
                  <a:srgbClr val="666666"/>
                </a:solidFill>
                <a:latin typeface="DejaVu Sans"/>
                <a:ea typeface="DejaVu Sans"/>
              </a:rPr>
              <a:t>Overview</a:t>
            </a:r>
            <a:endParaRPr b="0" lang="en-GB" sz="2200" spc="-1" strike="noStrike">
              <a:latin typeface="Arial"/>
            </a:endParaRPr>
          </a:p>
        </p:txBody>
      </p:sp>
      <p:pic>
        <p:nvPicPr>
          <p:cNvPr id="286" name="Grafik 5" descr=""/>
          <p:cNvPicPr/>
          <p:nvPr/>
        </p:nvPicPr>
        <p:blipFill>
          <a:blip r:embed="rId1"/>
          <a:stretch/>
        </p:blipFill>
        <p:spPr>
          <a:xfrm>
            <a:off x="542880" y="2387520"/>
            <a:ext cx="10101240" cy="2078640"/>
          </a:xfrm>
          <a:prstGeom prst="rect">
            <a:avLst/>
          </a:prstGeom>
          <a:ln w="0">
            <a:noFill/>
          </a:ln>
        </p:spPr>
      </p:pic>
      <p:sp>
        <p:nvSpPr>
          <p:cNvPr id="287" name="Rahmen 6"/>
          <p:cNvSpPr/>
          <p:nvPr/>
        </p:nvSpPr>
        <p:spPr>
          <a:xfrm>
            <a:off x="-48600" y="2297880"/>
            <a:ext cx="1411920" cy="2257560"/>
          </a:xfrm>
          <a:prstGeom prst="frame">
            <a:avLst>
              <a:gd name="adj1" fmla="val 1311"/>
            </a:avLst>
          </a:prstGeom>
          <a:solidFill>
            <a:srgbClr val="ff0000"/>
          </a:solidFill>
          <a:ln cap="rnd">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GB" sz="2200" spc="-1" strike="noStrike">
              <a:latin typeface="Arial"/>
            </a:endParaRPr>
          </a:p>
        </p:txBody>
      </p:sp>
      <p:sp>
        <p:nvSpPr>
          <p:cNvPr id="365"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Interface Types</a:t>
            </a:r>
            <a:endParaRPr b="0" lang="en-GB" sz="2200" spc="-1" strike="noStrike">
              <a:latin typeface="Arial"/>
            </a:endParaRPr>
          </a:p>
        </p:txBody>
      </p:sp>
      <p:sp>
        <p:nvSpPr>
          <p:cNvPr id="366"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67" name="PlaceHolder 1"/>
          <p:cNvSpPr>
            <a:spLocks noGrp="1"/>
          </p:cNvSpPr>
          <p:nvPr>
            <p:ph/>
          </p:nvPr>
        </p:nvSpPr>
        <p:spPr>
          <a:xfrm>
            <a:off x="609480" y="1769400"/>
            <a:ext cx="10586520" cy="4854600"/>
          </a:xfrm>
          <a:prstGeom prst="rect">
            <a:avLst/>
          </a:prstGeom>
          <a:noFill/>
          <a:ln w="0">
            <a:noFill/>
          </a:ln>
        </p:spPr>
        <p:txBody>
          <a:bodyPr numCol="2" spcCol="0"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Sources and Sinks require various interfaces</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Depends on the functionality of the source/sink</a:t>
            </a: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Common examples:</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Human-machine interfaces</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Mouse, keyboard, touchscreen, emergency off switch</a:t>
            </a:r>
            <a:endParaRPr b="0" lang="en-GB" sz="16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Hardware interface</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SD card slot, USB port</a:t>
            </a:r>
            <a:endParaRPr b="0" lang="en-GB" sz="16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Software interface</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Library, Web service</a:t>
            </a:r>
            <a:endParaRPr b="0" lang="en-GB" sz="16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The interfaces may impose constraints</a:t>
            </a:r>
            <a:endParaRPr b="0" lang="en-GB" sz="20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The interfaces may be sources of requirements</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Boundary</a:t>
            </a:r>
            <a:endParaRPr b="0" lang="en-GB" sz="2200" spc="-1" strike="noStrike">
              <a:latin typeface="Arial"/>
            </a:endParaRPr>
          </a:p>
        </p:txBody>
      </p:sp>
      <p:sp>
        <p:nvSpPr>
          <p:cNvPr id="369"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Development of the Boundary</a:t>
            </a:r>
            <a:endParaRPr b="0" lang="en-GB" sz="2200" spc="-1" strike="noStrike">
              <a:latin typeface="Arial"/>
            </a:endParaRPr>
          </a:p>
        </p:txBody>
      </p:sp>
      <p:sp>
        <p:nvSpPr>
          <p:cNvPr id="370"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71" name="PlaceHolder 1"/>
          <p:cNvSpPr>
            <a:spLocks noGrp="1"/>
          </p:cNvSpPr>
          <p:nvPr>
            <p:ph/>
          </p:nvPr>
        </p:nvSpPr>
        <p:spPr>
          <a:xfrm>
            <a:off x="609480" y="1769400"/>
            <a:ext cx="10586520" cy="485460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Not all elements of the system boundary are known at the beginning of a project</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Interfaces unknown, desired functionalities unknown, ...</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System boundary often not defined until the end of the requirements engineering process</a:t>
            </a:r>
            <a:endParaRPr b="0" lang="en-GB" sz="1800" spc="-1" strike="noStrike">
              <a:latin typeface="Arial"/>
            </a:endParaRPr>
          </a:p>
          <a:p>
            <a:pPr marL="228600" indent="0">
              <a:lnSpc>
                <a:spcPct val="100000"/>
              </a:lnSpc>
              <a:spcBef>
                <a:spcPts val="1417"/>
              </a:spcBef>
              <a:buNone/>
              <a:tabLst>
                <a:tab algn="l" pos="0"/>
              </a:tabLst>
            </a:pP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Leads to a “gray zone” between the system and the context</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System boundary may shift within the gray zone</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Gray zone itself may shift</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At the end of the requirements engineering, no gray zone left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335520" y="4406760"/>
            <a:ext cx="10747800" cy="13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Context Boundary</a:t>
            </a:r>
            <a:endParaRPr b="0" lang="en-GB" sz="3000" spc="-1" strike="noStrike">
              <a:latin typeface="Arial"/>
            </a:endParaRPr>
          </a:p>
        </p:txBody>
      </p:sp>
      <p:sp>
        <p:nvSpPr>
          <p:cNvPr id="373" name="CustomShape 2"/>
          <p:cNvSpPr/>
          <p:nvPr/>
        </p:nvSpPr>
        <p:spPr>
          <a:xfrm>
            <a:off x="335520" y="2906640"/>
            <a:ext cx="10747800" cy="14947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Context Boundary</a:t>
            </a:r>
            <a:endParaRPr b="0" lang="en-GB" sz="2200" spc="-1" strike="noStrike">
              <a:latin typeface="Arial"/>
            </a:endParaRPr>
          </a:p>
        </p:txBody>
      </p:sp>
      <p:sp>
        <p:nvSpPr>
          <p:cNvPr id="375" name="Rechteck 209"/>
          <p:cNvSpPr/>
          <p:nvPr/>
        </p:nvSpPr>
        <p:spPr>
          <a:xfrm>
            <a:off x="542880" y="1267200"/>
            <a:ext cx="10356120" cy="496800"/>
          </a:xfrm>
          <a:prstGeom prst="rect">
            <a:avLst/>
          </a:prstGeom>
          <a:noFill/>
          <a:ln w="0">
            <a:noFill/>
          </a:ln>
        </p:spPr>
        <p:style>
          <a:lnRef idx="0"/>
          <a:fillRef idx="0"/>
          <a:effectRef idx="0"/>
          <a:fontRef idx="minor"/>
        </p:style>
      </p:sp>
      <p:sp>
        <p:nvSpPr>
          <p:cNvPr id="376" name="HSN-Hierarchy 6"/>
          <p:cNvSpPr/>
          <p:nvPr/>
        </p:nvSpPr>
        <p:spPr>
          <a:xfrm>
            <a:off x="451800" y="1709280"/>
            <a:ext cx="8223480" cy="4351680"/>
          </a:xfrm>
          <a:prstGeom prst="rect">
            <a:avLst/>
          </a:prstGeom>
          <a:noFill/>
          <a:ln w="9525">
            <a:noFill/>
          </a:ln>
        </p:spPr>
        <p:style>
          <a:lnRef idx="0"/>
          <a:fillRef idx="0"/>
          <a:effectRef idx="0"/>
          <a:fontRef idx="minor"/>
        </p:style>
      </p:sp>
      <p:pic>
        <p:nvPicPr>
          <p:cNvPr id="377" name="Grafik 2" descr=""/>
          <p:cNvPicPr/>
          <p:nvPr/>
        </p:nvPicPr>
        <p:blipFill>
          <a:blip r:embed="rId1"/>
          <a:stretch/>
        </p:blipFill>
        <p:spPr>
          <a:xfrm>
            <a:off x="2382840" y="1569600"/>
            <a:ext cx="6676200" cy="4690440"/>
          </a:xfrm>
          <a:prstGeom prst="rect">
            <a:avLst/>
          </a:prstGeom>
          <a:ln w="0">
            <a:noFill/>
          </a:ln>
        </p:spPr>
      </p:pic>
      <p:sp>
        <p:nvSpPr>
          <p:cNvPr id="378" name="CustomShape 5"/>
          <p:cNvSpPr/>
          <p:nvPr/>
        </p:nvSpPr>
        <p:spPr>
          <a:xfrm>
            <a:off x="263520" y="6411600"/>
            <a:ext cx="109184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GB" sz="900" spc="-1" strike="noStrike">
              <a:latin typeface="Arial"/>
            </a:endParaRPr>
          </a:p>
        </p:txBody>
      </p:sp>
      <p:sp>
        <p:nvSpPr>
          <p:cNvPr id="379" name=""/>
          <p:cNvSpPr/>
          <p:nvPr/>
        </p:nvSpPr>
        <p:spPr>
          <a:xfrm>
            <a:off x="9251280" y="4344120"/>
            <a:ext cx="1508760" cy="45612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Context Boundary</a:t>
            </a:r>
            <a:endParaRPr b="0" lang="en-GB" sz="1600" spc="-1" strike="noStrike">
              <a:latin typeface="Arial"/>
            </a:endParaRPr>
          </a:p>
        </p:txBody>
      </p:sp>
      <p:sp>
        <p:nvSpPr>
          <p:cNvPr id="380" name=""/>
          <p:cNvSpPr/>
          <p:nvPr/>
        </p:nvSpPr>
        <p:spPr>
          <a:xfrm>
            <a:off x="9251280" y="1829520"/>
            <a:ext cx="1508760" cy="45612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System Boundary</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Context Boundary</a:t>
            </a:r>
            <a:endParaRPr b="0" lang="en-GB" sz="2200" spc="-1" strike="noStrike">
              <a:latin typeface="Arial"/>
            </a:endParaRPr>
          </a:p>
        </p:txBody>
      </p:sp>
      <p:sp>
        <p:nvSpPr>
          <p:cNvPr id="382"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latin typeface="Arial"/>
            </a:endParaRPr>
          </a:p>
        </p:txBody>
      </p:sp>
      <p:sp>
        <p:nvSpPr>
          <p:cNvPr id="383"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84" name="PlaceHolder 1"/>
          <p:cNvSpPr>
            <a:spLocks noGrp="1"/>
          </p:cNvSpPr>
          <p:nvPr>
            <p:ph/>
          </p:nvPr>
        </p:nvSpPr>
        <p:spPr>
          <a:xfrm>
            <a:off x="609480" y="1769400"/>
            <a:ext cx="10586520" cy="485460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Distinguishes between what is relevant for the requirements engineering and what is not.</a:t>
            </a:r>
            <a:endParaRPr b="0" lang="en-GB" sz="2000" spc="-1" strike="noStrike">
              <a:latin typeface="Arial"/>
            </a:endParaRPr>
          </a:p>
          <a:p>
            <a:pPr marL="228600" indent="0">
              <a:lnSpc>
                <a:spcPct val="100000"/>
              </a:lnSpc>
              <a:spcBef>
                <a:spcPts val="1417"/>
              </a:spcBef>
              <a:buNone/>
              <a:tabLst>
                <a:tab algn="l" pos="0"/>
              </a:tabLst>
            </a:pPr>
            <a:endParaRPr b="0" lang="en-GB" sz="2000" spc="-1" strike="noStrike">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Similar to the system boundary: may shift and have a gray zone</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Context Boundary</a:t>
            </a:r>
            <a:endParaRPr b="0" lang="en-GB" sz="2200" spc="-1" strike="noStrike">
              <a:latin typeface="Arial"/>
            </a:endParaRPr>
          </a:p>
        </p:txBody>
      </p:sp>
      <p:sp>
        <p:nvSpPr>
          <p:cNvPr id="386"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a:t>
            </a:r>
            <a:endParaRPr b="0" lang="en-GB" sz="2200" spc="-1" strike="noStrike">
              <a:latin typeface="Arial"/>
            </a:endParaRPr>
          </a:p>
        </p:txBody>
      </p:sp>
      <p:sp>
        <p:nvSpPr>
          <p:cNvPr id="387"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88" name="PlaceHolder 1"/>
          <p:cNvSpPr>
            <a:spLocks noGrp="1"/>
          </p:cNvSpPr>
          <p:nvPr>
            <p:ph/>
          </p:nvPr>
        </p:nvSpPr>
        <p:spPr>
          <a:xfrm>
            <a:off x="588240" y="1769400"/>
            <a:ext cx="10607760" cy="4637520"/>
          </a:xfrm>
          <a:prstGeom prst="rect">
            <a:avLst/>
          </a:prstGeom>
          <a:noFill/>
          <a:ln w="0">
            <a:noFill/>
          </a:ln>
        </p:spPr>
        <p:txBody>
          <a:bodyPr lIns="0" rIns="0" tIns="0" bIns="0" anchor="ctr">
            <a:normAutofit/>
          </a:bodyPr>
          <a:p>
            <a:pPr marL="108000" indent="0" algn="ctr">
              <a:lnSpc>
                <a:spcPct val="100000"/>
              </a:lnSpc>
              <a:spcBef>
                <a:spcPts val="1417"/>
              </a:spcBef>
              <a:buNone/>
              <a:tabLst>
                <a:tab algn="l" pos="0"/>
              </a:tabLst>
            </a:pPr>
            <a:r>
              <a:rPr b="0" lang="en-US" sz="2000" spc="-1" strike="noStrike">
                <a:solidFill>
                  <a:srgbClr val="000000"/>
                </a:solidFill>
                <a:latin typeface="DejaVu Sans"/>
                <a:ea typeface="DejaVu Sans"/>
              </a:rPr>
              <a:t>“</a:t>
            </a:r>
            <a:r>
              <a:rPr b="0" lang="en-US" sz="2000" spc="-1" strike="noStrike">
                <a:solidFill>
                  <a:srgbClr val="000000"/>
                </a:solidFill>
                <a:latin typeface="DejaVu Sans"/>
                <a:ea typeface="DejaVu Sans"/>
              </a:rPr>
              <a:t>The context boundary separates the relevant part of the system environment </a:t>
            </a:r>
            <a:r>
              <a:rPr b="0" lang="en-US" sz="2000" spc="-1" strike="noStrike">
                <a:solidFill>
                  <a:srgbClr val="000000"/>
                </a:solidFill>
                <a:latin typeface="DejaVu Sans"/>
                <a:ea typeface="DejaVu Sans"/>
              </a:rPr>
              <a:t>from the irrelevant environment which contains all those aspects that do not </a:t>
            </a:r>
            <a:r>
              <a:rPr b="0" lang="en-US" sz="2000" spc="-1" strike="noStrike">
                <a:solidFill>
                  <a:srgbClr val="000000"/>
                </a:solidFill>
                <a:latin typeface="DejaVu Sans"/>
                <a:ea typeface="DejaVu Sans"/>
              </a:rPr>
              <a:t>need to be considered during the system development.”</a:t>
            </a:r>
            <a:endParaRPr b="0" lang="en-GB" sz="2000" spc="-1" strike="noStrike">
              <a:latin typeface="Arial"/>
            </a:endParaRPr>
          </a:p>
        </p:txBody>
      </p:sp>
      <p:sp>
        <p:nvSpPr>
          <p:cNvPr id="389" name="CustomShape 4"/>
          <p:cNvSpPr/>
          <p:nvPr/>
        </p:nvSpPr>
        <p:spPr>
          <a:xfrm>
            <a:off x="602640" y="3174480"/>
            <a:ext cx="10579320" cy="1878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sp>
      <p:sp>
        <p:nvSpPr>
          <p:cNvPr id="390" name="CustomShape 5"/>
          <p:cNvSpPr/>
          <p:nvPr/>
        </p:nvSpPr>
        <p:spPr>
          <a:xfrm>
            <a:off x="263520" y="6411600"/>
            <a:ext cx="109184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GB" sz="9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Context Boundary</a:t>
            </a:r>
            <a:endParaRPr b="0" lang="en-GB" sz="2200" spc="-1" strike="noStrike">
              <a:latin typeface="Arial"/>
            </a:endParaRPr>
          </a:p>
        </p:txBody>
      </p:sp>
      <p:sp>
        <p:nvSpPr>
          <p:cNvPr id="392"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Completeness of the Context Boundary</a:t>
            </a:r>
            <a:endParaRPr b="0" lang="en-GB" sz="2200" spc="-1" strike="noStrike">
              <a:latin typeface="Arial"/>
            </a:endParaRPr>
          </a:p>
        </p:txBody>
      </p:sp>
      <p:sp>
        <p:nvSpPr>
          <p:cNvPr id="393"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94" name="PlaceHolder 1"/>
          <p:cNvSpPr>
            <a:spLocks noGrp="1"/>
          </p:cNvSpPr>
          <p:nvPr>
            <p:ph/>
          </p:nvPr>
        </p:nvSpPr>
        <p:spPr>
          <a:xfrm>
            <a:off x="609480" y="1769400"/>
            <a:ext cx="10586520" cy="485460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Complete definition of the context boundary virtually impossible</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Sometimes unclear, whether an aspect belongs to the system context or not</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Cannot always be resolved during the requirements engineering</a:t>
            </a:r>
            <a:endParaRPr b="0" lang="en-GB" sz="16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It is possible that after the requirements engineering, there is still a gray zone in the context</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en-US" sz="1600" spc="-1" strike="noStrike">
                <a:solidFill>
                  <a:srgbClr val="000000"/>
                </a:solidFill>
                <a:latin typeface="DejaVu Sans"/>
                <a:ea typeface="DejaVu Sans"/>
              </a:rPr>
              <a:t>Different from the system context, where the gray zone is resolved</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Context Boundary</a:t>
            </a:r>
            <a:endParaRPr b="0" lang="en-GB" sz="2200" spc="-1" strike="noStrike">
              <a:latin typeface="Arial"/>
            </a:endParaRPr>
          </a:p>
        </p:txBody>
      </p:sp>
      <p:sp>
        <p:nvSpPr>
          <p:cNvPr id="396"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Documenting the System Context</a:t>
            </a:r>
            <a:endParaRPr b="0" lang="en-GB" sz="2200" spc="-1" strike="noStrike">
              <a:latin typeface="Arial"/>
            </a:endParaRPr>
          </a:p>
        </p:txBody>
      </p:sp>
      <p:sp>
        <p:nvSpPr>
          <p:cNvPr id="397"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98" name="PlaceHolder 1"/>
          <p:cNvSpPr>
            <a:spLocks noGrp="1"/>
          </p:cNvSpPr>
          <p:nvPr>
            <p:ph/>
          </p:nvPr>
        </p:nvSpPr>
        <p:spPr>
          <a:xfrm>
            <a:off x="609480" y="1769400"/>
            <a:ext cx="10586520" cy="485460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Often through natural language</a:t>
            </a:r>
            <a:endParaRPr b="0" lang="en-GB" sz="2000" spc="-1" strike="noStrike">
              <a:latin typeface="Arial"/>
            </a:endParaRPr>
          </a:p>
          <a:p>
            <a:pPr marL="228600" indent="0">
              <a:lnSpc>
                <a:spcPct val="100000"/>
              </a:lnSpc>
              <a:spcBef>
                <a:spcPts val="1417"/>
              </a:spcBef>
              <a:buNone/>
              <a:tabLst>
                <a:tab algn="l" pos="0"/>
              </a:tabLst>
            </a:pPr>
            <a:endParaRPr b="0" lang="en-GB" sz="2000" spc="-1" strike="noStrike">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Diagrams also very useful</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Use case diagrams</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DejaVu Sans"/>
                <a:ea typeface="DejaVu Sans"/>
              </a:rPr>
              <a:t>Actors (people, other systems) and their usage relationship to the system</a:t>
            </a:r>
            <a:endParaRPr b="0" lang="en-GB" sz="1600" spc="-1" strike="noStrike">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Data flow diagrams</a:t>
            </a:r>
            <a:endParaRPr b="0" lang="en-GB" sz="1800" spc="-1" strike="noStrike">
              <a:latin typeface="Arial"/>
            </a:endParaRPr>
          </a:p>
          <a:p>
            <a:pPr lvl="2" marL="648000" indent="-216000">
              <a:lnSpc>
                <a:spcPct val="100000"/>
              </a:lnSpc>
              <a:spcBef>
                <a:spcPts val="1417"/>
              </a:spcBef>
              <a:buClr>
                <a:srgbClr val="000000"/>
              </a:buClr>
              <a:buSzPct val="45000"/>
              <a:buFont typeface="Wingdings" charset="2"/>
              <a:buChar char=""/>
              <a:tabLst>
                <a:tab algn="l" pos="0"/>
              </a:tabLst>
            </a:pPr>
            <a:r>
              <a:rPr b="0" lang="en-US" sz="1600" spc="-1" strike="noStrike">
                <a:solidFill>
                  <a:srgbClr val="000000"/>
                </a:solidFill>
                <a:latin typeface="DejaVu Sans"/>
                <a:ea typeface="DejaVu Sans"/>
              </a:rPr>
              <a:t>Flow of data between the sources and sinks</a:t>
            </a:r>
            <a:endParaRPr b="0" lang="en-GB" sz="1600" spc="-1" strike="noStrike">
              <a:latin typeface="Arial"/>
            </a:endParaRPr>
          </a:p>
          <a:p>
            <a:pPr marL="228600" indent="0">
              <a:lnSpc>
                <a:spcPct val="90000"/>
              </a:lnSpc>
              <a:spcBef>
                <a:spcPts val="1417"/>
              </a:spcBef>
              <a:buNone/>
              <a:tabLst>
                <a:tab algn="l" pos="0"/>
              </a:tabLst>
            </a:pPr>
            <a:endParaRPr b="0" lang="en-GB" sz="1600" spc="-1" strike="noStrike">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Typically, a mixture of several documentation forms</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6"/>
          <p:cNvSpPr/>
          <p:nvPr/>
        </p:nvSpPr>
        <p:spPr>
          <a:xfrm>
            <a:off x="335520" y="4406760"/>
            <a:ext cx="10749240" cy="1358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Types of Requirements</a:t>
            </a:r>
            <a:endParaRPr b="0" lang="en-GB" sz="3000" spc="-1" strike="noStrike">
              <a:latin typeface="Arial"/>
            </a:endParaRPr>
          </a:p>
        </p:txBody>
      </p:sp>
      <p:sp>
        <p:nvSpPr>
          <p:cNvPr id="400" name="CustomShape 7"/>
          <p:cNvSpPr/>
          <p:nvPr/>
        </p:nvSpPr>
        <p:spPr>
          <a:xfrm>
            <a:off x="335520" y="2906640"/>
            <a:ext cx="10749240" cy="14961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8"/>
          <p:cNvSpPr/>
          <p:nvPr/>
        </p:nvSpPr>
        <p:spPr>
          <a:xfrm>
            <a:off x="542880" y="721800"/>
            <a:ext cx="10357560" cy="4982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GB" sz="2200" spc="-1" strike="noStrike">
              <a:latin typeface="Arial"/>
            </a:endParaRPr>
          </a:p>
        </p:txBody>
      </p:sp>
      <p:sp>
        <p:nvSpPr>
          <p:cNvPr id="402" name="CustomShape 9"/>
          <p:cNvSpPr/>
          <p:nvPr/>
        </p:nvSpPr>
        <p:spPr>
          <a:xfrm>
            <a:off x="542880" y="1267200"/>
            <a:ext cx="10357560" cy="498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Motivation</a:t>
            </a:r>
            <a:endParaRPr b="0" lang="en-GB" sz="2200" spc="-1" strike="noStrike">
              <a:latin typeface="Arial"/>
            </a:endParaRPr>
          </a:p>
        </p:txBody>
      </p:sp>
      <p:sp>
        <p:nvSpPr>
          <p:cNvPr id="403" name="CustomShape 10"/>
          <p:cNvSpPr/>
          <p:nvPr/>
        </p:nvSpPr>
        <p:spPr>
          <a:xfrm>
            <a:off x="451800" y="1709280"/>
            <a:ext cx="8224920" cy="4353120"/>
          </a:xfrm>
          <a:prstGeom prst="rect">
            <a:avLst/>
          </a:prstGeom>
          <a:noFill/>
          <a:ln w="9360">
            <a:noFill/>
          </a:ln>
        </p:spPr>
        <p:style>
          <a:lnRef idx="0"/>
          <a:fillRef idx="0"/>
          <a:effectRef idx="0"/>
          <a:fontRef idx="minor"/>
        </p:style>
      </p:sp>
      <p:sp>
        <p:nvSpPr>
          <p:cNvPr id="404" name="TextShape 2"/>
          <p:cNvSpPr/>
          <p:nvPr/>
        </p:nvSpPr>
        <p:spPr>
          <a:xfrm>
            <a:off x="609480" y="1768320"/>
            <a:ext cx="10587960" cy="4856040"/>
          </a:xfrm>
          <a:prstGeom prst="rect">
            <a:avLst/>
          </a:prstGeom>
          <a:noFill/>
          <a:ln w="0">
            <a:noFill/>
          </a:ln>
        </p:spPr>
        <p:style>
          <a:lnRef idx="0"/>
          <a:fillRef idx="0"/>
          <a:effectRef idx="0"/>
          <a:fontRef idx="minor"/>
        </p:style>
        <p:txBody>
          <a:bodyPr lIns="0" rIns="0" tIns="0" bIns="0" anchor="ctr">
            <a:normAutofit/>
          </a:bodyPr>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Different types of requirements must be documented for a complete requirements documentation. </a:t>
            </a:r>
            <a:endParaRPr b="0" lang="en-GB" sz="2000" spc="-1" strike="noStrike">
              <a:latin typeface="Arial"/>
            </a:endParaRPr>
          </a:p>
          <a:p>
            <a:pPr marL="228600" indent="-228240">
              <a:lnSpc>
                <a:spcPct val="100000"/>
              </a:lnSpc>
              <a:spcBef>
                <a:spcPts val="1417"/>
              </a:spcBef>
              <a:tabLst>
                <a:tab algn="l" pos="0"/>
              </a:tabLst>
            </a:pPr>
            <a:endParaRPr b="0" lang="en-GB" sz="2000" spc="-1" strike="noStrike">
              <a:latin typeface="Arial"/>
            </a:endParaRPr>
          </a:p>
          <a:p>
            <a:pPr marL="216000" indent="-215640">
              <a:lnSpc>
                <a:spcPct val="100000"/>
              </a:lnSpc>
              <a:spcBef>
                <a:spcPts val="737"/>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These </a:t>
            </a:r>
            <a:r>
              <a:rPr b="0" lang="en-US" sz="2000" spc="-1" strike="noStrike">
                <a:solidFill>
                  <a:srgbClr val="000000"/>
                </a:solidFill>
                <a:latin typeface="DejaVu Sans"/>
                <a:ea typeface="Arial"/>
              </a:rPr>
              <a:t>requirements types differ with respect to:</a:t>
            </a:r>
            <a:endParaRPr b="0" lang="en-GB" sz="2000" spc="-1" strike="noStrike">
              <a:latin typeface="Arial"/>
            </a:endParaRPr>
          </a:p>
          <a:p>
            <a:pPr lvl="1" marL="432000" indent="-215640">
              <a:lnSpc>
                <a:spcPct val="100000"/>
              </a:lnSpc>
              <a:spcBef>
                <a:spcPts val="737"/>
              </a:spcBef>
              <a:buClr>
                <a:srgbClr val="008c4f"/>
              </a:buClr>
              <a:buSzPct val="45000"/>
              <a:buFont typeface="OpenSymbol"/>
              <a:buChar char="—"/>
              <a:tabLst>
                <a:tab algn="l" pos="0"/>
              </a:tabLst>
            </a:pPr>
            <a:r>
              <a:rPr b="0" lang="en-US" sz="1800" spc="-1" strike="noStrike">
                <a:solidFill>
                  <a:srgbClr val="000000"/>
                </a:solidFill>
                <a:latin typeface="DejaVu Sans"/>
                <a:ea typeface="Arial"/>
              </a:rPr>
              <a:t>adequate specification techniques</a:t>
            </a:r>
            <a:endParaRPr b="0" lang="en-GB" sz="1800" spc="-1" strike="noStrike">
              <a:latin typeface="Arial"/>
            </a:endParaRPr>
          </a:p>
          <a:p>
            <a:pPr lvl="1" marL="432000" indent="-215640">
              <a:lnSpc>
                <a:spcPct val="100000"/>
              </a:lnSpc>
              <a:spcBef>
                <a:spcPts val="737"/>
              </a:spcBef>
              <a:buClr>
                <a:srgbClr val="008c4f"/>
              </a:buClr>
              <a:buSzPct val="45000"/>
              <a:buFont typeface="OpenSymbol"/>
              <a:buChar char="—"/>
              <a:tabLst>
                <a:tab algn="l" pos="0"/>
              </a:tabLst>
            </a:pPr>
            <a:r>
              <a:rPr b="0" lang="en-US" sz="1800" spc="-1" strike="noStrike">
                <a:solidFill>
                  <a:srgbClr val="000000"/>
                </a:solidFill>
                <a:latin typeface="DejaVu Sans"/>
                <a:ea typeface="Arial"/>
              </a:rPr>
              <a:t>their importance for different types of systems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4"/>
          <p:cNvSpPr/>
          <p:nvPr/>
        </p:nvSpPr>
        <p:spPr>
          <a:xfrm>
            <a:off x="542880" y="72252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de-DE" sz="2200" spc="-1" strike="noStrike">
                <a:solidFill>
                  <a:srgbClr val="000000"/>
                </a:solidFill>
                <a:latin typeface="DejaVu Sans"/>
                <a:ea typeface="DejaVu Sans"/>
              </a:rPr>
              <a:t>Lecture 2: System Context Boundaries</a:t>
            </a:r>
            <a:endParaRPr b="0" lang="en-GB" sz="2200" spc="-1" strike="noStrike">
              <a:latin typeface="Arial"/>
            </a:endParaRPr>
          </a:p>
        </p:txBody>
      </p:sp>
      <p:sp>
        <p:nvSpPr>
          <p:cNvPr id="289" name="Rechteck 195"/>
          <p:cNvSpPr/>
          <p:nvPr/>
        </p:nvSpPr>
        <p:spPr>
          <a:xfrm>
            <a:off x="542880" y="127116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de-DE" sz="2200" spc="-1" strike="noStrike">
                <a:solidFill>
                  <a:srgbClr val="666666"/>
                </a:solidFill>
                <a:latin typeface="DejaVu Sans"/>
                <a:ea typeface="DejaVu Sans"/>
              </a:rPr>
              <a:t>Content</a:t>
            </a:r>
            <a:endParaRPr b="0" lang="en-GB" sz="2200" spc="-1" strike="noStrike">
              <a:latin typeface="Arial"/>
            </a:endParaRPr>
          </a:p>
        </p:txBody>
      </p:sp>
      <p:sp>
        <p:nvSpPr>
          <p:cNvPr id="290" name="HSN-Hierarchy 26"/>
          <p:cNvSpPr/>
          <p:nvPr/>
        </p:nvSpPr>
        <p:spPr>
          <a:xfrm>
            <a:off x="451800" y="1709280"/>
            <a:ext cx="8223480" cy="4351680"/>
          </a:xfrm>
          <a:prstGeom prst="rect">
            <a:avLst/>
          </a:prstGeom>
          <a:noFill/>
          <a:ln w="9525">
            <a:noFill/>
          </a:ln>
        </p:spPr>
        <p:style>
          <a:lnRef idx="0"/>
          <a:fillRef idx="0"/>
          <a:effectRef idx="0"/>
          <a:fontRef idx="minor"/>
        </p:style>
      </p:sp>
      <p:sp>
        <p:nvSpPr>
          <p:cNvPr id="291" name="HSN-Hierarchy 26"/>
          <p:cNvSpPr/>
          <p:nvPr/>
        </p:nvSpPr>
        <p:spPr>
          <a:xfrm>
            <a:off x="604080" y="1861560"/>
            <a:ext cx="8223480" cy="4351680"/>
          </a:xfrm>
          <a:prstGeom prst="rect">
            <a:avLst/>
          </a:prstGeom>
          <a:noFill/>
          <a:ln w="9525">
            <a:noFill/>
          </a:ln>
        </p:spPr>
        <p:style>
          <a:lnRef idx="0"/>
          <a:fillRef idx="0"/>
          <a:effectRef idx="0"/>
          <a:fontRef idx="minor"/>
        </p:style>
        <p:txBody>
          <a:bodyPr numCol="1" spcCol="0" lIns="0" rIns="0" tIns="45000" bIns="45000" anchor="ctr">
            <a:noAutofit/>
          </a:bodyPr>
          <a:p>
            <a:pPr marL="343080" indent="-343080">
              <a:lnSpc>
                <a:spcPct val="100000"/>
              </a:lnSpc>
              <a:spcAft>
                <a:spcPts val="601"/>
              </a:spcAft>
              <a:buClr>
                <a:srgbClr val="000000"/>
              </a:buClr>
              <a:buFont typeface="StarSymbol"/>
              <a:buAutoNum type="arabicPeriod"/>
              <a:tabLst>
                <a:tab algn="l" pos="0"/>
              </a:tabLst>
            </a:pPr>
            <a:r>
              <a:rPr b="0" lang="en-US" sz="1800" spc="-1" strike="noStrike">
                <a:solidFill>
                  <a:srgbClr val="000000"/>
                </a:solidFill>
                <a:latin typeface="DejaVu Sans"/>
                <a:ea typeface="DejaVu Sans"/>
              </a:rPr>
              <a:t>System Context</a:t>
            </a:r>
            <a:endParaRPr b="0" lang="en-GB" sz="1800" spc="-1" strike="noStrike">
              <a:latin typeface="Arial"/>
            </a:endParaRPr>
          </a:p>
          <a:p>
            <a:pPr marL="343080" indent="-343080">
              <a:lnSpc>
                <a:spcPct val="100000"/>
              </a:lnSpc>
              <a:spcAft>
                <a:spcPts val="601"/>
              </a:spcAft>
              <a:buClr>
                <a:srgbClr val="000000"/>
              </a:buClr>
              <a:buFont typeface="StarSymbol"/>
              <a:buAutoNum type="arabicPeriod"/>
              <a:tabLst>
                <a:tab algn="l" pos="0"/>
              </a:tabLst>
            </a:pPr>
            <a:r>
              <a:rPr b="0" lang="en-US" sz="1800" spc="-1" strike="noStrike">
                <a:solidFill>
                  <a:srgbClr val="000000"/>
                </a:solidFill>
                <a:latin typeface="DejaVu Sans"/>
                <a:ea typeface="DejaVu Sans"/>
              </a:rPr>
              <a:t>System Boundary</a:t>
            </a:r>
            <a:endParaRPr b="0" lang="en-GB" sz="1800" spc="-1" strike="noStrike">
              <a:latin typeface="Arial"/>
            </a:endParaRPr>
          </a:p>
          <a:p>
            <a:pPr marL="343080" indent="-343080">
              <a:lnSpc>
                <a:spcPct val="100000"/>
              </a:lnSpc>
              <a:spcAft>
                <a:spcPts val="601"/>
              </a:spcAft>
              <a:buClr>
                <a:srgbClr val="000000"/>
              </a:buClr>
              <a:buFont typeface="StarSymbol"/>
              <a:buAutoNum type="arabicPeriod"/>
              <a:tabLst>
                <a:tab algn="l" pos="0"/>
              </a:tabLst>
            </a:pPr>
            <a:r>
              <a:rPr b="0" lang="en-US" sz="1800" spc="-1" strike="noStrike">
                <a:solidFill>
                  <a:srgbClr val="000000"/>
                </a:solidFill>
                <a:latin typeface="DejaVu Sans"/>
                <a:ea typeface="DejaVu Sans"/>
              </a:rPr>
              <a:t>Context Boundary</a:t>
            </a:r>
            <a:endParaRPr b="0" lang="en-GB" sz="1800" spc="-1" strike="noStrike">
              <a:latin typeface="Arial"/>
            </a:endParaRPr>
          </a:p>
          <a:p>
            <a:pPr marL="343080" indent="-343080">
              <a:lnSpc>
                <a:spcPct val="100000"/>
              </a:lnSpc>
              <a:spcAft>
                <a:spcPts val="601"/>
              </a:spcAft>
              <a:buClr>
                <a:srgbClr val="000000"/>
              </a:buClr>
              <a:buFont typeface="StarSymbol"/>
              <a:buAutoNum type="arabicPeriod"/>
              <a:tabLst>
                <a:tab algn="l" pos="0"/>
              </a:tabLst>
            </a:pPr>
            <a:r>
              <a:rPr b="0" lang="en-US" sz="1800" spc="-1" strike="noStrike">
                <a:solidFill>
                  <a:srgbClr val="000000"/>
                </a:solidFill>
                <a:latin typeface="DejaVu Sans"/>
                <a:ea typeface="DejaVu Sans"/>
              </a:rPr>
              <a:t>Types of Requirements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1"/>
          <p:cNvSpPr/>
          <p:nvPr/>
        </p:nvSpPr>
        <p:spPr>
          <a:xfrm>
            <a:off x="542880" y="721800"/>
            <a:ext cx="10357560" cy="4982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GB" sz="2200" spc="-1" strike="noStrike">
              <a:latin typeface="Arial"/>
            </a:endParaRPr>
          </a:p>
        </p:txBody>
      </p:sp>
      <p:sp>
        <p:nvSpPr>
          <p:cNvPr id="406" name="CustomShape 12"/>
          <p:cNvSpPr/>
          <p:nvPr/>
        </p:nvSpPr>
        <p:spPr>
          <a:xfrm>
            <a:off x="542880" y="1267200"/>
            <a:ext cx="10357560" cy="498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Functional Requirements</a:t>
            </a:r>
            <a:endParaRPr b="0" lang="en-GB" sz="2200" spc="-1" strike="noStrike">
              <a:latin typeface="Arial"/>
            </a:endParaRPr>
          </a:p>
        </p:txBody>
      </p:sp>
      <p:sp>
        <p:nvSpPr>
          <p:cNvPr id="407" name="CustomShape 13"/>
          <p:cNvSpPr/>
          <p:nvPr/>
        </p:nvSpPr>
        <p:spPr>
          <a:xfrm>
            <a:off x="451800" y="1709280"/>
            <a:ext cx="8224920" cy="4353120"/>
          </a:xfrm>
          <a:prstGeom prst="rect">
            <a:avLst/>
          </a:prstGeom>
          <a:noFill/>
          <a:ln w="9360">
            <a:noFill/>
          </a:ln>
        </p:spPr>
        <p:style>
          <a:lnRef idx="0"/>
          <a:fillRef idx="0"/>
          <a:effectRef idx="0"/>
          <a:fontRef idx="minor"/>
        </p:style>
      </p:sp>
      <p:pic>
        <p:nvPicPr>
          <p:cNvPr id="408" name="" descr=""/>
          <p:cNvPicPr/>
          <p:nvPr/>
        </p:nvPicPr>
        <p:blipFill>
          <a:blip r:embed="rId1"/>
          <a:stretch/>
        </p:blipFill>
        <p:spPr>
          <a:xfrm>
            <a:off x="836640" y="1977840"/>
            <a:ext cx="8992080" cy="44218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4"/>
          <p:cNvSpPr/>
          <p:nvPr/>
        </p:nvSpPr>
        <p:spPr>
          <a:xfrm>
            <a:off x="542880" y="721800"/>
            <a:ext cx="10357560" cy="4982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GB" sz="2200" spc="-1" strike="noStrike">
              <a:latin typeface="Arial"/>
            </a:endParaRPr>
          </a:p>
        </p:txBody>
      </p:sp>
      <p:sp>
        <p:nvSpPr>
          <p:cNvPr id="410" name="CustomShape 15"/>
          <p:cNvSpPr/>
          <p:nvPr/>
        </p:nvSpPr>
        <p:spPr>
          <a:xfrm>
            <a:off x="542880" y="1267200"/>
            <a:ext cx="10357560" cy="498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Data Perspective</a:t>
            </a:r>
            <a:endParaRPr b="0" lang="en-GB" sz="2200" spc="-1" strike="noStrike">
              <a:latin typeface="Arial"/>
            </a:endParaRPr>
          </a:p>
        </p:txBody>
      </p:sp>
      <p:sp>
        <p:nvSpPr>
          <p:cNvPr id="411" name="CustomShape 16"/>
          <p:cNvSpPr/>
          <p:nvPr/>
        </p:nvSpPr>
        <p:spPr>
          <a:xfrm>
            <a:off x="451800" y="1709280"/>
            <a:ext cx="8224920" cy="4353120"/>
          </a:xfrm>
          <a:prstGeom prst="rect">
            <a:avLst/>
          </a:prstGeom>
          <a:noFill/>
          <a:ln w="9360">
            <a:noFill/>
          </a:ln>
        </p:spPr>
        <p:style>
          <a:lnRef idx="0"/>
          <a:fillRef idx="0"/>
          <a:effectRef idx="0"/>
          <a:fontRef idx="minor"/>
        </p:style>
      </p:sp>
      <p:sp>
        <p:nvSpPr>
          <p:cNvPr id="412" name="TextShape 4"/>
          <p:cNvSpPr/>
          <p:nvPr/>
        </p:nvSpPr>
        <p:spPr>
          <a:xfrm>
            <a:off x="609480" y="1769400"/>
            <a:ext cx="10587960" cy="4856040"/>
          </a:xfrm>
          <a:prstGeom prst="rect">
            <a:avLst/>
          </a:prstGeom>
          <a:noFill/>
          <a:ln w="0">
            <a:noFill/>
          </a:ln>
        </p:spPr>
        <p:style>
          <a:lnRef idx="0"/>
          <a:fillRef idx="0"/>
          <a:effectRef idx="0"/>
          <a:fontRef idx="minor"/>
        </p:style>
        <p:txBody>
          <a:bodyPr lIns="0" rIns="0" tIns="0" bIns="0" anchor="ctr">
            <a:normAutofit/>
          </a:bodyPr>
          <a:p>
            <a:pPr marL="216000" indent="-215640">
              <a:lnSpc>
                <a:spcPct val="85000"/>
              </a:lnSpc>
              <a:spcBef>
                <a:spcPts val="1001"/>
              </a:spcBef>
              <a:spcAft>
                <a:spcPts val="369"/>
              </a:spcAft>
              <a:buClr>
                <a:srgbClr val="008c4f"/>
              </a:buClr>
              <a:buSzPct val="80000"/>
              <a:buFont typeface="Wingdings 2" charset="2"/>
              <a:buChar char=""/>
              <a:tabLst>
                <a:tab algn="l" pos="0"/>
              </a:tabLst>
            </a:pPr>
            <a:r>
              <a:rPr b="0" lang="en-US" sz="2000" spc="-1" strike="noStrike">
                <a:solidFill>
                  <a:srgbClr val="000000"/>
                </a:solidFill>
                <a:latin typeface="DejaVu Sans"/>
                <a:ea typeface="Arial"/>
              </a:rPr>
              <a:t>All systems need to deal with data</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Data on customers, articles, etc.</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s-ES" sz="1800" spc="-1" strike="noStrike">
                <a:solidFill>
                  <a:srgbClr val="000000"/>
                </a:solidFill>
                <a:latin typeface="DejaVu Sans"/>
                <a:ea typeface="Arial"/>
              </a:rPr>
              <a:t>Multimedia, e.g., videos, songs, etc.</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s-ES" sz="1800" spc="-1" strike="noStrike">
                <a:solidFill>
                  <a:srgbClr val="000000"/>
                </a:solidFill>
                <a:latin typeface="DejaVu Sans"/>
                <a:ea typeface="Arial"/>
              </a:rPr>
              <a:t>…</a:t>
            </a:r>
            <a:endParaRPr b="0" lang="en-GB" sz="1800" spc="-1" strike="noStrike">
              <a:latin typeface="Arial"/>
            </a:endParaRPr>
          </a:p>
          <a:p>
            <a:pPr marL="228600" indent="-228240">
              <a:lnSpc>
                <a:spcPct val="100000"/>
              </a:lnSpc>
              <a:spcBef>
                <a:spcPts val="921"/>
              </a:spcBef>
              <a:tabLst>
                <a:tab algn="l" pos="0"/>
              </a:tabLst>
            </a:pPr>
            <a:endParaRPr b="0" lang="en-GB" sz="1800" spc="-1" strike="noStrike">
              <a:latin typeface="Arial"/>
            </a:endParaRPr>
          </a:p>
          <a:p>
            <a:pPr marL="216000" indent="-215640">
              <a:lnSpc>
                <a:spcPct val="100000"/>
              </a:lnSpc>
              <a:spcBef>
                <a:spcPts val="92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Information must be </a:t>
            </a:r>
            <a:r>
              <a:rPr b="0" lang="en-US" sz="2000" spc="-1" strike="noStrike">
                <a:solidFill>
                  <a:srgbClr val="000000"/>
                </a:solidFill>
                <a:latin typeface="DejaVu Sans"/>
                <a:ea typeface="Arial"/>
              </a:rPr>
              <a:t>adequately structured and represented</a:t>
            </a:r>
            <a:r>
              <a:rPr b="0" lang="de-DE" sz="2000" spc="-1" strike="noStrike">
                <a:solidFill>
                  <a:srgbClr val="000000"/>
                </a:solidFill>
                <a:latin typeface="DejaVu Sans"/>
                <a:ea typeface="Arial"/>
              </a:rPr>
              <a:t>:</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Which information / data items are relevant to the system?</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Which information / data items are at the boundary of the system?</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7"/>
          <p:cNvSpPr/>
          <p:nvPr/>
        </p:nvSpPr>
        <p:spPr>
          <a:xfrm>
            <a:off x="542880" y="1267200"/>
            <a:ext cx="10357560" cy="498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Data Perspective – Representing Data  </a:t>
            </a:r>
            <a:endParaRPr b="0" lang="en-GB" sz="2200" spc="-1" strike="noStrike">
              <a:latin typeface="Arial"/>
            </a:endParaRPr>
          </a:p>
        </p:txBody>
      </p:sp>
      <p:sp>
        <p:nvSpPr>
          <p:cNvPr id="414" name="CustomShape 18"/>
          <p:cNvSpPr/>
          <p:nvPr/>
        </p:nvSpPr>
        <p:spPr>
          <a:xfrm>
            <a:off x="451800" y="1709280"/>
            <a:ext cx="8224920" cy="4353120"/>
          </a:xfrm>
          <a:prstGeom prst="rect">
            <a:avLst/>
          </a:prstGeom>
          <a:noFill/>
          <a:ln w="9360">
            <a:noFill/>
          </a:ln>
        </p:spPr>
        <p:style>
          <a:lnRef idx="0"/>
          <a:fillRef idx="0"/>
          <a:effectRef idx="0"/>
          <a:fontRef idx="minor"/>
        </p:style>
      </p:sp>
      <p:sp>
        <p:nvSpPr>
          <p:cNvPr id="415" name="TextShape 5"/>
          <p:cNvSpPr/>
          <p:nvPr/>
        </p:nvSpPr>
        <p:spPr>
          <a:xfrm>
            <a:off x="609480" y="1769400"/>
            <a:ext cx="10587960" cy="4856040"/>
          </a:xfrm>
          <a:prstGeom prst="rect">
            <a:avLst/>
          </a:prstGeom>
          <a:noFill/>
          <a:ln w="0">
            <a:noFill/>
          </a:ln>
        </p:spPr>
        <p:style>
          <a:lnRef idx="0"/>
          <a:fillRef idx="0"/>
          <a:effectRef idx="0"/>
          <a:fontRef idx="minor"/>
        </p:style>
        <p:txBody>
          <a:bodyPr lIns="0" rIns="0" tIns="0" bIns="0" anchor="ctr">
            <a:normAutofit/>
          </a:bodyPr>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UML class diagrams</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Context diagrams</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Data dictionary</a:t>
            </a:r>
            <a:endParaRPr b="0" lang="en-GB" sz="2000" spc="-1" strike="noStrike">
              <a:latin typeface="Arial"/>
            </a:endParaRPr>
          </a:p>
          <a:p>
            <a:pPr marL="228600" indent="-228240">
              <a:lnSpc>
                <a:spcPct val="100000"/>
              </a:lnSpc>
              <a:spcBef>
                <a:spcPts val="921"/>
              </a:spcBef>
              <a:tabLst>
                <a:tab algn="l" pos="0"/>
              </a:tabLst>
            </a:pPr>
            <a:endParaRPr b="0" lang="en-GB" sz="2000" spc="-1" strike="noStrike">
              <a:latin typeface="Arial"/>
            </a:endParaRPr>
          </a:p>
          <a:p>
            <a:pPr marL="228600" indent="-228240">
              <a:lnSpc>
                <a:spcPct val="100000"/>
              </a:lnSpc>
              <a:spcBef>
                <a:spcPts val="921"/>
              </a:spcBef>
              <a:tabLst>
                <a:tab algn="l" pos="0"/>
              </a:tabLst>
            </a:pPr>
            <a:r>
              <a:rPr b="0" lang="de-DE" sz="2000" spc="-1" strike="noStrike">
                <a:solidFill>
                  <a:srgbClr val="008c4f"/>
                </a:solidFill>
                <a:latin typeface="DejaVu Sans"/>
                <a:ea typeface="Arial"/>
              </a:rPr>
              <a:t>Note:</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the data specified in the requirements need not be directly related to the implementation </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same information, but different structure possible</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e.g. attributes versus classes may change strongly</a:t>
            </a:r>
            <a:endParaRPr b="0" lang="en-GB" sz="1800" spc="-1" strike="noStrike">
              <a:latin typeface="Arial"/>
            </a:endParaRPr>
          </a:p>
          <a:p>
            <a:pPr marL="216000" indent="-215640">
              <a:lnSpc>
                <a:spcPct val="100000"/>
              </a:lnSpc>
              <a:spcBef>
                <a:spcPts val="737"/>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In information systems understanding the data is a key driver !</a:t>
            </a:r>
            <a:endParaRPr b="0" lang="en-GB" sz="2000" spc="-1" strike="noStrike">
              <a:latin typeface="Arial"/>
            </a:endParaRPr>
          </a:p>
        </p:txBody>
      </p:sp>
      <p:sp>
        <p:nvSpPr>
          <p:cNvPr id="416" name="CustomShape 19"/>
          <p:cNvSpPr/>
          <p:nvPr/>
        </p:nvSpPr>
        <p:spPr>
          <a:xfrm>
            <a:off x="542880" y="723960"/>
            <a:ext cx="10357560" cy="4982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20"/>
          <p:cNvSpPr/>
          <p:nvPr/>
        </p:nvSpPr>
        <p:spPr>
          <a:xfrm>
            <a:off x="542880" y="1267200"/>
            <a:ext cx="10357560" cy="498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Data Perspective – Book Shop UML Example</a:t>
            </a:r>
            <a:endParaRPr b="0" lang="en-GB" sz="2200" spc="-1" strike="noStrike">
              <a:latin typeface="Arial"/>
            </a:endParaRPr>
          </a:p>
        </p:txBody>
      </p:sp>
      <p:sp>
        <p:nvSpPr>
          <p:cNvPr id="418" name="CustomShape 21"/>
          <p:cNvSpPr/>
          <p:nvPr/>
        </p:nvSpPr>
        <p:spPr>
          <a:xfrm>
            <a:off x="451800" y="1709280"/>
            <a:ext cx="8224920" cy="4353120"/>
          </a:xfrm>
          <a:prstGeom prst="rect">
            <a:avLst/>
          </a:prstGeom>
          <a:noFill/>
          <a:ln w="9360">
            <a:noFill/>
          </a:ln>
        </p:spPr>
        <p:style>
          <a:lnRef idx="0"/>
          <a:fillRef idx="0"/>
          <a:effectRef idx="0"/>
          <a:fontRef idx="minor"/>
        </p:style>
      </p:sp>
      <p:pic>
        <p:nvPicPr>
          <p:cNvPr id="419" name="Picture 2" descr=""/>
          <p:cNvPicPr/>
          <p:nvPr/>
        </p:nvPicPr>
        <p:blipFill>
          <a:blip r:embed="rId1"/>
          <a:stretch/>
        </p:blipFill>
        <p:spPr>
          <a:xfrm>
            <a:off x="1751040" y="2254680"/>
            <a:ext cx="8686440" cy="4017960"/>
          </a:xfrm>
          <a:prstGeom prst="rect">
            <a:avLst/>
          </a:prstGeom>
          <a:ln w="0">
            <a:noFill/>
          </a:ln>
        </p:spPr>
      </p:pic>
      <p:sp>
        <p:nvSpPr>
          <p:cNvPr id="420" name="CustomShape 22"/>
          <p:cNvSpPr/>
          <p:nvPr/>
        </p:nvSpPr>
        <p:spPr>
          <a:xfrm>
            <a:off x="542880" y="723960"/>
            <a:ext cx="10357560" cy="4982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35"/>
          <p:cNvSpPr/>
          <p:nvPr/>
        </p:nvSpPr>
        <p:spPr>
          <a:xfrm>
            <a:off x="542880" y="1267200"/>
            <a:ext cx="10357560" cy="498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Data Perspective – Context Diagram Example</a:t>
            </a:r>
            <a:endParaRPr b="0" lang="en-GB" sz="2200" spc="-1" strike="noStrike">
              <a:latin typeface="Arial"/>
            </a:endParaRPr>
          </a:p>
        </p:txBody>
      </p:sp>
      <p:sp>
        <p:nvSpPr>
          <p:cNvPr id="422" name="CustomShape 36"/>
          <p:cNvSpPr/>
          <p:nvPr/>
        </p:nvSpPr>
        <p:spPr>
          <a:xfrm>
            <a:off x="451800" y="1709280"/>
            <a:ext cx="8224920" cy="4353120"/>
          </a:xfrm>
          <a:prstGeom prst="rect">
            <a:avLst/>
          </a:prstGeom>
          <a:noFill/>
          <a:ln w="9360">
            <a:noFill/>
          </a:ln>
        </p:spPr>
        <p:style>
          <a:lnRef idx="0"/>
          <a:fillRef idx="0"/>
          <a:effectRef idx="0"/>
          <a:fontRef idx="minor"/>
        </p:style>
      </p:sp>
      <p:sp>
        <p:nvSpPr>
          <p:cNvPr id="423" name="CustomShape 37"/>
          <p:cNvSpPr/>
          <p:nvPr/>
        </p:nvSpPr>
        <p:spPr>
          <a:xfrm>
            <a:off x="5573160" y="3101400"/>
            <a:ext cx="1565640" cy="828000"/>
          </a:xfrm>
          <a:prstGeom prst="rect">
            <a:avLst/>
          </a:prstGeom>
          <a:noFill/>
          <a:ln w="0">
            <a:noFill/>
          </a:ln>
        </p:spPr>
        <p:style>
          <a:lnRef idx="0"/>
          <a:fillRef idx="0"/>
          <a:effectRef idx="0"/>
          <a:fontRef idx="minor"/>
        </p:style>
        <p:txBody>
          <a:bodyPr wrap="none" lIns="90360" rIns="90360" tIns="44280" bIns="44280" anchor="t">
            <a:spAutoFit/>
          </a:bodyPr>
          <a:p>
            <a:pPr algn="ctr">
              <a:lnSpc>
                <a:spcPct val="90000"/>
              </a:lnSpc>
            </a:pPr>
            <a:r>
              <a:rPr b="0" lang="de-DE" sz="1800" spc="-1" strike="noStrike">
                <a:solidFill>
                  <a:srgbClr val="000000"/>
                </a:solidFill>
                <a:latin typeface="DejaVu Sans"/>
                <a:ea typeface="ＭＳ Ｐゴシック"/>
              </a:rPr>
              <a:t>manage</a:t>
            </a:r>
            <a:endParaRPr b="0" lang="en-GB" sz="1800" spc="-1" strike="noStrike">
              <a:latin typeface="Arial"/>
            </a:endParaRPr>
          </a:p>
          <a:p>
            <a:pPr algn="ctr">
              <a:lnSpc>
                <a:spcPct val="90000"/>
              </a:lnSpc>
            </a:pPr>
            <a:r>
              <a:rPr b="0" lang="de-DE" sz="1800" spc="-1" strike="noStrike">
                <a:solidFill>
                  <a:srgbClr val="000000"/>
                </a:solidFill>
                <a:latin typeface="DejaVu Sans"/>
                <a:ea typeface="ＭＳ Ｐゴシック"/>
              </a:rPr>
              <a:t>courses and</a:t>
            </a:r>
            <a:endParaRPr b="0" lang="en-GB" sz="1800" spc="-1" strike="noStrike">
              <a:latin typeface="Arial"/>
            </a:endParaRPr>
          </a:p>
          <a:p>
            <a:pPr algn="ctr">
              <a:lnSpc>
                <a:spcPct val="90000"/>
              </a:lnSpc>
            </a:pPr>
            <a:r>
              <a:rPr b="0" lang="de-DE" sz="1800" spc="-1" strike="noStrike">
                <a:solidFill>
                  <a:srgbClr val="000000"/>
                </a:solidFill>
                <a:latin typeface="DejaVu Sans"/>
                <a:ea typeface="ＭＳ Ｐゴシック"/>
              </a:rPr>
              <a:t>customers</a:t>
            </a:r>
            <a:endParaRPr b="0" lang="en-GB" sz="1800" spc="-1" strike="noStrike">
              <a:latin typeface="Arial"/>
            </a:endParaRPr>
          </a:p>
        </p:txBody>
      </p:sp>
      <p:sp>
        <p:nvSpPr>
          <p:cNvPr id="424" name="CustomShape 38"/>
          <p:cNvSpPr/>
          <p:nvPr/>
        </p:nvSpPr>
        <p:spPr>
          <a:xfrm>
            <a:off x="5381640" y="2877480"/>
            <a:ext cx="1907640" cy="1260000"/>
          </a:xfrm>
          <a:prstGeom prst="ellipse">
            <a:avLst/>
          </a:prstGeom>
          <a:noFill/>
          <a:ln w="12600">
            <a:solidFill>
              <a:srgbClr val="000000"/>
            </a:solidFill>
            <a:round/>
          </a:ln>
        </p:spPr>
        <p:style>
          <a:lnRef idx="0"/>
          <a:fillRef idx="0"/>
          <a:effectRef idx="0"/>
          <a:fontRef idx="minor"/>
        </p:style>
      </p:sp>
      <p:sp>
        <p:nvSpPr>
          <p:cNvPr id="425" name="CustomShape 39"/>
          <p:cNvSpPr/>
          <p:nvPr/>
        </p:nvSpPr>
        <p:spPr>
          <a:xfrm>
            <a:off x="1510560" y="2517120"/>
            <a:ext cx="1458720" cy="853560"/>
          </a:xfrm>
          <a:prstGeom prst="rect">
            <a:avLst/>
          </a:prstGeom>
          <a:solidFill>
            <a:schemeClr val="bg1"/>
          </a:solidFill>
          <a:ln w="12600">
            <a:solidFill>
              <a:srgbClr val="000000"/>
            </a:solidFill>
            <a:miter/>
          </a:ln>
        </p:spPr>
        <p:style>
          <a:lnRef idx="0"/>
          <a:fillRef idx="0"/>
          <a:effectRef idx="0"/>
          <a:fontRef idx="minor"/>
        </p:style>
      </p:sp>
      <p:sp>
        <p:nvSpPr>
          <p:cNvPr id="426" name="CustomShape 40"/>
          <p:cNvSpPr/>
          <p:nvPr/>
        </p:nvSpPr>
        <p:spPr>
          <a:xfrm>
            <a:off x="1629000" y="2818800"/>
            <a:ext cx="1256400" cy="334800"/>
          </a:xfrm>
          <a:prstGeom prst="rect">
            <a:avLst/>
          </a:prstGeom>
          <a:noFill/>
          <a:ln w="0">
            <a:noFill/>
          </a:ln>
        </p:spPr>
        <p:style>
          <a:lnRef idx="0"/>
          <a:fillRef idx="0"/>
          <a:effectRef idx="0"/>
          <a:fontRef idx="minor"/>
        </p:style>
        <p:txBody>
          <a:bodyPr wrap="none" lIns="90360" rIns="90360" tIns="44280" bIns="44280" anchor="t">
            <a:spAutoFit/>
          </a:bodyPr>
          <a:p>
            <a:pPr algn="ctr">
              <a:lnSpc>
                <a:spcPct val="90000"/>
              </a:lnSpc>
            </a:pPr>
            <a:r>
              <a:rPr b="0" lang="de-DE" sz="1800" spc="-1" strike="noStrike">
                <a:solidFill>
                  <a:srgbClr val="000000"/>
                </a:solidFill>
                <a:latin typeface="DejaVu Sans"/>
                <a:ea typeface="ＭＳ Ｐゴシック"/>
              </a:rPr>
              <a:t>customer</a:t>
            </a:r>
            <a:endParaRPr b="0" lang="en-GB" sz="1800" spc="-1" strike="noStrike">
              <a:latin typeface="Arial"/>
            </a:endParaRPr>
          </a:p>
        </p:txBody>
      </p:sp>
      <p:sp>
        <p:nvSpPr>
          <p:cNvPr id="427" name="CustomShape 41"/>
          <p:cNvSpPr/>
          <p:nvPr/>
        </p:nvSpPr>
        <p:spPr>
          <a:xfrm>
            <a:off x="9286920" y="1772640"/>
            <a:ext cx="1456920" cy="853560"/>
          </a:xfrm>
          <a:prstGeom prst="rect">
            <a:avLst/>
          </a:prstGeom>
          <a:solidFill>
            <a:schemeClr val="bg1"/>
          </a:solidFill>
          <a:ln w="12600">
            <a:solidFill>
              <a:srgbClr val="000000"/>
            </a:solidFill>
            <a:miter/>
          </a:ln>
        </p:spPr>
        <p:style>
          <a:lnRef idx="0"/>
          <a:fillRef idx="0"/>
          <a:effectRef idx="0"/>
          <a:fontRef idx="minor"/>
        </p:style>
      </p:sp>
      <p:sp>
        <p:nvSpPr>
          <p:cNvPr id="428" name="CustomShape 42"/>
          <p:cNvSpPr/>
          <p:nvPr/>
        </p:nvSpPr>
        <p:spPr>
          <a:xfrm>
            <a:off x="9405360" y="2075760"/>
            <a:ext cx="1286640" cy="334800"/>
          </a:xfrm>
          <a:prstGeom prst="rect">
            <a:avLst/>
          </a:prstGeom>
          <a:noFill/>
          <a:ln w="0">
            <a:noFill/>
          </a:ln>
        </p:spPr>
        <p:style>
          <a:lnRef idx="0"/>
          <a:fillRef idx="0"/>
          <a:effectRef idx="0"/>
          <a:fontRef idx="minor"/>
        </p:style>
        <p:txBody>
          <a:bodyPr wrap="none" lIns="90360" rIns="90360" tIns="44280" bIns="44280" anchor="t">
            <a:spAutoFit/>
          </a:bodyPr>
          <a:p>
            <a:pPr algn="ctr">
              <a:lnSpc>
                <a:spcPct val="90000"/>
              </a:lnSpc>
            </a:pPr>
            <a:r>
              <a:rPr b="0" lang="de-DE" sz="1800" spc="-1" strike="noStrike">
                <a:solidFill>
                  <a:srgbClr val="000000"/>
                </a:solidFill>
                <a:latin typeface="DejaVu Sans"/>
                <a:ea typeface="ＭＳ Ｐゴシック"/>
              </a:rPr>
              <a:t>instructor</a:t>
            </a:r>
            <a:endParaRPr b="0" lang="en-GB" sz="1800" spc="-1" strike="noStrike">
              <a:latin typeface="Arial"/>
            </a:endParaRPr>
          </a:p>
        </p:txBody>
      </p:sp>
      <p:sp>
        <p:nvSpPr>
          <p:cNvPr id="429" name="CustomShape 43"/>
          <p:cNvSpPr/>
          <p:nvPr/>
        </p:nvSpPr>
        <p:spPr>
          <a:xfrm>
            <a:off x="1493640" y="4817520"/>
            <a:ext cx="1458720" cy="853560"/>
          </a:xfrm>
          <a:prstGeom prst="rect">
            <a:avLst/>
          </a:prstGeom>
          <a:solidFill>
            <a:schemeClr val="bg1"/>
          </a:solidFill>
          <a:ln w="12600">
            <a:solidFill>
              <a:srgbClr val="000000"/>
            </a:solidFill>
            <a:miter/>
          </a:ln>
        </p:spPr>
        <p:style>
          <a:lnRef idx="0"/>
          <a:fillRef idx="0"/>
          <a:effectRef idx="0"/>
          <a:fontRef idx="minor"/>
        </p:style>
      </p:sp>
      <p:sp>
        <p:nvSpPr>
          <p:cNvPr id="430" name="CustomShape 44"/>
          <p:cNvSpPr/>
          <p:nvPr/>
        </p:nvSpPr>
        <p:spPr>
          <a:xfrm>
            <a:off x="1510560" y="4987080"/>
            <a:ext cx="1490400" cy="828000"/>
          </a:xfrm>
          <a:prstGeom prst="rect">
            <a:avLst/>
          </a:prstGeom>
          <a:noFill/>
          <a:ln w="0">
            <a:noFill/>
          </a:ln>
        </p:spPr>
        <p:style>
          <a:lnRef idx="0"/>
          <a:fillRef idx="0"/>
          <a:effectRef idx="0"/>
          <a:fontRef idx="minor"/>
        </p:style>
        <p:txBody>
          <a:bodyPr lIns="90360" rIns="90360" tIns="44280" bIns="44280" anchor="t">
            <a:spAutoFit/>
          </a:bodyPr>
          <a:p>
            <a:pPr algn="ctr">
              <a:lnSpc>
                <a:spcPct val="90000"/>
              </a:lnSpc>
            </a:pPr>
            <a:r>
              <a:rPr b="0" lang="de-DE" sz="1800" spc="-1" strike="noStrike">
                <a:solidFill>
                  <a:srgbClr val="000000"/>
                </a:solidFill>
                <a:latin typeface="DejaVu Sans"/>
                <a:ea typeface="ＭＳ Ｐゴシック"/>
              </a:rPr>
              <a:t>customer</a:t>
            </a:r>
            <a:br>
              <a:rPr sz="1800"/>
            </a:br>
            <a:r>
              <a:rPr b="0" lang="de-DE" sz="1800" spc="-1" strike="noStrike">
                <a:solidFill>
                  <a:srgbClr val="000000"/>
                </a:solidFill>
                <a:latin typeface="DejaVu Sans"/>
                <a:ea typeface="ＭＳ Ｐゴシック"/>
              </a:rPr>
              <a:t>clerk</a:t>
            </a:r>
            <a:endParaRPr b="0" lang="en-GB" sz="1800" spc="-1" strike="noStrike">
              <a:latin typeface="Arial"/>
            </a:endParaRPr>
          </a:p>
          <a:p>
            <a:pPr algn="ctr">
              <a:lnSpc>
                <a:spcPct val="90000"/>
              </a:lnSpc>
            </a:pPr>
            <a:endParaRPr b="0" lang="en-GB" sz="1800" spc="-1" strike="noStrike">
              <a:latin typeface="Arial"/>
            </a:endParaRPr>
          </a:p>
        </p:txBody>
      </p:sp>
      <p:sp>
        <p:nvSpPr>
          <p:cNvPr id="431" name="CustomShape 45"/>
          <p:cNvSpPr/>
          <p:nvPr/>
        </p:nvSpPr>
        <p:spPr>
          <a:xfrm>
            <a:off x="9351000" y="4782600"/>
            <a:ext cx="1458720" cy="853560"/>
          </a:xfrm>
          <a:prstGeom prst="rect">
            <a:avLst/>
          </a:prstGeom>
          <a:solidFill>
            <a:schemeClr val="bg1"/>
          </a:solidFill>
          <a:ln w="12600">
            <a:solidFill>
              <a:srgbClr val="000000"/>
            </a:solidFill>
            <a:miter/>
          </a:ln>
        </p:spPr>
        <p:style>
          <a:lnRef idx="0"/>
          <a:fillRef idx="0"/>
          <a:effectRef idx="0"/>
          <a:fontRef idx="minor"/>
        </p:style>
      </p:sp>
      <p:sp>
        <p:nvSpPr>
          <p:cNvPr id="432" name="CustomShape 46"/>
          <p:cNvSpPr/>
          <p:nvPr/>
        </p:nvSpPr>
        <p:spPr>
          <a:xfrm>
            <a:off x="9585000" y="4826880"/>
            <a:ext cx="1062720" cy="581400"/>
          </a:xfrm>
          <a:prstGeom prst="rect">
            <a:avLst/>
          </a:prstGeom>
          <a:noFill/>
          <a:ln w="0">
            <a:noFill/>
          </a:ln>
        </p:spPr>
        <p:style>
          <a:lnRef idx="0"/>
          <a:fillRef idx="0"/>
          <a:effectRef idx="0"/>
          <a:fontRef idx="minor"/>
        </p:style>
        <p:txBody>
          <a:bodyPr wrap="none" lIns="90360" rIns="90360" tIns="44280" bIns="44280" anchor="t">
            <a:spAutoFit/>
          </a:bodyPr>
          <a:p>
            <a:pPr algn="ctr">
              <a:lnSpc>
                <a:spcPct val="90000"/>
              </a:lnSpc>
            </a:pPr>
            <a:r>
              <a:rPr b="0" lang="de-DE" sz="1800" spc="-1" strike="noStrike">
                <a:solidFill>
                  <a:srgbClr val="000000"/>
                </a:solidFill>
                <a:latin typeface="DejaVu Sans"/>
                <a:ea typeface="ＭＳ Ｐゴシック"/>
              </a:rPr>
              <a:t>courses</a:t>
            </a:r>
            <a:endParaRPr b="0" lang="en-GB" sz="1800" spc="-1" strike="noStrike">
              <a:latin typeface="Arial"/>
            </a:endParaRPr>
          </a:p>
          <a:p>
            <a:pPr algn="ctr">
              <a:lnSpc>
                <a:spcPct val="90000"/>
              </a:lnSpc>
            </a:pPr>
            <a:r>
              <a:rPr b="0" lang="de-DE" sz="1800" spc="-1" strike="noStrike">
                <a:solidFill>
                  <a:srgbClr val="000000"/>
                </a:solidFill>
                <a:latin typeface="DejaVu Sans"/>
                <a:ea typeface="ＭＳ Ｐゴシック"/>
              </a:rPr>
              <a:t>clerk</a:t>
            </a:r>
            <a:endParaRPr b="0" lang="en-GB" sz="1800" spc="-1" strike="noStrike">
              <a:latin typeface="Arial"/>
            </a:endParaRPr>
          </a:p>
        </p:txBody>
      </p:sp>
      <p:sp>
        <p:nvSpPr>
          <p:cNvPr id="433" name="CustomShape 47"/>
          <p:cNvSpPr/>
          <p:nvPr/>
        </p:nvSpPr>
        <p:spPr>
          <a:xfrm>
            <a:off x="5574600" y="5279400"/>
            <a:ext cx="1458720" cy="853560"/>
          </a:xfrm>
          <a:prstGeom prst="rect">
            <a:avLst/>
          </a:prstGeom>
          <a:solidFill>
            <a:schemeClr val="bg1"/>
          </a:solidFill>
          <a:ln w="12600">
            <a:solidFill>
              <a:srgbClr val="000000"/>
            </a:solidFill>
            <a:miter/>
          </a:ln>
        </p:spPr>
        <p:style>
          <a:lnRef idx="0"/>
          <a:fillRef idx="0"/>
          <a:effectRef idx="0"/>
          <a:fontRef idx="minor"/>
        </p:style>
      </p:sp>
      <p:sp>
        <p:nvSpPr>
          <p:cNvPr id="434" name="CustomShape 48"/>
          <p:cNvSpPr/>
          <p:nvPr/>
        </p:nvSpPr>
        <p:spPr>
          <a:xfrm>
            <a:off x="5601960" y="5536440"/>
            <a:ext cx="1443600" cy="334800"/>
          </a:xfrm>
          <a:prstGeom prst="rect">
            <a:avLst/>
          </a:prstGeom>
          <a:noFill/>
          <a:ln w="0">
            <a:noFill/>
          </a:ln>
        </p:spPr>
        <p:style>
          <a:lnRef idx="0"/>
          <a:fillRef idx="0"/>
          <a:effectRef idx="0"/>
          <a:fontRef idx="minor"/>
        </p:style>
        <p:txBody>
          <a:bodyPr wrap="none" lIns="90360" rIns="90360" tIns="44280" bIns="44280" anchor="t">
            <a:spAutoFit/>
          </a:bodyPr>
          <a:p>
            <a:pPr algn="ctr">
              <a:lnSpc>
                <a:spcPct val="90000"/>
              </a:lnSpc>
            </a:pPr>
            <a:r>
              <a:rPr b="0" lang="de-DE" sz="1800" spc="-1" strike="noStrike">
                <a:solidFill>
                  <a:srgbClr val="000000"/>
                </a:solidFill>
                <a:latin typeface="DejaVu Sans"/>
                <a:ea typeface="ＭＳ Ｐゴシック"/>
              </a:rPr>
              <a:t>accounting</a:t>
            </a:r>
            <a:endParaRPr b="0" lang="en-GB" sz="1800" spc="-1" strike="noStrike">
              <a:latin typeface="Arial"/>
            </a:endParaRPr>
          </a:p>
        </p:txBody>
      </p:sp>
      <p:sp>
        <p:nvSpPr>
          <p:cNvPr id="435" name="Line 6"/>
          <p:cNvSpPr/>
          <p:nvPr/>
        </p:nvSpPr>
        <p:spPr>
          <a:xfrm>
            <a:off x="2987280" y="3007440"/>
            <a:ext cx="2442600" cy="241200"/>
          </a:xfrm>
          <a:prstGeom prst="line">
            <a:avLst/>
          </a:prstGeom>
          <a:ln w="12600">
            <a:solidFill>
              <a:srgbClr val="000000"/>
            </a:solidFill>
            <a:round/>
            <a:headEnd len="med" type="triangle" w="med"/>
            <a:tailEnd len="med" type="triangle" w="med"/>
          </a:ln>
        </p:spPr>
        <p:style>
          <a:lnRef idx="0"/>
          <a:fillRef idx="0"/>
          <a:effectRef idx="0"/>
          <a:fontRef idx="minor"/>
        </p:style>
      </p:sp>
      <p:sp>
        <p:nvSpPr>
          <p:cNvPr id="436" name="Line 7"/>
          <p:cNvSpPr/>
          <p:nvPr/>
        </p:nvSpPr>
        <p:spPr>
          <a:xfrm flipV="1">
            <a:off x="2955600" y="3818520"/>
            <a:ext cx="2505960" cy="1003320"/>
          </a:xfrm>
          <a:prstGeom prst="line">
            <a:avLst/>
          </a:prstGeom>
          <a:ln w="12600">
            <a:solidFill>
              <a:srgbClr val="000000"/>
            </a:solidFill>
            <a:round/>
            <a:headEnd len="med" type="triangle" w="med"/>
            <a:tailEnd len="med" type="triangle" w="med"/>
          </a:ln>
        </p:spPr>
        <p:style>
          <a:lnRef idx="0"/>
          <a:fillRef idx="0"/>
          <a:effectRef idx="0"/>
          <a:fontRef idx="minor"/>
        </p:style>
      </p:sp>
      <p:sp>
        <p:nvSpPr>
          <p:cNvPr id="437" name="Line 8"/>
          <p:cNvSpPr/>
          <p:nvPr/>
        </p:nvSpPr>
        <p:spPr>
          <a:xfrm flipV="1">
            <a:off x="6306480" y="4156920"/>
            <a:ext cx="360" cy="1128600"/>
          </a:xfrm>
          <a:prstGeom prst="line">
            <a:avLst/>
          </a:prstGeom>
          <a:ln w="12600">
            <a:solidFill>
              <a:srgbClr val="000000"/>
            </a:solidFill>
            <a:round/>
            <a:headEnd len="med" type="triangle" w="med"/>
            <a:tailEnd len="med" type="triangle" w="med"/>
          </a:ln>
        </p:spPr>
        <p:style>
          <a:lnRef idx="0"/>
          <a:fillRef idx="0"/>
          <a:effectRef idx="0"/>
          <a:fontRef idx="minor"/>
        </p:style>
      </p:sp>
      <p:sp>
        <p:nvSpPr>
          <p:cNvPr id="438" name="Line 9"/>
          <p:cNvSpPr/>
          <p:nvPr/>
        </p:nvSpPr>
        <p:spPr>
          <a:xfrm flipH="1" flipV="1">
            <a:off x="7157520" y="3829680"/>
            <a:ext cx="2184120" cy="936720"/>
          </a:xfrm>
          <a:prstGeom prst="line">
            <a:avLst/>
          </a:prstGeom>
          <a:ln w="12600">
            <a:solidFill>
              <a:srgbClr val="000000"/>
            </a:solidFill>
            <a:round/>
            <a:headEnd len="med" type="triangle" w="med"/>
            <a:tailEnd len="med" type="triangle" w="med"/>
          </a:ln>
        </p:spPr>
        <p:style>
          <a:lnRef idx="0"/>
          <a:fillRef idx="0"/>
          <a:effectRef idx="0"/>
          <a:fontRef idx="minor"/>
        </p:style>
      </p:sp>
      <p:sp>
        <p:nvSpPr>
          <p:cNvPr id="439" name="Line 10"/>
          <p:cNvSpPr/>
          <p:nvPr/>
        </p:nvSpPr>
        <p:spPr>
          <a:xfrm flipH="1">
            <a:off x="7237440" y="2629440"/>
            <a:ext cx="2057400" cy="619200"/>
          </a:xfrm>
          <a:prstGeom prst="line">
            <a:avLst/>
          </a:prstGeom>
          <a:ln w="12600">
            <a:solidFill>
              <a:srgbClr val="000000"/>
            </a:solidFill>
            <a:round/>
            <a:headEnd len="med" type="triangle" w="med"/>
            <a:tailEnd len="med" type="triangle" w="med"/>
          </a:ln>
        </p:spPr>
        <p:style>
          <a:lnRef idx="0"/>
          <a:fillRef idx="0"/>
          <a:effectRef idx="0"/>
          <a:fontRef idx="minor"/>
        </p:style>
      </p:sp>
      <p:sp>
        <p:nvSpPr>
          <p:cNvPr id="440" name="CustomShape 49"/>
          <p:cNvSpPr/>
          <p:nvPr/>
        </p:nvSpPr>
        <p:spPr>
          <a:xfrm>
            <a:off x="542880" y="723960"/>
            <a:ext cx="10357560" cy="4982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23"/>
          <p:cNvSpPr/>
          <p:nvPr/>
        </p:nvSpPr>
        <p:spPr>
          <a:xfrm>
            <a:off x="542880" y="1267200"/>
            <a:ext cx="10357560" cy="498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Behavioral Perspective </a:t>
            </a:r>
            <a:endParaRPr b="0" lang="en-GB" sz="2200" spc="-1" strike="noStrike">
              <a:latin typeface="Arial"/>
            </a:endParaRPr>
          </a:p>
        </p:txBody>
      </p:sp>
      <p:sp>
        <p:nvSpPr>
          <p:cNvPr id="442" name="CustomShape 24"/>
          <p:cNvSpPr/>
          <p:nvPr/>
        </p:nvSpPr>
        <p:spPr>
          <a:xfrm>
            <a:off x="451800" y="1709280"/>
            <a:ext cx="8224920" cy="4353120"/>
          </a:xfrm>
          <a:prstGeom prst="rect">
            <a:avLst/>
          </a:prstGeom>
          <a:noFill/>
          <a:ln w="9360">
            <a:noFill/>
          </a:ln>
        </p:spPr>
        <p:style>
          <a:lnRef idx="0"/>
          <a:fillRef idx="0"/>
          <a:effectRef idx="0"/>
          <a:fontRef idx="minor"/>
        </p:style>
      </p:sp>
      <p:sp>
        <p:nvSpPr>
          <p:cNvPr id="443" name="TextShape 9"/>
          <p:cNvSpPr/>
          <p:nvPr/>
        </p:nvSpPr>
        <p:spPr>
          <a:xfrm>
            <a:off x="609480" y="1769400"/>
            <a:ext cx="10587960" cy="4856040"/>
          </a:xfrm>
          <a:prstGeom prst="rect">
            <a:avLst/>
          </a:prstGeom>
          <a:noFill/>
          <a:ln w="0">
            <a:noFill/>
          </a:ln>
        </p:spPr>
        <p:style>
          <a:lnRef idx="0"/>
          <a:fillRef idx="0"/>
          <a:effectRef idx="0"/>
          <a:fontRef idx="minor"/>
        </p:style>
        <p:txBody>
          <a:bodyPr lIns="0" rIns="0" tIns="0" bIns="0" anchor="ctr">
            <a:normAutofit/>
          </a:bodyPr>
          <a:p>
            <a:pPr marL="316440" indent="-316080">
              <a:lnSpc>
                <a:spcPct val="85000"/>
              </a:lnSpc>
              <a:spcBef>
                <a:spcPts val="1001"/>
              </a:spcBef>
              <a:spcAft>
                <a:spcPts val="369"/>
              </a:spcAft>
              <a:tabLst>
                <a:tab algn="l" pos="0"/>
              </a:tabLst>
            </a:pPr>
            <a:r>
              <a:rPr b="0" lang="en-US" sz="2000" spc="-1" strike="noStrike" u="sng">
                <a:solidFill>
                  <a:srgbClr val="008c4f"/>
                </a:solidFill>
                <a:uFillTx/>
                <a:latin typeface="DejaVu Sans"/>
                <a:ea typeface="Arial"/>
              </a:rPr>
              <a:t>Behavioral requirements describe what a system will do (with the data):</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how input information is transformed into state information and output information</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sequences of interaction of the software system with its environment </a:t>
            </a:r>
            <a:br>
              <a:rPr sz="1800"/>
            </a:br>
            <a:r>
              <a:rPr b="0" lang="en-US" sz="2000" spc="-1" strike="noStrike">
                <a:solidFill>
                  <a:srgbClr val="000000"/>
                </a:solidFill>
                <a:latin typeface="DejaVu Sans"/>
                <a:ea typeface="Arial"/>
              </a:rPr>
              <a:t>(people, software, hardware)</a:t>
            </a:r>
            <a:endParaRPr b="0" lang="en-GB" sz="2000" spc="-1" strike="noStrike">
              <a:latin typeface="Arial"/>
            </a:endParaRPr>
          </a:p>
          <a:p>
            <a:pPr marL="228600" indent="-228240">
              <a:lnSpc>
                <a:spcPct val="100000"/>
              </a:lnSpc>
              <a:spcBef>
                <a:spcPts val="1001"/>
              </a:spcBef>
              <a:tabLst>
                <a:tab algn="l" pos="0"/>
              </a:tabLst>
            </a:pPr>
            <a:endParaRPr b="0" lang="en-GB" sz="2000" spc="-1" strike="noStrike">
              <a:latin typeface="Arial"/>
            </a:endParaRPr>
          </a:p>
          <a:p>
            <a:pPr marL="316440" indent="-316080">
              <a:lnSpc>
                <a:spcPct val="100000"/>
              </a:lnSpc>
              <a:spcBef>
                <a:spcPts val="1001"/>
              </a:spcBef>
              <a:tabLst>
                <a:tab algn="l" pos="0"/>
              </a:tabLst>
            </a:pPr>
            <a:r>
              <a:rPr b="0" lang="en-US" sz="2000" spc="-1" strike="noStrike" u="sng">
                <a:solidFill>
                  <a:srgbClr val="008c4f"/>
                </a:solidFill>
                <a:uFillTx/>
                <a:latin typeface="DejaVu Sans"/>
                <a:ea typeface="Arial"/>
              </a:rPr>
              <a:t>System behavior is important on various levels:</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1" lang="en-US" sz="2000" spc="-1" strike="noStrike">
                <a:solidFill>
                  <a:srgbClr val="000000"/>
                </a:solidFill>
                <a:latin typeface="DejaVu Sans"/>
                <a:ea typeface="Arial"/>
              </a:rPr>
              <a:t>Business processes</a:t>
            </a:r>
            <a:r>
              <a:rPr b="0" lang="en-US" sz="2000" spc="-1" strike="noStrike">
                <a:solidFill>
                  <a:srgbClr val="000000"/>
                </a:solidFill>
                <a:latin typeface="DejaVu Sans"/>
                <a:ea typeface="Arial"/>
              </a:rPr>
              <a:t> - describe the fundamental flow of activities in an enterprise</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1" lang="en-US" sz="2000" spc="-1" strike="noStrike">
                <a:solidFill>
                  <a:srgbClr val="000000"/>
                </a:solidFill>
                <a:latin typeface="DejaVu Sans"/>
                <a:ea typeface="Arial"/>
              </a:rPr>
              <a:t>Task level</a:t>
            </a:r>
            <a:r>
              <a:rPr b="0" lang="en-US" sz="2000" spc="-1" strike="noStrike">
                <a:solidFill>
                  <a:srgbClr val="000000"/>
                </a:solidFill>
                <a:latin typeface="DejaVu Sans"/>
                <a:ea typeface="Arial"/>
              </a:rPr>
              <a:t> - describe the interaction of people with a software system on a coarse grained level (e.g., define new customer)</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1" lang="en-US" sz="2000" spc="-1" strike="noStrike">
                <a:solidFill>
                  <a:srgbClr val="000000"/>
                </a:solidFill>
                <a:latin typeface="DejaVu Sans"/>
                <a:ea typeface="Arial"/>
              </a:rPr>
              <a:t>Stimulus / response</a:t>
            </a:r>
            <a:r>
              <a:rPr b="0" lang="en-US" sz="2000" spc="-1" strike="noStrike">
                <a:solidFill>
                  <a:srgbClr val="000000"/>
                </a:solidFill>
                <a:latin typeface="DejaVu Sans"/>
                <a:ea typeface="Arial"/>
              </a:rPr>
              <a:t> - describe interactions </a:t>
            </a:r>
            <a:endParaRPr b="0" lang="en-GB" sz="2000" spc="-1" strike="noStrike">
              <a:latin typeface="Arial"/>
            </a:endParaRPr>
          </a:p>
        </p:txBody>
      </p:sp>
      <p:sp>
        <p:nvSpPr>
          <p:cNvPr id="444" name="CustomShape 25"/>
          <p:cNvSpPr/>
          <p:nvPr/>
        </p:nvSpPr>
        <p:spPr>
          <a:xfrm>
            <a:off x="542880" y="723960"/>
            <a:ext cx="10357560" cy="4982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1"/>
          <p:cNvSpPr/>
          <p:nvPr/>
        </p:nvSpPr>
        <p:spPr>
          <a:xfrm>
            <a:off x="539640" y="1339200"/>
            <a:ext cx="11521800" cy="4860000"/>
          </a:xfrm>
          <a:prstGeom prst="rect">
            <a:avLst/>
          </a:prstGeom>
          <a:noFill/>
          <a:ln w="9360">
            <a:noFill/>
          </a:ln>
        </p:spPr>
        <p:style>
          <a:lnRef idx="0"/>
          <a:fillRef idx="0"/>
          <a:effectRef idx="0"/>
          <a:fontRef idx="minor"/>
        </p:style>
        <p:txBody>
          <a:bodyPr lIns="0" rIns="0" tIns="0" bIns="0" anchor="ctr">
            <a:noAutofit/>
          </a:bodyPr>
          <a:p>
            <a:pPr marL="316440" indent="-316080">
              <a:lnSpc>
                <a:spcPct val="100000"/>
              </a:lnSpc>
              <a:spcBef>
                <a:spcPts val="1001"/>
              </a:spcBef>
              <a:tabLst>
                <a:tab algn="l" pos="0"/>
              </a:tabLst>
            </a:pPr>
            <a:r>
              <a:rPr b="0" lang="en-US" sz="2000" spc="-1" strike="noStrike" u="sng">
                <a:solidFill>
                  <a:srgbClr val="008c4f"/>
                </a:solidFill>
                <a:uFillTx/>
                <a:latin typeface="DejaVu Sans"/>
                <a:ea typeface="Arial"/>
              </a:rPr>
              <a:t>Many different techniques were developed for specifying this:</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Textual Use Cases</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Business Process Modeling Languages</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Scenario-Based Modeling Approaches</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Event-Based Modeling Techniques</a:t>
            </a:r>
            <a:endParaRPr b="0" lang="en-GB" sz="2000" spc="-1" strike="noStrike">
              <a:latin typeface="Arial"/>
            </a:endParaRPr>
          </a:p>
          <a:p>
            <a:pPr marL="228600" indent="-228240">
              <a:lnSpc>
                <a:spcPct val="100000"/>
              </a:lnSpc>
              <a:spcBef>
                <a:spcPts val="1001"/>
              </a:spcBef>
              <a:tabLst>
                <a:tab algn="l" pos="0"/>
              </a:tabLst>
            </a:pPr>
            <a:endParaRPr b="0" lang="en-GB" sz="2000" spc="-1" strike="noStrike">
              <a:latin typeface="Arial"/>
            </a:endParaRPr>
          </a:p>
          <a:p>
            <a:pPr marL="316440" indent="-316080">
              <a:lnSpc>
                <a:spcPct val="100000"/>
              </a:lnSpc>
              <a:spcBef>
                <a:spcPts val="1001"/>
              </a:spcBef>
              <a:tabLst>
                <a:tab algn="l" pos="0"/>
              </a:tabLst>
            </a:pPr>
            <a:r>
              <a:rPr b="0" lang="en-US" sz="2000" spc="-1" strike="noStrike" u="sng">
                <a:solidFill>
                  <a:srgbClr val="008c4f"/>
                </a:solidFill>
                <a:uFillTx/>
                <a:latin typeface="DejaVu Sans"/>
                <a:ea typeface="Arial"/>
              </a:rPr>
              <a:t>The techniques can be categorized along the following dimensions:</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1" lang="en-US" sz="2000" spc="-1" strike="noStrike">
                <a:solidFill>
                  <a:srgbClr val="000000"/>
                </a:solidFill>
                <a:latin typeface="DejaVu Sans"/>
                <a:ea typeface="Arial"/>
              </a:rPr>
              <a:t>data-flow</a:t>
            </a:r>
            <a:r>
              <a:rPr b="0" lang="en-US" sz="2000" spc="-1" strike="noStrike">
                <a:solidFill>
                  <a:srgbClr val="000000"/>
                </a:solidFill>
                <a:latin typeface="DejaVu Sans"/>
                <a:ea typeface="Arial"/>
              </a:rPr>
              <a:t> (-transformation) vs. </a:t>
            </a:r>
            <a:r>
              <a:rPr b="1" lang="en-US" sz="2000" spc="-1" strike="noStrike">
                <a:solidFill>
                  <a:srgbClr val="000000"/>
                </a:solidFill>
                <a:latin typeface="DejaVu Sans"/>
                <a:ea typeface="Arial"/>
              </a:rPr>
              <a:t>stimulus-/response</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1" lang="en-US" sz="2000" spc="-1" strike="noStrike">
                <a:solidFill>
                  <a:srgbClr val="000000"/>
                </a:solidFill>
                <a:latin typeface="DejaVu Sans"/>
                <a:ea typeface="Arial"/>
              </a:rPr>
              <a:t>complete</a:t>
            </a:r>
            <a:r>
              <a:rPr b="0" lang="en-US" sz="2000" spc="-1" strike="noStrike">
                <a:solidFill>
                  <a:srgbClr val="000000"/>
                </a:solidFill>
                <a:latin typeface="DejaVu Sans"/>
                <a:ea typeface="Arial"/>
              </a:rPr>
              <a:t> description vs.</a:t>
            </a:r>
            <a:r>
              <a:rPr b="1" lang="en-US" sz="2000" spc="-1" strike="noStrike">
                <a:solidFill>
                  <a:srgbClr val="000000"/>
                </a:solidFill>
                <a:latin typeface="DejaVu Sans"/>
                <a:ea typeface="Arial"/>
              </a:rPr>
              <a:t> prototypical </a:t>
            </a:r>
            <a:r>
              <a:rPr b="0" lang="en-US" sz="2000" spc="-1" strike="noStrike">
                <a:solidFill>
                  <a:srgbClr val="000000"/>
                </a:solidFill>
                <a:latin typeface="DejaVu Sans"/>
                <a:ea typeface="Arial"/>
              </a:rPr>
              <a:t>description</a:t>
            </a:r>
            <a:endParaRPr b="0" lang="en-GB" sz="2000" spc="-1" strike="noStrike">
              <a:latin typeface="Arial"/>
            </a:endParaRPr>
          </a:p>
        </p:txBody>
      </p:sp>
      <p:sp>
        <p:nvSpPr>
          <p:cNvPr id="446" name="CustomShape 26"/>
          <p:cNvSpPr/>
          <p:nvPr/>
        </p:nvSpPr>
        <p:spPr>
          <a:xfrm>
            <a:off x="542880" y="126936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Behavioral Perspective – </a:t>
            </a:r>
            <a:r>
              <a:rPr b="1" lang="de-DE" sz="2200" spc="-1" strike="noStrike">
                <a:solidFill>
                  <a:srgbClr val="666666"/>
                </a:solidFill>
                <a:latin typeface="DejaVu Sans"/>
                <a:ea typeface="DejaVu Sans"/>
              </a:rPr>
              <a:t>Specification Techniques</a:t>
            </a:r>
            <a:endParaRPr b="0" lang="en-GB" sz="2200" spc="-1" strike="noStrike">
              <a:latin typeface="Arial"/>
            </a:endParaRPr>
          </a:p>
        </p:txBody>
      </p:sp>
      <p:sp>
        <p:nvSpPr>
          <p:cNvPr id="447" name="CustomShape 27"/>
          <p:cNvSpPr/>
          <p:nvPr/>
        </p:nvSpPr>
        <p:spPr>
          <a:xfrm>
            <a:off x="542880" y="726120"/>
            <a:ext cx="10357560" cy="4982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4"/>
          <p:cNvSpPr/>
          <p:nvPr/>
        </p:nvSpPr>
        <p:spPr>
          <a:xfrm>
            <a:off x="465840" y="1339200"/>
            <a:ext cx="5319720" cy="4860000"/>
          </a:xfrm>
          <a:prstGeom prst="rect">
            <a:avLst/>
          </a:prstGeom>
          <a:noFill/>
          <a:ln w="9360">
            <a:noFill/>
          </a:ln>
        </p:spPr>
        <p:style>
          <a:lnRef idx="0"/>
          <a:fillRef idx="0"/>
          <a:effectRef idx="0"/>
          <a:fontRef idx="minor"/>
        </p:style>
        <p:txBody>
          <a:bodyPr lIns="0" rIns="0" tIns="0" bIns="0" anchor="ctr">
            <a:noAutofit/>
          </a:bodyPr>
          <a:p>
            <a:pPr marL="316440" indent="-316080">
              <a:lnSpc>
                <a:spcPct val="100000"/>
              </a:lnSpc>
              <a:spcBef>
                <a:spcPts val="1001"/>
              </a:spcBef>
              <a:tabLst>
                <a:tab algn="l" pos="0"/>
              </a:tabLst>
            </a:pPr>
            <a:r>
              <a:rPr b="0" lang="en-US" sz="2000" spc="-1" strike="noStrike" u="sng">
                <a:solidFill>
                  <a:srgbClr val="008c4f"/>
                </a:solidFill>
                <a:uFillTx/>
                <a:latin typeface="DejaVu Sans"/>
                <a:ea typeface="Arial"/>
              </a:rPr>
              <a:t>The UML provides different approaches:</a:t>
            </a:r>
            <a:endParaRPr b="0" lang="en-GB" sz="2000" spc="-1" strike="noStrike">
              <a:latin typeface="Arial"/>
            </a:endParaRPr>
          </a:p>
          <a:p>
            <a:pPr marL="316440" indent="-316080">
              <a:lnSpc>
                <a:spcPct val="100000"/>
              </a:lnSpc>
              <a:spcBef>
                <a:spcPts val="1001"/>
              </a:spcBef>
              <a:tabLst>
                <a:tab algn="l" pos="0"/>
              </a:tabLst>
            </a:pP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Use Case Diagram</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State Machine Diagram</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Activity Diagram</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 </a:t>
            </a:r>
            <a:endParaRPr b="0" lang="en-GB" sz="2000" spc="-1" strike="noStrike">
              <a:latin typeface="Arial"/>
            </a:endParaRPr>
          </a:p>
        </p:txBody>
      </p:sp>
      <p:pic>
        <p:nvPicPr>
          <p:cNvPr id="449" name="Picture 1" descr=""/>
          <p:cNvPicPr/>
          <p:nvPr/>
        </p:nvPicPr>
        <p:blipFill>
          <a:blip r:embed="rId1"/>
          <a:stretch/>
        </p:blipFill>
        <p:spPr>
          <a:xfrm>
            <a:off x="4191480" y="3429000"/>
            <a:ext cx="6940440" cy="2968560"/>
          </a:xfrm>
          <a:prstGeom prst="rect">
            <a:avLst/>
          </a:prstGeom>
          <a:ln w="0">
            <a:noFill/>
          </a:ln>
        </p:spPr>
      </p:pic>
      <p:sp>
        <p:nvSpPr>
          <p:cNvPr id="450" name="CustomShape 28"/>
          <p:cNvSpPr/>
          <p:nvPr/>
        </p:nvSpPr>
        <p:spPr>
          <a:xfrm>
            <a:off x="542880" y="126972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Behavioral Perspective – </a:t>
            </a:r>
            <a:r>
              <a:rPr b="1" lang="en-GB" sz="2200" spc="-1" strike="noStrike">
                <a:solidFill>
                  <a:srgbClr val="666666"/>
                </a:solidFill>
                <a:latin typeface="DejaVu Sans"/>
                <a:ea typeface="DejaVu Sans"/>
              </a:rPr>
              <a:t>Specification Techniques</a:t>
            </a:r>
            <a:endParaRPr b="0" lang="en-GB" sz="2200" spc="-1" strike="noStrike">
              <a:latin typeface="Arial"/>
            </a:endParaRPr>
          </a:p>
        </p:txBody>
      </p:sp>
      <p:sp>
        <p:nvSpPr>
          <p:cNvPr id="451" name="CustomShape 29"/>
          <p:cNvSpPr/>
          <p:nvPr/>
        </p:nvSpPr>
        <p:spPr>
          <a:xfrm>
            <a:off x="542880" y="726120"/>
            <a:ext cx="10357560" cy="4982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GB" sz="2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48">
                                            <p:txEl>
                                              <p:pRg st="5" end="5"/>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TextShape 16"/>
          <p:cNvSpPr/>
          <p:nvPr/>
        </p:nvSpPr>
        <p:spPr>
          <a:xfrm>
            <a:off x="539640" y="1339200"/>
            <a:ext cx="11521800" cy="4860000"/>
          </a:xfrm>
          <a:prstGeom prst="rect">
            <a:avLst/>
          </a:prstGeom>
          <a:noFill/>
          <a:ln w="9360">
            <a:noFill/>
          </a:ln>
        </p:spPr>
        <p:style>
          <a:lnRef idx="0"/>
          <a:fillRef idx="0"/>
          <a:effectRef idx="0"/>
          <a:fontRef idx="minor"/>
        </p:style>
        <p:txBody>
          <a:bodyPr lIns="0" rIns="0" tIns="0" bIns="0" anchor="ctr">
            <a:noAutofit/>
          </a:bodyPr>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The interface takes apart interior and exterior</a:t>
            </a:r>
            <a:endParaRPr b="0" lang="en-GB" sz="2000" spc="-1" strike="noStrike">
              <a:latin typeface="Arial"/>
            </a:endParaRPr>
          </a:p>
          <a:p>
            <a:pPr>
              <a:lnSpc>
                <a:spcPct val="100000"/>
              </a:lnSpc>
              <a:spcBef>
                <a:spcPts val="1001"/>
              </a:spcBef>
              <a:tabLst>
                <a:tab algn="l" pos="0"/>
              </a:tabLst>
            </a:pP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Interfaces are defined by the project context</a:t>
            </a:r>
            <a:endParaRPr b="0" lang="en-GB" sz="2000" spc="-1" strike="noStrike">
              <a:latin typeface="Arial"/>
            </a:endParaRPr>
          </a:p>
          <a:p>
            <a:pPr>
              <a:lnSpc>
                <a:spcPct val="100000"/>
              </a:lnSpc>
              <a:spcBef>
                <a:spcPts val="1001"/>
              </a:spcBef>
              <a:tabLst>
                <a:tab algn="l" pos="0"/>
              </a:tabLst>
            </a:pP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Different types of interfaces:</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User interfaces (Human-Machine Interface)</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Software Interfaces</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Hardware-related interfaces</a:t>
            </a:r>
            <a:endParaRPr b="0" lang="en-GB" sz="1800" spc="-1" strike="noStrike">
              <a:latin typeface="Arial"/>
            </a:endParaRPr>
          </a:p>
        </p:txBody>
      </p:sp>
      <p:sp>
        <p:nvSpPr>
          <p:cNvPr id="453" name="CustomShape 30"/>
          <p:cNvSpPr/>
          <p:nvPr/>
        </p:nvSpPr>
        <p:spPr>
          <a:xfrm>
            <a:off x="542880" y="722160"/>
            <a:ext cx="10358640" cy="4993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GB" sz="2200" spc="-1" strike="noStrike">
              <a:latin typeface="Arial"/>
            </a:endParaRPr>
          </a:p>
        </p:txBody>
      </p:sp>
      <p:sp>
        <p:nvSpPr>
          <p:cNvPr id="454" name="CustomShape 31"/>
          <p:cNvSpPr/>
          <p:nvPr/>
        </p:nvSpPr>
        <p:spPr>
          <a:xfrm>
            <a:off x="542880" y="126756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de-DE" sz="2200" spc="-1" strike="noStrike">
                <a:solidFill>
                  <a:srgbClr val="666666"/>
                </a:solidFill>
                <a:latin typeface="DejaVu Sans"/>
                <a:ea typeface="DejaVu Sans"/>
              </a:rPr>
              <a:t>Interface Requirements</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8"/>
          <p:cNvSpPr/>
          <p:nvPr/>
        </p:nvSpPr>
        <p:spPr>
          <a:xfrm>
            <a:off x="539640" y="1339200"/>
            <a:ext cx="11521800" cy="4860000"/>
          </a:xfrm>
          <a:prstGeom prst="rect">
            <a:avLst/>
          </a:prstGeom>
          <a:noFill/>
          <a:ln w="9360">
            <a:noFill/>
          </a:ln>
        </p:spPr>
        <p:style>
          <a:lnRef idx="0"/>
          <a:fillRef idx="0"/>
          <a:effectRef idx="0"/>
          <a:fontRef idx="minor"/>
        </p:style>
        <p:txBody>
          <a:bodyPr lIns="0" rIns="0" tIns="0" bIns="0" anchor="ctr">
            <a:noAutofit/>
          </a:bodyPr>
          <a:p>
            <a:pPr marL="228600" indent="-228240">
              <a:lnSpc>
                <a:spcPct val="85000"/>
              </a:lnSpc>
              <a:spcBef>
                <a:spcPts val="1001"/>
              </a:spcBef>
              <a:spcAft>
                <a:spcPts val="369"/>
              </a:spcAft>
              <a:tabLst>
                <a:tab algn="l" pos="0"/>
              </a:tabLst>
            </a:pPr>
            <a:endParaRPr b="0" lang="en-GB" sz="3200" spc="-1" strike="noStrike">
              <a:latin typeface="Arial"/>
            </a:endParaRPr>
          </a:p>
          <a:p>
            <a:pPr marL="316440" indent="-31608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Interface Description must describe</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Layout</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Look &amp; Feel</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Category of Interface (WIMP, ASCII-based, tactile, …)</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Interaction sequences </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a:t>
            </a:r>
            <a:endParaRPr b="0" lang="en-GB" sz="1800" spc="-1" strike="noStrike">
              <a:latin typeface="Arial"/>
            </a:endParaRPr>
          </a:p>
          <a:p>
            <a:pPr marL="228600" indent="-228240">
              <a:lnSpc>
                <a:spcPct val="100000"/>
              </a:lnSpc>
              <a:spcBef>
                <a:spcPts val="1001"/>
              </a:spcBef>
              <a:tabLst>
                <a:tab algn="l" pos="0"/>
              </a:tabLst>
            </a:pPr>
            <a:endParaRPr b="0" lang="en-GB" sz="1800" spc="-1" strike="noStrike">
              <a:latin typeface="Arial"/>
            </a:endParaRPr>
          </a:p>
          <a:p>
            <a:pPr marL="316440" indent="-31608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Usability aspects are specific to this type of interface</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Person (e.g., impairements, knowledge)</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Situation</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Task</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a:t>
            </a:r>
            <a:endParaRPr b="0" lang="en-GB" sz="1800" spc="-1" strike="noStrike">
              <a:latin typeface="Arial"/>
            </a:endParaRPr>
          </a:p>
        </p:txBody>
      </p:sp>
      <p:sp>
        <p:nvSpPr>
          <p:cNvPr id="456" name="CustomShape 32"/>
          <p:cNvSpPr/>
          <p:nvPr/>
        </p:nvSpPr>
        <p:spPr>
          <a:xfrm>
            <a:off x="542880" y="722520"/>
            <a:ext cx="10358640" cy="4993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GB" sz="2200" spc="-1" strike="noStrike">
              <a:latin typeface="Arial"/>
            </a:endParaRPr>
          </a:p>
        </p:txBody>
      </p:sp>
      <p:sp>
        <p:nvSpPr>
          <p:cNvPr id="457" name="CustomShape 33"/>
          <p:cNvSpPr/>
          <p:nvPr/>
        </p:nvSpPr>
        <p:spPr>
          <a:xfrm>
            <a:off x="542880" y="126792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Interface Requirements – User Interface</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335520" y="4406760"/>
            <a:ext cx="10747800" cy="13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System Context</a:t>
            </a:r>
            <a:endParaRPr b="0" lang="en-GB" sz="3000" spc="-1" strike="noStrike">
              <a:latin typeface="Arial"/>
            </a:endParaRPr>
          </a:p>
        </p:txBody>
      </p:sp>
      <p:sp>
        <p:nvSpPr>
          <p:cNvPr id="293" name="CustomShape 2"/>
          <p:cNvSpPr/>
          <p:nvPr/>
        </p:nvSpPr>
        <p:spPr>
          <a:xfrm>
            <a:off x="335520" y="2906640"/>
            <a:ext cx="10747800" cy="14947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TextShape 20"/>
          <p:cNvSpPr/>
          <p:nvPr/>
        </p:nvSpPr>
        <p:spPr>
          <a:xfrm>
            <a:off x="539640" y="1339200"/>
            <a:ext cx="11521800" cy="4860000"/>
          </a:xfrm>
          <a:prstGeom prst="rect">
            <a:avLst/>
          </a:prstGeom>
          <a:noFill/>
          <a:ln w="9360">
            <a:noFill/>
          </a:ln>
        </p:spPr>
        <p:style>
          <a:lnRef idx="0"/>
          <a:fillRef idx="0"/>
          <a:effectRef idx="0"/>
          <a:fontRef idx="minor"/>
        </p:style>
        <p:txBody>
          <a:bodyPr lIns="0" rIns="0" tIns="0" bIns="0" anchor="ctr">
            <a:noAutofit/>
          </a:bodyPr>
          <a:p>
            <a:pPr marL="316440" indent="-316080">
              <a:lnSpc>
                <a:spcPct val="100000"/>
              </a:lnSpc>
              <a:spcBef>
                <a:spcPts val="1001"/>
              </a:spcBef>
              <a:tabLst>
                <a:tab algn="l" pos="0"/>
              </a:tabLst>
            </a:pPr>
            <a:endParaRPr b="0" lang="en-GB" sz="3200" spc="-1" strike="noStrike">
              <a:latin typeface="Arial"/>
            </a:endParaRPr>
          </a:p>
          <a:p>
            <a:pPr marL="316440" indent="-31608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Interfaces to other software interfaces are defined based on </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Identification of service, i.e., how to find it</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The protocol (how to interact)</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The data format(s), e.g., how to exchange data</a:t>
            </a:r>
            <a:endParaRPr b="0" lang="en-GB" sz="1800" spc="-1" strike="noStrike">
              <a:latin typeface="Arial"/>
            </a:endParaRPr>
          </a:p>
          <a:p>
            <a:pPr marL="228600" indent="-228240">
              <a:lnSpc>
                <a:spcPct val="100000"/>
              </a:lnSpc>
              <a:spcBef>
                <a:spcPts val="1001"/>
              </a:spcBef>
              <a:tabLst>
                <a:tab algn="l" pos="0"/>
              </a:tabLst>
            </a:pPr>
            <a:endParaRPr b="0" lang="en-GB" sz="1800" spc="-1" strike="noStrike">
              <a:latin typeface="Arial"/>
            </a:endParaRPr>
          </a:p>
          <a:p>
            <a:pPr marL="316440" indent="-31608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Typically use of standard protocols, like</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Web-Service</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HTTP</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a:t>
            </a:r>
            <a:endParaRPr b="0" lang="en-GB" sz="1800" spc="-1" strike="noStrike">
              <a:latin typeface="Arial"/>
            </a:endParaRPr>
          </a:p>
          <a:p>
            <a:pPr marL="316440" indent="-316080">
              <a:lnSpc>
                <a:spcPct val="100000"/>
              </a:lnSpc>
              <a:spcBef>
                <a:spcPts val="1001"/>
              </a:spcBef>
              <a:tabLst>
                <a:tab algn="l" pos="0"/>
              </a:tabLst>
            </a:pPr>
            <a:r>
              <a:rPr b="1" lang="en-GB" sz="2000" spc="-1" strike="noStrike">
                <a:solidFill>
                  <a:srgbClr val="000000"/>
                </a:solidFill>
                <a:latin typeface="DejaVu Sans"/>
                <a:ea typeface="Arial"/>
              </a:rPr>
              <a:t>But also possible → Data file is written to a specific location and read by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t>
            </a:r>
            <a:r>
              <a:rPr b="1" lang="en-GB" sz="2000" spc="-1" strike="noStrike">
                <a:solidFill>
                  <a:srgbClr val="000000"/>
                </a:solidFill>
                <a:latin typeface="DejaVu Sans"/>
                <a:ea typeface="Arial"/>
              </a:rPr>
              <a:t>  another program</a:t>
            </a:r>
            <a:endParaRPr b="0" lang="en-GB" sz="2000" spc="-1" strike="noStrike">
              <a:latin typeface="Arial"/>
            </a:endParaRPr>
          </a:p>
        </p:txBody>
      </p:sp>
      <p:sp>
        <p:nvSpPr>
          <p:cNvPr id="459" name="CustomShape 34"/>
          <p:cNvSpPr/>
          <p:nvPr/>
        </p:nvSpPr>
        <p:spPr>
          <a:xfrm>
            <a:off x="542880" y="722880"/>
            <a:ext cx="10358640" cy="4993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GB" sz="2200" spc="-1" strike="noStrike">
              <a:latin typeface="Arial"/>
            </a:endParaRPr>
          </a:p>
        </p:txBody>
      </p:sp>
      <p:sp>
        <p:nvSpPr>
          <p:cNvPr id="460" name="CustomShape 50"/>
          <p:cNvSpPr/>
          <p:nvPr/>
        </p:nvSpPr>
        <p:spPr>
          <a:xfrm>
            <a:off x="542880" y="126828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Interface Requirements – </a:t>
            </a:r>
            <a:r>
              <a:rPr b="1" lang="de-DE" sz="2200" spc="-1" strike="noStrike">
                <a:solidFill>
                  <a:srgbClr val="666666"/>
                </a:solidFill>
                <a:latin typeface="DejaVu Sans"/>
                <a:ea typeface="DejaVu Sans"/>
              </a:rPr>
              <a:t>Software Interface</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22"/>
          <p:cNvSpPr/>
          <p:nvPr/>
        </p:nvSpPr>
        <p:spPr>
          <a:xfrm>
            <a:off x="539640" y="1339200"/>
            <a:ext cx="11521800" cy="4860000"/>
          </a:xfrm>
          <a:prstGeom prst="rect">
            <a:avLst/>
          </a:prstGeom>
          <a:noFill/>
          <a:ln w="9360">
            <a:noFill/>
          </a:ln>
        </p:spPr>
        <p:style>
          <a:lnRef idx="0"/>
          <a:fillRef idx="0"/>
          <a:effectRef idx="0"/>
          <a:fontRef idx="minor"/>
        </p:style>
        <p:txBody>
          <a:bodyPr lIns="0" rIns="0" tIns="0" bIns="0" anchor="ctr">
            <a:noAutofit/>
          </a:bodyPr>
          <a:p>
            <a:pPr marL="316440" indent="-316080">
              <a:lnSpc>
                <a:spcPct val="100000"/>
              </a:lnSpc>
              <a:spcBef>
                <a:spcPts val="1001"/>
              </a:spcBef>
              <a:tabLst>
                <a:tab algn="l" pos="0"/>
              </a:tabLst>
            </a:pPr>
            <a:r>
              <a:rPr b="0" lang="en-US" sz="2000" spc="-1" strike="noStrike" u="sng">
                <a:solidFill>
                  <a:srgbClr val="008c4f"/>
                </a:solidFill>
                <a:uFillTx/>
                <a:latin typeface="DejaVu Sans"/>
                <a:ea typeface="Arial"/>
              </a:rPr>
              <a:t>Hardware interfaces are often:</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Time critical</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Protocol specification must include timing information</a:t>
            </a:r>
            <a:endParaRPr b="0" lang="en-GB" sz="1800" spc="-1" strike="noStrike">
              <a:latin typeface="Arial"/>
            </a:endParaRPr>
          </a:p>
          <a:p>
            <a:pPr marL="228600" indent="-228240">
              <a:lnSpc>
                <a:spcPct val="90000"/>
              </a:lnSpc>
              <a:spcBef>
                <a:spcPts val="1417"/>
              </a:spcBef>
              <a:tabLst>
                <a:tab algn="l" pos="0"/>
              </a:tabLst>
            </a:pPr>
            <a:endParaRPr b="0" lang="en-GB" sz="18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Specified close to hardware (e.g. addressing)</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de-DE" sz="1800" spc="-1" strike="noStrike">
                <a:solidFill>
                  <a:srgbClr val="000000"/>
                </a:solidFill>
                <a:latin typeface="DejaVu Sans"/>
                <a:ea typeface="Arial"/>
              </a:rPr>
              <a:t>Hardware-based → service identification may be given in bits and bytes</a:t>
            </a:r>
            <a:endParaRPr b="0" lang="en-GB" sz="1800" spc="-1" strike="noStrike">
              <a:latin typeface="Arial"/>
            </a:endParaRPr>
          </a:p>
          <a:p>
            <a:pPr marL="228600" indent="-228240">
              <a:lnSpc>
                <a:spcPct val="100000"/>
              </a:lnSpc>
              <a:spcBef>
                <a:spcPts val="1001"/>
              </a:spcBef>
              <a:tabLst>
                <a:tab algn="l" pos="0"/>
              </a:tabLst>
            </a:pPr>
            <a:endParaRPr b="0" lang="en-GB" sz="18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Other than that, usually hardware interfaces are like a software interface</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de-DE" sz="2000" spc="-1" strike="noStrike">
                <a:solidFill>
                  <a:srgbClr val="000000"/>
                </a:solidFill>
                <a:latin typeface="DejaVu Sans"/>
                <a:ea typeface="Arial"/>
              </a:rPr>
              <a:t>Mapping software information to the physical world is done by hardware!</a:t>
            </a:r>
            <a:endParaRPr b="0" lang="en-GB" sz="2000" spc="-1" strike="noStrike">
              <a:latin typeface="Arial"/>
            </a:endParaRPr>
          </a:p>
        </p:txBody>
      </p:sp>
      <p:sp>
        <p:nvSpPr>
          <p:cNvPr id="462" name="CustomShape 51"/>
          <p:cNvSpPr/>
          <p:nvPr/>
        </p:nvSpPr>
        <p:spPr>
          <a:xfrm>
            <a:off x="542880" y="722880"/>
            <a:ext cx="10358640" cy="4993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 / Functional Requirements</a:t>
            </a:r>
            <a:endParaRPr b="0" lang="en-GB" sz="2200" spc="-1" strike="noStrike">
              <a:latin typeface="Arial"/>
            </a:endParaRPr>
          </a:p>
        </p:txBody>
      </p:sp>
      <p:sp>
        <p:nvSpPr>
          <p:cNvPr id="463" name="CustomShape 52"/>
          <p:cNvSpPr/>
          <p:nvPr/>
        </p:nvSpPr>
        <p:spPr>
          <a:xfrm>
            <a:off x="542880" y="126828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Interface Requirements – </a:t>
            </a:r>
            <a:r>
              <a:rPr b="1" lang="de-DE" sz="2200" spc="-1" strike="noStrike">
                <a:solidFill>
                  <a:srgbClr val="666666"/>
                </a:solidFill>
                <a:latin typeface="DejaVu Sans"/>
                <a:ea typeface="DejaVu Sans"/>
              </a:rPr>
              <a:t>Hardware Interface</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24"/>
          <p:cNvSpPr/>
          <p:nvPr/>
        </p:nvSpPr>
        <p:spPr>
          <a:xfrm>
            <a:off x="539640" y="1339200"/>
            <a:ext cx="10732320" cy="4860000"/>
          </a:xfrm>
          <a:prstGeom prst="rect">
            <a:avLst/>
          </a:prstGeom>
          <a:noFill/>
          <a:ln w="9360">
            <a:noFill/>
          </a:ln>
        </p:spPr>
        <p:style>
          <a:lnRef idx="0"/>
          <a:fillRef idx="0"/>
          <a:effectRef idx="0"/>
          <a:fontRef idx="minor"/>
        </p:style>
        <p:txBody>
          <a:bodyPr lIns="0" rIns="0" tIns="0" bIns="0" anchor="ctr">
            <a:noAutofit/>
          </a:bodyPr>
          <a:p>
            <a:pPr marL="228600" indent="-228240">
              <a:lnSpc>
                <a:spcPct val="100000"/>
              </a:lnSpc>
              <a:spcBef>
                <a:spcPts val="1001"/>
              </a:spcBef>
              <a:tabLst>
                <a:tab algn="l" pos="0"/>
              </a:tabLst>
            </a:pPr>
            <a:endParaRPr b="0" lang="en-GB" sz="3200" spc="-1" strike="noStrike">
              <a:latin typeface="Arial"/>
            </a:endParaRPr>
          </a:p>
          <a:p>
            <a:pPr marL="216000" indent="-215640">
              <a:lnSpc>
                <a:spcPct val="100000"/>
              </a:lnSpc>
              <a:spcBef>
                <a:spcPts val="1001"/>
              </a:spcBef>
              <a:buClr>
                <a:srgbClr val="000000"/>
              </a:buClr>
              <a:buFont typeface="OpenSymbol"/>
              <a:buAutoNum type="arabicPlain"/>
              <a:tabLst>
                <a:tab algn="l" pos="0"/>
              </a:tabLst>
            </a:pPr>
            <a:r>
              <a:rPr b="0" lang="en-US" sz="2000" spc="-1" strike="noStrike">
                <a:solidFill>
                  <a:srgbClr val="000000"/>
                </a:solidFill>
                <a:latin typeface="DejaVu Sans"/>
                <a:ea typeface="Arial"/>
              </a:rPr>
              <a:t>Quality requirements </a:t>
            </a:r>
            <a:r>
              <a:rPr b="1" lang="en-US" sz="2000" spc="-1" strike="noStrike">
                <a:solidFill>
                  <a:srgbClr val="000000"/>
                </a:solidFill>
                <a:latin typeface="DejaVu Sans"/>
                <a:ea typeface="Arial"/>
              </a:rPr>
              <a:t>define qualitative attributes</a:t>
            </a:r>
            <a:r>
              <a:rPr b="0" lang="en-US" sz="2000" spc="-1" strike="noStrike">
                <a:solidFill>
                  <a:srgbClr val="000000"/>
                </a:solidFill>
                <a:latin typeface="DejaVu Sans"/>
                <a:ea typeface="Arial"/>
              </a:rPr>
              <a:t> of the whole system, a single function or a group of functions, i.e. how good a system shall do the things it is supposed to do.</a:t>
            </a:r>
            <a:br>
              <a:rPr sz="1800"/>
            </a:br>
            <a:r>
              <a:rPr b="0" lang="en-US" sz="2000" spc="-1" strike="noStrike">
                <a:solidFill>
                  <a:srgbClr val="000000"/>
                </a:solidFill>
                <a:latin typeface="DejaVu Sans"/>
                <a:ea typeface="DejaVu Sans"/>
              </a:rPr>
              <a:t> </a:t>
            </a:r>
            <a:endParaRPr b="0" lang="en-GB" sz="2000" spc="-1" strike="noStrike">
              <a:latin typeface="Arial"/>
            </a:endParaRPr>
          </a:p>
          <a:p>
            <a:pPr marL="216000" indent="-215640">
              <a:lnSpc>
                <a:spcPct val="100000"/>
              </a:lnSpc>
              <a:spcBef>
                <a:spcPts val="1001"/>
              </a:spcBef>
              <a:buClr>
                <a:srgbClr val="000000"/>
              </a:buClr>
              <a:buFont typeface="OpenSymbol"/>
              <a:buAutoNum type="arabicPlain"/>
              <a:tabLst>
                <a:tab algn="l" pos="0"/>
              </a:tabLst>
            </a:pPr>
            <a:r>
              <a:rPr b="0" lang="en-US" sz="2000" spc="-1" strike="noStrike">
                <a:solidFill>
                  <a:srgbClr val="000000"/>
                </a:solidFill>
                <a:latin typeface="DejaVu Sans"/>
                <a:ea typeface="Arial"/>
              </a:rPr>
              <a:t>Non-functional requirements are used to </a:t>
            </a:r>
            <a:r>
              <a:rPr b="1" lang="en-US" sz="2000" spc="-1" strike="noStrike">
                <a:solidFill>
                  <a:srgbClr val="000000"/>
                </a:solidFill>
                <a:latin typeface="DejaVu Sans"/>
                <a:ea typeface="Arial"/>
              </a:rPr>
              <a:t>encompass all kinds of </a:t>
            </a:r>
            <a:r>
              <a:rPr b="1" i="1" lang="en-US" sz="2000" spc="-1" strike="noStrike">
                <a:solidFill>
                  <a:srgbClr val="000000"/>
                </a:solidFill>
                <a:latin typeface="DejaVu Sans"/>
                <a:ea typeface="Arial"/>
              </a:rPr>
              <a:t>not </a:t>
            </a:r>
            <a:r>
              <a:rPr b="1" lang="en-US" sz="2000" spc="-1" strike="noStrike">
                <a:solidFill>
                  <a:srgbClr val="000000"/>
                </a:solidFill>
                <a:latin typeface="DejaVu Sans"/>
                <a:ea typeface="Arial"/>
              </a:rPr>
              <a:t>functional requirements</a:t>
            </a:r>
            <a:r>
              <a:rPr b="0" lang="en-US" sz="2000" spc="-1" strike="noStrike">
                <a:solidFill>
                  <a:srgbClr val="000000"/>
                </a:solidFill>
                <a:latin typeface="DejaVu Sans"/>
                <a:ea typeface="Arial"/>
              </a:rPr>
              <a:t> for a system:</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quality requirements should be related to the functional requirement or group of requirements they are relevant to</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development constraints should be captured separately</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project aspects should be clearly separated from product aspects</a:t>
            </a:r>
            <a:endParaRPr b="0" lang="en-GB" sz="1800" spc="-1" strike="noStrike">
              <a:latin typeface="Arial"/>
            </a:endParaRPr>
          </a:p>
          <a:p>
            <a:pPr marL="228600" indent="-228240">
              <a:lnSpc>
                <a:spcPct val="100000"/>
              </a:lnSpc>
              <a:spcBef>
                <a:spcPts val="1001"/>
              </a:spcBef>
              <a:tabLst>
                <a:tab algn="l" pos="0"/>
              </a:tabLst>
            </a:pPr>
            <a:endParaRPr b="0" lang="en-GB" sz="1800" spc="-1" strike="noStrike">
              <a:latin typeface="Arial"/>
            </a:endParaRPr>
          </a:p>
          <a:p>
            <a:pPr marL="228600" indent="-228240" algn="ctr">
              <a:lnSpc>
                <a:spcPct val="100000"/>
              </a:lnSpc>
              <a:spcBef>
                <a:spcPts val="1001"/>
              </a:spcBef>
              <a:tabLst>
                <a:tab algn="l" pos="0"/>
              </a:tabLst>
            </a:pPr>
            <a:r>
              <a:rPr b="0" i="1" lang="en-US" sz="2000" spc="-1" strike="noStrike">
                <a:solidFill>
                  <a:srgbClr val="ffffff"/>
                </a:solidFill>
                <a:latin typeface="DejaVu Sans"/>
                <a:ea typeface="Arial"/>
              </a:rPr>
              <a:t>he term </a:t>
            </a:r>
            <a:endParaRPr b="0" lang="en-GB" sz="2000" spc="-1" strike="noStrike">
              <a:latin typeface="Arial"/>
            </a:endParaRPr>
          </a:p>
        </p:txBody>
      </p:sp>
      <p:sp>
        <p:nvSpPr>
          <p:cNvPr id="465" name="CustomShape 53"/>
          <p:cNvSpPr/>
          <p:nvPr/>
        </p:nvSpPr>
        <p:spPr>
          <a:xfrm>
            <a:off x="539640" y="722520"/>
            <a:ext cx="10358640" cy="4993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GB" sz="2200" spc="-1" strike="noStrike">
              <a:latin typeface="Arial"/>
            </a:endParaRPr>
          </a:p>
        </p:txBody>
      </p:sp>
      <p:sp>
        <p:nvSpPr>
          <p:cNvPr id="466" name="CustomShape 54"/>
          <p:cNvSpPr/>
          <p:nvPr/>
        </p:nvSpPr>
        <p:spPr>
          <a:xfrm>
            <a:off x="539640" y="127116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Definition</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CustomShape 55"/>
          <p:cNvSpPr/>
          <p:nvPr/>
        </p:nvSpPr>
        <p:spPr>
          <a:xfrm>
            <a:off x="1130040" y="5518800"/>
            <a:ext cx="9477360" cy="6804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ctr">
            <a:noAutofit/>
          </a:bodyPr>
          <a:p>
            <a:pPr marL="419040" indent="-316080" algn="ctr">
              <a:lnSpc>
                <a:spcPct val="100000"/>
              </a:lnSpc>
              <a:spcBef>
                <a:spcPts val="1001"/>
              </a:spcBef>
              <a:tabLst>
                <a:tab algn="l" pos="0"/>
              </a:tabLst>
            </a:pPr>
            <a:r>
              <a:rPr b="0" i="1" lang="en-US" sz="1800" spc="-1" strike="noStrike">
                <a:solidFill>
                  <a:srgbClr val="000000"/>
                </a:solidFill>
                <a:latin typeface="DejaVu Sans"/>
                <a:ea typeface="Arial"/>
              </a:rPr>
              <a:t>The term non-functional requirements is depreciated </a:t>
            </a:r>
            <a:r>
              <a:rPr b="0" lang="en-US" sz="1800" spc="-1" strike="noStrike">
                <a:solidFill>
                  <a:srgbClr val="000000"/>
                </a:solidFill>
                <a:latin typeface="DejaVu Sans"/>
                <a:ea typeface="Arial"/>
              </a:rPr>
              <a:t>(according to IEEE)</a:t>
            </a:r>
            <a:endParaRPr b="0" lang="en-GB" sz="1800" spc="-1" strike="noStrike">
              <a:latin typeface="Arial"/>
            </a:endParaRPr>
          </a:p>
        </p:txBody>
      </p:sp>
      <p:sp>
        <p:nvSpPr>
          <p:cNvPr id="468" name="CustomShape 56"/>
          <p:cNvSpPr/>
          <p:nvPr/>
        </p:nvSpPr>
        <p:spPr>
          <a:xfrm>
            <a:off x="539640" y="722520"/>
            <a:ext cx="10358640" cy="4993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GB" sz="2200" spc="-1" strike="noStrike">
              <a:latin typeface="Arial"/>
            </a:endParaRPr>
          </a:p>
        </p:txBody>
      </p:sp>
      <p:sp>
        <p:nvSpPr>
          <p:cNvPr id="469" name="CustomShape 57"/>
          <p:cNvSpPr/>
          <p:nvPr/>
        </p:nvSpPr>
        <p:spPr>
          <a:xfrm>
            <a:off x="539640" y="127116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Definition</a:t>
            </a:r>
            <a:endParaRPr b="0" lang="en-GB" sz="2200" spc="-1" strike="noStrike">
              <a:latin typeface="Arial"/>
            </a:endParaRPr>
          </a:p>
        </p:txBody>
      </p:sp>
      <p:sp>
        <p:nvSpPr>
          <p:cNvPr id="470" name="CustomShape 58"/>
          <p:cNvSpPr/>
          <p:nvPr/>
        </p:nvSpPr>
        <p:spPr>
          <a:xfrm>
            <a:off x="540000" y="1339560"/>
            <a:ext cx="10732320" cy="4860000"/>
          </a:xfrm>
          <a:prstGeom prst="rect">
            <a:avLst/>
          </a:prstGeom>
          <a:noFill/>
          <a:ln w="9360">
            <a:noFill/>
          </a:ln>
        </p:spPr>
        <p:style>
          <a:lnRef idx="0"/>
          <a:fillRef idx="0"/>
          <a:effectRef idx="0"/>
          <a:fontRef idx="minor"/>
        </p:style>
        <p:txBody>
          <a:bodyPr lIns="0" rIns="0" tIns="0" bIns="0" anchor="ctr">
            <a:noAutofit/>
          </a:bodyPr>
          <a:p>
            <a:pPr>
              <a:lnSpc>
                <a:spcPct val="100000"/>
              </a:lnSpc>
              <a:spcBef>
                <a:spcPts val="1001"/>
              </a:spcBef>
              <a:tabLst>
                <a:tab algn="l" pos="0"/>
              </a:tabLst>
            </a:pPr>
            <a:endParaRPr b="0" lang="en-GB" sz="1800" spc="-1" strike="noStrike">
              <a:latin typeface="Arial"/>
            </a:endParaRPr>
          </a:p>
          <a:p>
            <a:pPr marL="216000" indent="-215640">
              <a:lnSpc>
                <a:spcPct val="100000"/>
              </a:lnSpc>
              <a:spcBef>
                <a:spcPts val="1001"/>
              </a:spcBef>
              <a:buClr>
                <a:srgbClr val="000000"/>
              </a:buClr>
              <a:buFont typeface="OpenSymbol"/>
              <a:buAutoNum type="arabicPlain"/>
              <a:tabLst>
                <a:tab algn="l" pos="0"/>
              </a:tabLst>
            </a:pPr>
            <a:r>
              <a:rPr b="0" lang="en-US" sz="2000" spc="-1" strike="noStrike">
                <a:solidFill>
                  <a:srgbClr val="000000"/>
                </a:solidFill>
                <a:latin typeface="DejaVu Sans"/>
                <a:ea typeface="Arial"/>
              </a:rPr>
              <a:t>Quality requirements </a:t>
            </a:r>
            <a:r>
              <a:rPr b="1" lang="en-US" sz="2000" spc="-1" strike="noStrike">
                <a:solidFill>
                  <a:srgbClr val="000000"/>
                </a:solidFill>
                <a:latin typeface="DejaVu Sans"/>
                <a:ea typeface="Arial"/>
              </a:rPr>
              <a:t>define qualitative attributes</a:t>
            </a:r>
            <a:r>
              <a:rPr b="0" lang="en-US" sz="2000" spc="-1" strike="noStrike">
                <a:solidFill>
                  <a:srgbClr val="000000"/>
                </a:solidFill>
                <a:latin typeface="DejaVu Sans"/>
                <a:ea typeface="Arial"/>
              </a:rPr>
              <a:t> of the whole system, a single function or a group of functions, i.e. how good a system shall do the things it is supposed to do.</a:t>
            </a:r>
            <a:br>
              <a:rPr sz="1800"/>
            </a:br>
            <a:r>
              <a:rPr b="0" lang="en-US" sz="2000" spc="-1" strike="noStrike">
                <a:solidFill>
                  <a:srgbClr val="000000"/>
                </a:solidFill>
                <a:latin typeface="DejaVu Sans"/>
                <a:ea typeface="DejaVu Sans"/>
              </a:rPr>
              <a:t> </a:t>
            </a:r>
            <a:endParaRPr b="0" lang="en-GB" sz="2000" spc="-1" strike="noStrike">
              <a:latin typeface="Arial"/>
            </a:endParaRPr>
          </a:p>
          <a:p>
            <a:pPr marL="216000" indent="-215640">
              <a:lnSpc>
                <a:spcPct val="100000"/>
              </a:lnSpc>
              <a:spcBef>
                <a:spcPts val="1001"/>
              </a:spcBef>
              <a:buClr>
                <a:srgbClr val="000000"/>
              </a:buClr>
              <a:buFont typeface="OpenSymbol"/>
              <a:buAutoNum type="arabicPlain"/>
              <a:tabLst>
                <a:tab algn="l" pos="0"/>
              </a:tabLst>
            </a:pPr>
            <a:r>
              <a:rPr b="0" lang="en-US" sz="2000" spc="-1" strike="noStrike">
                <a:solidFill>
                  <a:srgbClr val="000000"/>
                </a:solidFill>
                <a:latin typeface="DejaVu Sans"/>
                <a:ea typeface="Arial"/>
              </a:rPr>
              <a:t>Non-functional requirements are used to </a:t>
            </a:r>
            <a:r>
              <a:rPr b="1" lang="en-US" sz="2000" spc="-1" strike="noStrike">
                <a:solidFill>
                  <a:srgbClr val="000000"/>
                </a:solidFill>
                <a:latin typeface="DejaVu Sans"/>
                <a:ea typeface="Arial"/>
              </a:rPr>
              <a:t>encompass all kinds of </a:t>
            </a:r>
            <a:r>
              <a:rPr b="1" i="1" lang="en-US" sz="2000" spc="-1" strike="noStrike">
                <a:solidFill>
                  <a:srgbClr val="000000"/>
                </a:solidFill>
                <a:latin typeface="DejaVu Sans"/>
                <a:ea typeface="Arial"/>
              </a:rPr>
              <a:t>not </a:t>
            </a:r>
            <a:r>
              <a:rPr b="1" lang="en-US" sz="2000" spc="-1" strike="noStrike">
                <a:solidFill>
                  <a:srgbClr val="000000"/>
                </a:solidFill>
                <a:latin typeface="DejaVu Sans"/>
                <a:ea typeface="Arial"/>
              </a:rPr>
              <a:t>functional requirements</a:t>
            </a:r>
            <a:r>
              <a:rPr b="0" lang="en-US" sz="2000" spc="-1" strike="noStrike">
                <a:solidFill>
                  <a:srgbClr val="000000"/>
                </a:solidFill>
                <a:latin typeface="DejaVu Sans"/>
                <a:ea typeface="Arial"/>
              </a:rPr>
              <a:t> for a system:</a:t>
            </a:r>
            <a:endParaRPr b="0" lang="en-GB" sz="20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quality requirements should be related to the functional requirement or group of requirements they are relevant to</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development constraints should be captured separately</a:t>
            </a:r>
            <a:endParaRPr b="0" lang="en-GB" sz="1800" spc="-1" strike="noStrike">
              <a:latin typeface="Arial"/>
            </a:endParaRPr>
          </a:p>
          <a:p>
            <a:pPr lvl="1" marL="432000" indent="-215640">
              <a:lnSpc>
                <a:spcPct val="100000"/>
              </a:lnSpc>
              <a:spcBef>
                <a:spcPts val="499"/>
              </a:spcBef>
              <a:buClr>
                <a:srgbClr val="008c4f"/>
              </a:buClr>
              <a:buSzPct val="45000"/>
              <a:buFont typeface="OpenSymbol"/>
              <a:buChar char="—"/>
              <a:tabLst>
                <a:tab algn="l" pos="0"/>
              </a:tabLst>
            </a:pPr>
            <a:r>
              <a:rPr b="0" lang="en-US" sz="1800" spc="-1" strike="noStrike">
                <a:solidFill>
                  <a:srgbClr val="000000"/>
                </a:solidFill>
                <a:latin typeface="DejaVu Sans"/>
                <a:ea typeface="Arial"/>
              </a:rPr>
              <a:t>project aspects should be clearly separated from product aspects</a:t>
            </a:r>
            <a:endParaRPr b="0" lang="en-GB" sz="1800" spc="-1" strike="noStrike">
              <a:latin typeface="Arial"/>
            </a:endParaRPr>
          </a:p>
          <a:p>
            <a:pPr>
              <a:lnSpc>
                <a:spcPct val="100000"/>
              </a:lnSpc>
              <a:spcBef>
                <a:spcPts val="1001"/>
              </a:spcBef>
              <a:tabLst>
                <a:tab algn="l" pos="0"/>
              </a:tabLst>
            </a:pPr>
            <a:endParaRPr b="0" lang="en-GB" sz="1800" spc="-1" strike="noStrike">
              <a:latin typeface="Arial"/>
            </a:endParaRPr>
          </a:p>
          <a:p>
            <a:pPr algn="ctr">
              <a:lnSpc>
                <a:spcPct val="100000"/>
              </a:lnSpc>
              <a:spcBef>
                <a:spcPts val="1001"/>
              </a:spcBef>
              <a:tabLst>
                <a:tab algn="l" pos="0"/>
              </a:tabLs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67"/>
          <p:cNvSpPr/>
          <p:nvPr/>
        </p:nvSpPr>
        <p:spPr>
          <a:xfrm>
            <a:off x="3259440" y="2045160"/>
            <a:ext cx="2175120" cy="39132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Requirements</a:t>
            </a:r>
            <a:endParaRPr b="0" lang="en-GB" sz="1600" spc="-1" strike="noStrike">
              <a:latin typeface="Arial"/>
            </a:endParaRPr>
          </a:p>
        </p:txBody>
      </p:sp>
      <p:grpSp>
        <p:nvGrpSpPr>
          <p:cNvPr id="472" name="Group 2"/>
          <p:cNvGrpSpPr/>
          <p:nvPr/>
        </p:nvGrpSpPr>
        <p:grpSpPr>
          <a:xfrm>
            <a:off x="2676240" y="4366800"/>
            <a:ext cx="5341680" cy="1061640"/>
            <a:chOff x="2676240" y="4366800"/>
            <a:chExt cx="5341680" cy="1061640"/>
          </a:xfrm>
        </p:grpSpPr>
        <p:sp>
          <p:nvSpPr>
            <p:cNvPr id="473" name="CustomShape 68"/>
            <p:cNvSpPr/>
            <p:nvPr/>
          </p:nvSpPr>
          <p:spPr>
            <a:xfrm>
              <a:off x="2676240" y="4869360"/>
              <a:ext cx="2429640" cy="55908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Local </a:t>
              </a:r>
              <a:br>
                <a:rPr sz="1800"/>
              </a:br>
              <a:r>
                <a:rPr b="0" lang="en-US" sz="1600" spc="-1" strike="noStrike">
                  <a:solidFill>
                    <a:srgbClr val="000000"/>
                  </a:solidFill>
                  <a:latin typeface="DejaVu Sans"/>
                  <a:ea typeface="ＭＳ Ｐゴシック"/>
                </a:rPr>
                <a:t>attributes (QoS)</a:t>
              </a:r>
              <a:endParaRPr b="0" lang="en-GB" sz="1600" spc="-1" strike="noStrike">
                <a:latin typeface="Arial"/>
              </a:endParaRPr>
            </a:p>
          </p:txBody>
        </p:sp>
        <p:sp>
          <p:nvSpPr>
            <p:cNvPr id="474" name="CustomShape 69"/>
            <p:cNvSpPr/>
            <p:nvPr/>
          </p:nvSpPr>
          <p:spPr>
            <a:xfrm>
              <a:off x="5588280" y="4869360"/>
              <a:ext cx="2429640" cy="55908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Non-local </a:t>
              </a:r>
              <a:br>
                <a:rPr sz="1800"/>
              </a:br>
              <a:r>
                <a:rPr b="0" lang="en-US" sz="1600" spc="-1" strike="noStrike">
                  <a:solidFill>
                    <a:srgbClr val="000000"/>
                  </a:solidFill>
                  <a:latin typeface="DejaVu Sans"/>
                  <a:ea typeface="ＭＳ Ｐゴシック"/>
                </a:rPr>
                <a:t>attributes</a:t>
              </a:r>
              <a:endParaRPr b="0" lang="en-GB" sz="1600" spc="-1" strike="noStrike">
                <a:latin typeface="Arial"/>
              </a:endParaRPr>
            </a:p>
          </p:txBody>
        </p:sp>
        <p:sp>
          <p:nvSpPr>
            <p:cNvPr id="475" name="Line 1"/>
            <p:cNvSpPr/>
            <p:nvPr/>
          </p:nvSpPr>
          <p:spPr>
            <a:xfrm flipV="1">
              <a:off x="3625560" y="4377600"/>
              <a:ext cx="1354680" cy="473760"/>
            </a:xfrm>
            <a:prstGeom prst="line">
              <a:avLst/>
            </a:prstGeom>
            <a:ln w="28440">
              <a:solidFill>
                <a:srgbClr val="000000"/>
              </a:solidFill>
              <a:round/>
            </a:ln>
          </p:spPr>
          <p:style>
            <a:lnRef idx="0"/>
            <a:fillRef idx="0"/>
            <a:effectRef idx="0"/>
            <a:fontRef idx="minor"/>
          </p:style>
        </p:sp>
        <p:sp>
          <p:nvSpPr>
            <p:cNvPr id="476" name="Line 2"/>
            <p:cNvSpPr/>
            <p:nvPr/>
          </p:nvSpPr>
          <p:spPr>
            <a:xfrm flipH="1" flipV="1">
              <a:off x="5671080" y="4366800"/>
              <a:ext cx="808920" cy="473760"/>
            </a:xfrm>
            <a:prstGeom prst="line">
              <a:avLst/>
            </a:prstGeom>
            <a:ln w="28440">
              <a:solidFill>
                <a:srgbClr val="000000"/>
              </a:solidFill>
              <a:round/>
            </a:ln>
          </p:spPr>
          <p:style>
            <a:lnRef idx="0"/>
            <a:fillRef idx="0"/>
            <a:effectRef idx="0"/>
            <a:fontRef idx="minor"/>
          </p:style>
        </p:sp>
      </p:grpSp>
      <p:grpSp>
        <p:nvGrpSpPr>
          <p:cNvPr id="477" name="Group 5"/>
          <p:cNvGrpSpPr/>
          <p:nvPr/>
        </p:nvGrpSpPr>
        <p:grpSpPr>
          <a:xfrm>
            <a:off x="873000" y="2445480"/>
            <a:ext cx="7095960" cy="952200"/>
            <a:chOff x="873000" y="2445480"/>
            <a:chExt cx="7095960" cy="952200"/>
          </a:xfrm>
        </p:grpSpPr>
        <p:sp>
          <p:nvSpPr>
            <p:cNvPr id="478" name="CustomShape 70"/>
            <p:cNvSpPr/>
            <p:nvPr/>
          </p:nvSpPr>
          <p:spPr>
            <a:xfrm>
              <a:off x="873000" y="2838960"/>
              <a:ext cx="2396880" cy="55872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Functional </a:t>
              </a:r>
              <a:br>
                <a:rPr sz="1800"/>
              </a:br>
              <a:r>
                <a:rPr b="0" lang="en-US" sz="1600" spc="-1" strike="noStrike">
                  <a:solidFill>
                    <a:srgbClr val="000000"/>
                  </a:solidFill>
                  <a:latin typeface="DejaVu Sans"/>
                  <a:ea typeface="ＭＳ Ｐゴシック"/>
                </a:rPr>
                <a:t>requirements</a:t>
              </a:r>
              <a:endParaRPr b="0" lang="en-GB" sz="1600" spc="-1" strike="noStrike">
                <a:latin typeface="Arial"/>
              </a:endParaRPr>
            </a:p>
          </p:txBody>
        </p:sp>
        <p:sp>
          <p:nvSpPr>
            <p:cNvPr id="479" name="CustomShape 71"/>
            <p:cNvSpPr/>
            <p:nvPr/>
          </p:nvSpPr>
          <p:spPr>
            <a:xfrm>
              <a:off x="5539320" y="2826720"/>
              <a:ext cx="2429640" cy="55836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Non-functional</a:t>
              </a:r>
              <a:br>
                <a:rPr sz="1800"/>
              </a:br>
              <a:r>
                <a:rPr b="0" lang="en-US" sz="1600" spc="-1" strike="noStrike">
                  <a:solidFill>
                    <a:srgbClr val="000000"/>
                  </a:solidFill>
                  <a:latin typeface="DejaVu Sans"/>
                  <a:ea typeface="ＭＳ Ｐゴシック"/>
                </a:rPr>
                <a:t>requirements</a:t>
              </a:r>
              <a:endParaRPr b="0" lang="en-GB" sz="1600" spc="-1" strike="noStrike">
                <a:latin typeface="Arial"/>
              </a:endParaRPr>
            </a:p>
          </p:txBody>
        </p:sp>
        <p:sp>
          <p:nvSpPr>
            <p:cNvPr id="480" name="Line 3"/>
            <p:cNvSpPr/>
            <p:nvPr/>
          </p:nvSpPr>
          <p:spPr>
            <a:xfrm flipV="1">
              <a:off x="1840320" y="2484360"/>
              <a:ext cx="2042640" cy="349200"/>
            </a:xfrm>
            <a:prstGeom prst="line">
              <a:avLst/>
            </a:prstGeom>
            <a:ln w="28440">
              <a:solidFill>
                <a:srgbClr val="000000"/>
              </a:solidFill>
              <a:round/>
            </a:ln>
          </p:spPr>
          <p:style>
            <a:lnRef idx="0"/>
            <a:fillRef idx="0"/>
            <a:effectRef idx="0"/>
            <a:fontRef idx="minor"/>
          </p:style>
        </p:sp>
        <p:sp>
          <p:nvSpPr>
            <p:cNvPr id="481" name="Line 4"/>
            <p:cNvSpPr/>
            <p:nvPr/>
          </p:nvSpPr>
          <p:spPr>
            <a:xfrm flipH="1" flipV="1">
              <a:off x="4792680" y="2445480"/>
              <a:ext cx="1904040" cy="371520"/>
            </a:xfrm>
            <a:prstGeom prst="line">
              <a:avLst/>
            </a:prstGeom>
            <a:ln w="28440">
              <a:solidFill>
                <a:srgbClr val="000000"/>
              </a:solidFill>
              <a:round/>
            </a:ln>
          </p:spPr>
          <p:style>
            <a:lnRef idx="0"/>
            <a:fillRef idx="0"/>
            <a:effectRef idx="0"/>
            <a:fontRef idx="minor"/>
          </p:style>
        </p:sp>
      </p:grpSp>
      <p:grpSp>
        <p:nvGrpSpPr>
          <p:cNvPr id="482" name="Group 6"/>
          <p:cNvGrpSpPr/>
          <p:nvPr/>
        </p:nvGrpSpPr>
        <p:grpSpPr>
          <a:xfrm>
            <a:off x="4119840" y="3400920"/>
            <a:ext cx="5536080" cy="967680"/>
            <a:chOff x="4119840" y="3400920"/>
            <a:chExt cx="5536080" cy="967680"/>
          </a:xfrm>
        </p:grpSpPr>
        <p:sp>
          <p:nvSpPr>
            <p:cNvPr id="483" name="CustomShape 72"/>
            <p:cNvSpPr/>
            <p:nvPr/>
          </p:nvSpPr>
          <p:spPr>
            <a:xfrm>
              <a:off x="4119840" y="3809880"/>
              <a:ext cx="2428920" cy="55872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Functional </a:t>
              </a:r>
              <a:br>
                <a:rPr sz="1800"/>
              </a:br>
              <a:r>
                <a:rPr b="0" lang="en-US" sz="1600" spc="-1" strike="noStrike">
                  <a:solidFill>
                    <a:srgbClr val="000000"/>
                  </a:solidFill>
                  <a:latin typeface="DejaVu Sans"/>
                  <a:ea typeface="ＭＳ Ｐゴシック"/>
                </a:rPr>
                <a:t>attributes</a:t>
              </a:r>
              <a:endParaRPr b="0" lang="en-GB" sz="1600" spc="-1" strike="noStrike">
                <a:latin typeface="Arial"/>
              </a:endParaRPr>
            </a:p>
          </p:txBody>
        </p:sp>
        <p:sp>
          <p:nvSpPr>
            <p:cNvPr id="484" name="CustomShape 73"/>
            <p:cNvSpPr/>
            <p:nvPr/>
          </p:nvSpPr>
          <p:spPr>
            <a:xfrm>
              <a:off x="7227000" y="3776400"/>
              <a:ext cx="2428920" cy="55872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Development</a:t>
              </a:r>
              <a:br>
                <a:rPr sz="1800"/>
              </a:br>
              <a:r>
                <a:rPr b="0" lang="en-US" sz="1600" spc="-1" strike="noStrike">
                  <a:solidFill>
                    <a:srgbClr val="000000"/>
                  </a:solidFill>
                  <a:latin typeface="DejaVu Sans"/>
                  <a:ea typeface="ＭＳ Ｐゴシック"/>
                </a:rPr>
                <a:t>attributes</a:t>
              </a:r>
              <a:endParaRPr b="0" lang="en-GB" sz="1600" spc="-1" strike="noStrike">
                <a:latin typeface="Arial"/>
              </a:endParaRPr>
            </a:p>
          </p:txBody>
        </p:sp>
        <p:sp>
          <p:nvSpPr>
            <p:cNvPr id="485" name="Line 5"/>
            <p:cNvSpPr/>
            <p:nvPr/>
          </p:nvSpPr>
          <p:spPr>
            <a:xfrm flipV="1">
              <a:off x="5162400" y="3400920"/>
              <a:ext cx="1429560" cy="395280"/>
            </a:xfrm>
            <a:prstGeom prst="line">
              <a:avLst/>
            </a:prstGeom>
            <a:ln w="28440">
              <a:solidFill>
                <a:srgbClr val="000000"/>
              </a:solidFill>
              <a:round/>
            </a:ln>
          </p:spPr>
          <p:style>
            <a:lnRef idx="0"/>
            <a:fillRef idx="0"/>
            <a:effectRef idx="0"/>
            <a:fontRef idx="minor"/>
          </p:style>
        </p:sp>
        <p:sp>
          <p:nvSpPr>
            <p:cNvPr id="486" name="Line 11"/>
            <p:cNvSpPr/>
            <p:nvPr/>
          </p:nvSpPr>
          <p:spPr>
            <a:xfrm flipH="1" flipV="1">
              <a:off x="7161840" y="3402000"/>
              <a:ext cx="1365120" cy="372600"/>
            </a:xfrm>
            <a:prstGeom prst="line">
              <a:avLst/>
            </a:prstGeom>
            <a:ln w="28440">
              <a:solidFill>
                <a:srgbClr val="000000"/>
              </a:solidFill>
              <a:round/>
            </a:ln>
          </p:spPr>
          <p:style>
            <a:lnRef idx="0"/>
            <a:fillRef idx="0"/>
            <a:effectRef idx="0"/>
            <a:fontRef idx="minor"/>
          </p:style>
        </p:sp>
      </p:grpSp>
      <p:sp>
        <p:nvSpPr>
          <p:cNvPr id="487" name="CustomShape 74"/>
          <p:cNvSpPr/>
          <p:nvPr/>
        </p:nvSpPr>
        <p:spPr>
          <a:xfrm>
            <a:off x="574920" y="5736600"/>
            <a:ext cx="3099240" cy="660960"/>
          </a:xfrm>
          <a:prstGeom prst="wedgeRoundRectCallout">
            <a:avLst>
              <a:gd name="adj1" fmla="val 39241"/>
              <a:gd name="adj2" fmla="val -99069"/>
              <a:gd name="adj3" fmla="val 16667"/>
            </a:avLst>
          </a:prstGeom>
          <a:solidFill>
            <a:srgbClr val="008c4f"/>
          </a:solidFill>
          <a:ln w="2844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ＭＳ Ｐゴシック"/>
              </a:rPr>
              <a:t>Performance, reliability, ...</a:t>
            </a:r>
            <a:endParaRPr b="0" lang="en-GB" sz="1600" spc="-1" strike="noStrike">
              <a:latin typeface="Arial"/>
            </a:endParaRPr>
          </a:p>
        </p:txBody>
      </p:sp>
      <p:sp>
        <p:nvSpPr>
          <p:cNvPr id="488" name="CustomShape 75"/>
          <p:cNvSpPr/>
          <p:nvPr/>
        </p:nvSpPr>
        <p:spPr>
          <a:xfrm>
            <a:off x="7490880" y="5680440"/>
            <a:ext cx="2645280" cy="676800"/>
          </a:xfrm>
          <a:prstGeom prst="wedgeRoundRectCallout">
            <a:avLst>
              <a:gd name="adj1" fmla="val -42991"/>
              <a:gd name="adj2" fmla="val -97148"/>
              <a:gd name="adj3" fmla="val 16667"/>
            </a:avLst>
          </a:prstGeom>
          <a:solidFill>
            <a:srgbClr val="008c4f"/>
          </a:solidFill>
          <a:ln w="2844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ＭＳ Ｐゴシック"/>
              </a:rPr>
              <a:t>Security, usability</a:t>
            </a:r>
            <a:endParaRPr b="0" lang="en-GB" sz="1600" spc="-1" strike="noStrike">
              <a:latin typeface="Arial"/>
            </a:endParaRPr>
          </a:p>
        </p:txBody>
      </p:sp>
      <p:sp>
        <p:nvSpPr>
          <p:cNvPr id="489" name="CustomShape 76"/>
          <p:cNvSpPr/>
          <p:nvPr/>
        </p:nvSpPr>
        <p:spPr>
          <a:xfrm>
            <a:off x="8229600" y="4629600"/>
            <a:ext cx="2915640" cy="603000"/>
          </a:xfrm>
          <a:prstGeom prst="wedgeRoundRectCallout">
            <a:avLst>
              <a:gd name="adj1" fmla="val -37921"/>
              <a:gd name="adj2" fmla="val -97963"/>
              <a:gd name="adj3" fmla="val 16667"/>
            </a:avLst>
          </a:prstGeom>
          <a:solidFill>
            <a:srgbClr val="008c4f"/>
          </a:solidFill>
          <a:ln w="28440">
            <a:solidFill>
              <a:srgbClr val="000000"/>
            </a:solidFill>
            <a:miter/>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ＭＳ Ｐゴシック"/>
              </a:rPr>
              <a:t>Maintainability, portablility, ...</a:t>
            </a:r>
            <a:endParaRPr b="0" lang="en-GB" sz="1600" spc="-1" strike="noStrike">
              <a:latin typeface="Arial"/>
            </a:endParaRPr>
          </a:p>
        </p:txBody>
      </p:sp>
      <p:sp>
        <p:nvSpPr>
          <p:cNvPr id="490" name="CustomShape 77"/>
          <p:cNvSpPr/>
          <p:nvPr/>
        </p:nvSpPr>
        <p:spPr>
          <a:xfrm>
            <a:off x="539640" y="722520"/>
            <a:ext cx="10358640" cy="4993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GB" sz="2200" spc="-1" strike="noStrike">
              <a:latin typeface="Arial"/>
            </a:endParaRPr>
          </a:p>
        </p:txBody>
      </p:sp>
      <p:sp>
        <p:nvSpPr>
          <p:cNvPr id="491" name="CustomShape 78"/>
          <p:cNvSpPr/>
          <p:nvPr/>
        </p:nvSpPr>
        <p:spPr>
          <a:xfrm>
            <a:off x="542880" y="127116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a:t>
            </a:r>
            <a:r>
              <a:rPr b="1" lang="de-DE" sz="2200" spc="-1" strike="noStrike">
                <a:solidFill>
                  <a:srgbClr val="666666"/>
                </a:solidFill>
                <a:latin typeface="DejaVu Sans"/>
                <a:ea typeface="DejaVu Sans"/>
              </a:rPr>
              <a:t>Kinds of Requirements</a:t>
            </a:r>
            <a:endParaRPr b="0" lang="en-GB" sz="2200" spc="-1" strike="noStrike">
              <a:latin typeface="Arial"/>
            </a:endParaRPr>
          </a:p>
        </p:txBody>
      </p:sp>
      <p:sp>
        <p:nvSpPr>
          <p:cNvPr id="492" name="CustomShape 79"/>
          <p:cNvSpPr/>
          <p:nvPr/>
        </p:nvSpPr>
        <p:spPr>
          <a:xfrm>
            <a:off x="8568000" y="2844000"/>
            <a:ext cx="2175120" cy="391320"/>
          </a:xfrm>
          <a:prstGeom prst="rect">
            <a:avLst/>
          </a:prstGeom>
          <a:noFill/>
          <a:ln w="2844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DejaVu Sans"/>
                <a:ea typeface="ＭＳ Ｐゴシック"/>
              </a:rPr>
              <a:t>Constraints</a:t>
            </a:r>
            <a:endParaRPr b="0" lang="en-GB" sz="1600" spc="-1" strike="noStrike">
              <a:latin typeface="Arial"/>
            </a:endParaRPr>
          </a:p>
        </p:txBody>
      </p:sp>
      <p:sp>
        <p:nvSpPr>
          <p:cNvPr id="493" name="Line 15"/>
          <p:cNvSpPr/>
          <p:nvPr/>
        </p:nvSpPr>
        <p:spPr>
          <a:xfrm>
            <a:off x="5435640" y="2437560"/>
            <a:ext cx="4394160" cy="406440"/>
          </a:xfrm>
          <a:prstGeom prst="line">
            <a:avLst/>
          </a:prstGeom>
          <a:ln w="29160">
            <a:solidFill>
              <a:srgbClr val="000000"/>
            </a:solidFill>
            <a:round/>
          </a:ln>
        </p:spPr>
        <p:style>
          <a:lnRef idx="0"/>
          <a:fillRef idx="0"/>
          <a:effectRef idx="0"/>
          <a:fontRef idx="minor"/>
        </p:style>
      </p:sp>
    </p:spTree>
  </p:cSld>
  <p:transition spd="slow">
    <p:pull dir="r"/>
  </p:transition>
  <p:timing>
    <p:tnLst>
      <p:par>
        <p:cTn id="9" dur="indefinite" restart="never" nodeType="tmRoot">
          <p:childTnLst>
            <p:seq>
              <p:cTn id="10" dur="indefinite" nodeType="mainSeq">
                <p:childTnLst>
                  <p:par>
                    <p:cTn id="11" nodeType="clickEffect" fill="hold">
                      <p:stCondLst>
                        <p:cond delay="indefinite"/>
                      </p:stCondLst>
                      <p:childTnLst>
                        <p:par>
                          <p:cTn id="12" nodeType="withEffect" fill="hold">
                            <p:stCondLst>
                              <p:cond delay="0"/>
                            </p:stCondLst>
                            <p:childTnLst>
                              <p:par>
                                <p:cTn id="13" nodeType="clickEffect" fill="hold" presetClass="entr" presetID="17" presetSubtype="1">
                                  <p:stCondLst>
                                    <p:cond delay="0"/>
                                  </p:stCondLst>
                                  <p:childTnLst>
                                    <p:set>
                                      <p:cBhvr>
                                        <p:cTn id="14" dur="1" fill="hold">
                                          <p:stCondLst>
                                            <p:cond delay="0"/>
                                          </p:stCondLst>
                                        </p:cTn>
                                        <p:tgtEl>
                                          <p:spTgt spid="477"/>
                                        </p:tgtEl>
                                        <p:attrNameLst>
                                          <p:attrName>style.visibility</p:attrName>
                                        </p:attrNameLst>
                                      </p:cBhvr>
                                      <p:to>
                                        <p:strVal val="visible"/>
                                      </p:to>
                                    </p:set>
                                    <p:anim calcmode="lin" valueType="num">
                                      <p:cBhvr additive="repl">
                                        <p:cTn id="15" dur="500" fill="hold"/>
                                        <p:tgtEl>
                                          <p:spTgt spid="477"/>
                                        </p:tgtEl>
                                        <p:attrNameLst>
                                          <p:attrName>ppt_x</p:attrName>
                                        </p:attrNameLst>
                                      </p:cBhvr>
                                      <p:tavLst>
                                        <p:tav tm="0">
                                          <p:val>
                                            <p:strVal val="#ppt_x"/>
                                          </p:val>
                                        </p:tav>
                                        <p:tav tm="100000">
                                          <p:val>
                                            <p:strVal val="#ppt_x"/>
                                          </p:val>
                                        </p:tav>
                                      </p:tavLst>
                                    </p:anim>
                                    <p:anim calcmode="lin" valueType="num">
                                      <p:cBhvr additive="repl">
                                        <p:cTn id="16" dur="500" fill="hold"/>
                                        <p:tgtEl>
                                          <p:spTgt spid="477"/>
                                        </p:tgtEl>
                                        <p:attrNameLst>
                                          <p:attrName>ppt_y</p:attrName>
                                        </p:attrNameLst>
                                      </p:cBhvr>
                                      <p:tavLst>
                                        <p:tav tm="0">
                                          <p:val>
                                            <p:strVal val="#ppt_y-#ppt_h/2"/>
                                          </p:val>
                                        </p:tav>
                                        <p:tav tm="100000">
                                          <p:val>
                                            <p:strVal val="#ppt_y"/>
                                          </p:val>
                                        </p:tav>
                                      </p:tavLst>
                                    </p:anim>
                                    <p:anim calcmode="lin" valueType="num">
                                      <p:cBhvr additive="repl">
                                        <p:cTn id="17" dur="500" fill="hold"/>
                                        <p:tgtEl>
                                          <p:spTgt spid="477"/>
                                        </p:tgtEl>
                                        <p:attrNameLst>
                                          <p:attrName>ppt_w</p:attrName>
                                        </p:attrNameLst>
                                      </p:cBhvr>
                                      <p:tavLst>
                                        <p:tav tm="0">
                                          <p:val>
                                            <p:strVal val="#ppt_w"/>
                                          </p:val>
                                        </p:tav>
                                        <p:tav tm="100000">
                                          <p:val>
                                            <p:strVal val="#ppt_w"/>
                                          </p:val>
                                        </p:tav>
                                      </p:tavLst>
                                    </p:anim>
                                    <p:anim calcmode="lin" valueType="num">
                                      <p:cBhvr additive="repl">
                                        <p:cTn id="18" dur="500" fill="hold"/>
                                        <p:tgtEl>
                                          <p:spTgt spid="477"/>
                                        </p:tgtEl>
                                        <p:attrNameLst>
                                          <p:attrName>ppt_h</p:attrName>
                                        </p:attrNameLst>
                                      </p:cBhvr>
                                      <p:tavLst>
                                        <p:tav tm="0">
                                          <p:val>
                                            <p:fltVal val="0"/>
                                          </p:val>
                                        </p:tav>
                                        <p:tav tm="100000">
                                          <p:val>
                                            <p:strVal val="#ppt_h"/>
                                          </p:val>
                                        </p:tav>
                                      </p:tavLst>
                                    </p:anim>
                                  </p:childTnLst>
                                </p:cTn>
                              </p:par>
                            </p:childTnLst>
                          </p:cTn>
                        </p:par>
                      </p:childTnLst>
                    </p:cTn>
                  </p:par>
                  <p:par>
                    <p:cTn id="19" nodeType="clickEffect" fill="hold">
                      <p:stCondLst>
                        <p:cond delay="indefinite"/>
                      </p:stCondLst>
                      <p:childTnLst>
                        <p:par>
                          <p:cTn id="20" nodeType="withEffect" fill="hold">
                            <p:stCondLst>
                              <p:cond delay="0"/>
                            </p:stCondLst>
                            <p:childTnLst>
                              <p:par>
                                <p:cTn id="21" nodeType="clickEffect" fill="hold" presetClass="entr" presetID="17" presetSubtype="1">
                                  <p:stCondLst>
                                    <p:cond delay="0"/>
                                  </p:stCondLst>
                                  <p:childTnLst>
                                    <p:set>
                                      <p:cBhvr>
                                        <p:cTn id="22" dur="1" fill="hold">
                                          <p:stCondLst>
                                            <p:cond delay="0"/>
                                          </p:stCondLst>
                                        </p:cTn>
                                        <p:tgtEl>
                                          <p:spTgt spid="482"/>
                                        </p:tgtEl>
                                        <p:attrNameLst>
                                          <p:attrName>style.visibility</p:attrName>
                                        </p:attrNameLst>
                                      </p:cBhvr>
                                      <p:to>
                                        <p:strVal val="visible"/>
                                      </p:to>
                                    </p:set>
                                    <p:anim calcmode="lin" valueType="num">
                                      <p:cBhvr additive="repl">
                                        <p:cTn id="23" dur="500" fill="hold"/>
                                        <p:tgtEl>
                                          <p:spTgt spid="482"/>
                                        </p:tgtEl>
                                        <p:attrNameLst>
                                          <p:attrName>ppt_x</p:attrName>
                                        </p:attrNameLst>
                                      </p:cBhvr>
                                      <p:tavLst>
                                        <p:tav tm="0">
                                          <p:val>
                                            <p:strVal val="#ppt_x"/>
                                          </p:val>
                                        </p:tav>
                                        <p:tav tm="100000">
                                          <p:val>
                                            <p:strVal val="#ppt_x"/>
                                          </p:val>
                                        </p:tav>
                                      </p:tavLst>
                                    </p:anim>
                                    <p:anim calcmode="lin" valueType="num">
                                      <p:cBhvr additive="repl">
                                        <p:cTn id="24" dur="500" fill="hold"/>
                                        <p:tgtEl>
                                          <p:spTgt spid="482"/>
                                        </p:tgtEl>
                                        <p:attrNameLst>
                                          <p:attrName>ppt_y</p:attrName>
                                        </p:attrNameLst>
                                      </p:cBhvr>
                                      <p:tavLst>
                                        <p:tav tm="0">
                                          <p:val>
                                            <p:strVal val="#ppt_y-#ppt_h/2"/>
                                          </p:val>
                                        </p:tav>
                                        <p:tav tm="100000">
                                          <p:val>
                                            <p:strVal val="#ppt_y"/>
                                          </p:val>
                                        </p:tav>
                                      </p:tavLst>
                                    </p:anim>
                                    <p:anim calcmode="lin" valueType="num">
                                      <p:cBhvr additive="repl">
                                        <p:cTn id="25" dur="500" fill="hold"/>
                                        <p:tgtEl>
                                          <p:spTgt spid="482"/>
                                        </p:tgtEl>
                                        <p:attrNameLst>
                                          <p:attrName>ppt_w</p:attrName>
                                        </p:attrNameLst>
                                      </p:cBhvr>
                                      <p:tavLst>
                                        <p:tav tm="0">
                                          <p:val>
                                            <p:strVal val="#ppt_w"/>
                                          </p:val>
                                        </p:tav>
                                        <p:tav tm="100000">
                                          <p:val>
                                            <p:strVal val="#ppt_w"/>
                                          </p:val>
                                        </p:tav>
                                      </p:tavLst>
                                    </p:anim>
                                    <p:anim calcmode="lin" valueType="num">
                                      <p:cBhvr additive="repl">
                                        <p:cTn id="26" dur="500" fill="hold"/>
                                        <p:tgtEl>
                                          <p:spTgt spid="482"/>
                                        </p:tgtEl>
                                        <p:attrNameLst>
                                          <p:attrName>ppt_h</p:attrName>
                                        </p:attrNameLst>
                                      </p:cBhvr>
                                      <p:tavLst>
                                        <p:tav tm="0">
                                          <p:val>
                                            <p:fltVal val="0"/>
                                          </p:val>
                                        </p:tav>
                                        <p:tav tm="100000">
                                          <p:val>
                                            <p:strVal val="#ppt_h"/>
                                          </p:val>
                                        </p:tav>
                                      </p:tavLst>
                                    </p:anim>
                                  </p:childTnLst>
                                </p:cTn>
                              </p:par>
                            </p:childTnLst>
                          </p:cTn>
                        </p:par>
                      </p:childTnLst>
                    </p:cTn>
                  </p:par>
                  <p:par>
                    <p:cTn id="27" nodeType="clickEffect" fill="hold">
                      <p:stCondLst>
                        <p:cond delay="indefinite"/>
                      </p:stCondLst>
                      <p:childTnLst>
                        <p:par>
                          <p:cTn id="28" nodeType="withEffect" fill="hold">
                            <p:stCondLst>
                              <p:cond delay="0"/>
                            </p:stCondLst>
                            <p:childTnLst>
                              <p:par>
                                <p:cTn id="29" nodeType="clickEffect" fill="hold" presetClass="entr" presetID="17" presetSubtype="1">
                                  <p:stCondLst>
                                    <p:cond delay="0"/>
                                  </p:stCondLst>
                                  <p:childTnLst>
                                    <p:set>
                                      <p:cBhvr>
                                        <p:cTn id="30" dur="1" fill="hold">
                                          <p:stCondLst>
                                            <p:cond delay="0"/>
                                          </p:stCondLst>
                                        </p:cTn>
                                        <p:tgtEl>
                                          <p:spTgt spid="472"/>
                                        </p:tgtEl>
                                        <p:attrNameLst>
                                          <p:attrName>style.visibility</p:attrName>
                                        </p:attrNameLst>
                                      </p:cBhvr>
                                      <p:to>
                                        <p:strVal val="visible"/>
                                      </p:to>
                                    </p:set>
                                    <p:anim calcmode="lin" valueType="num">
                                      <p:cBhvr additive="repl">
                                        <p:cTn id="31" dur="500" fill="hold"/>
                                        <p:tgtEl>
                                          <p:spTgt spid="472"/>
                                        </p:tgtEl>
                                        <p:attrNameLst>
                                          <p:attrName>ppt_x</p:attrName>
                                        </p:attrNameLst>
                                      </p:cBhvr>
                                      <p:tavLst>
                                        <p:tav tm="0">
                                          <p:val>
                                            <p:strVal val="#ppt_x"/>
                                          </p:val>
                                        </p:tav>
                                        <p:tav tm="100000">
                                          <p:val>
                                            <p:strVal val="#ppt_x"/>
                                          </p:val>
                                        </p:tav>
                                      </p:tavLst>
                                    </p:anim>
                                    <p:anim calcmode="lin" valueType="num">
                                      <p:cBhvr additive="repl">
                                        <p:cTn id="32" dur="500" fill="hold"/>
                                        <p:tgtEl>
                                          <p:spTgt spid="472"/>
                                        </p:tgtEl>
                                        <p:attrNameLst>
                                          <p:attrName>ppt_y</p:attrName>
                                        </p:attrNameLst>
                                      </p:cBhvr>
                                      <p:tavLst>
                                        <p:tav tm="0">
                                          <p:val>
                                            <p:strVal val="#ppt_y-#ppt_h/2"/>
                                          </p:val>
                                        </p:tav>
                                        <p:tav tm="100000">
                                          <p:val>
                                            <p:strVal val="#ppt_y"/>
                                          </p:val>
                                        </p:tav>
                                      </p:tavLst>
                                    </p:anim>
                                    <p:anim calcmode="lin" valueType="num">
                                      <p:cBhvr additive="repl">
                                        <p:cTn id="33" dur="500" fill="hold"/>
                                        <p:tgtEl>
                                          <p:spTgt spid="472"/>
                                        </p:tgtEl>
                                        <p:attrNameLst>
                                          <p:attrName>ppt_w</p:attrName>
                                        </p:attrNameLst>
                                      </p:cBhvr>
                                      <p:tavLst>
                                        <p:tav tm="0">
                                          <p:val>
                                            <p:strVal val="#ppt_w"/>
                                          </p:val>
                                        </p:tav>
                                        <p:tav tm="100000">
                                          <p:val>
                                            <p:strVal val="#ppt_w"/>
                                          </p:val>
                                        </p:tav>
                                      </p:tavLst>
                                    </p:anim>
                                    <p:anim calcmode="lin" valueType="num">
                                      <p:cBhvr additive="repl">
                                        <p:cTn id="34" dur="500" fill="hold"/>
                                        <p:tgtEl>
                                          <p:spTgt spid="472"/>
                                        </p:tgtEl>
                                        <p:attrNameLst>
                                          <p:attrName>ppt_h</p:attrName>
                                        </p:attrNameLst>
                                      </p:cBhvr>
                                      <p:tavLst>
                                        <p:tav tm="0">
                                          <p:val>
                                            <p:fltVal val="0"/>
                                          </p:val>
                                        </p:tav>
                                        <p:tav tm="100000">
                                          <p:val>
                                            <p:strVal val="#ppt_h"/>
                                          </p:val>
                                        </p:tav>
                                      </p:tavLst>
                                    </p:anim>
                                  </p:childTnLst>
                                </p:cTn>
                              </p:par>
                            </p:childTnLst>
                          </p:cTn>
                        </p:par>
                      </p:childTnLst>
                    </p:cTn>
                  </p:par>
                  <p:par>
                    <p:cTn id="35" nodeType="clickEffect" fill="hold">
                      <p:stCondLst>
                        <p:cond delay="indefinite"/>
                      </p:stCondLst>
                      <p:childTnLst>
                        <p:par>
                          <p:cTn id="36" nodeType="withEffect" fill="hold">
                            <p:stCondLst>
                              <p:cond delay="0"/>
                            </p:stCondLst>
                            <p:childTnLst>
                              <p:par>
                                <p:cTn id="37" nodeType="clickEffect" fill="hold" presetClass="entr" presetID="1">
                                  <p:stCondLst>
                                    <p:cond delay="0"/>
                                  </p:stCondLst>
                                  <p:childTnLst>
                                    <p:set>
                                      <p:cBhvr>
                                        <p:cTn id="38" dur="1" fill="hold">
                                          <p:stCondLst>
                                            <p:cond delay="499"/>
                                          </p:stCondLst>
                                        </p:cTn>
                                        <p:tgtEl>
                                          <p:spTgt spid="487"/>
                                        </p:tgtEl>
                                        <p:attrNameLst>
                                          <p:attrName>style.visibility</p:attrName>
                                        </p:attrNameLst>
                                      </p:cBhvr>
                                      <p:to>
                                        <p:strVal val="visible"/>
                                      </p:to>
                                    </p:set>
                                  </p:childTnLst>
                                </p:cTn>
                              </p:par>
                            </p:childTnLst>
                          </p:cTn>
                        </p:par>
                      </p:childTnLst>
                    </p:cTn>
                  </p:par>
                  <p:par>
                    <p:cTn id="39" nodeType="clickEffect" fill="hold">
                      <p:stCondLst>
                        <p:cond delay="indefinite"/>
                      </p:stCondLst>
                      <p:childTnLst>
                        <p:par>
                          <p:cTn id="40" nodeType="withEffect" fill="hold">
                            <p:stCondLst>
                              <p:cond delay="0"/>
                            </p:stCondLst>
                            <p:childTnLst>
                              <p:par>
                                <p:cTn id="41" nodeType="clickEffect" fill="hold" presetClass="entr" presetID="1">
                                  <p:stCondLst>
                                    <p:cond delay="0"/>
                                  </p:stCondLst>
                                  <p:childTnLst>
                                    <p:set>
                                      <p:cBhvr>
                                        <p:cTn id="42" dur="1" fill="hold">
                                          <p:stCondLst>
                                            <p:cond delay="499"/>
                                          </p:stCondLst>
                                        </p:cTn>
                                        <p:tgtEl>
                                          <p:spTgt spid="488"/>
                                        </p:tgtEl>
                                        <p:attrNameLst>
                                          <p:attrName>style.visibility</p:attrName>
                                        </p:attrNameLst>
                                      </p:cBhvr>
                                      <p:to>
                                        <p:strVal val="visible"/>
                                      </p:to>
                                    </p:set>
                                  </p:childTnLst>
                                </p:cTn>
                              </p:par>
                            </p:childTnLst>
                          </p:cTn>
                        </p:par>
                      </p:childTnLst>
                    </p:cTn>
                  </p:par>
                  <p:par>
                    <p:cTn id="43" nodeType="clickEffect" fill="hold">
                      <p:stCondLst>
                        <p:cond delay="indefinite"/>
                      </p:stCondLst>
                      <p:childTnLst>
                        <p:par>
                          <p:cTn id="44" nodeType="withEffect" fill="hold">
                            <p:stCondLst>
                              <p:cond delay="0"/>
                            </p:stCondLst>
                            <p:childTnLst>
                              <p:par>
                                <p:cTn id="45" nodeType="clickEffect" fill="hold" presetClass="entr" presetID="1">
                                  <p:stCondLst>
                                    <p:cond delay="0"/>
                                  </p:stCondLst>
                                  <p:childTnLst>
                                    <p:set>
                                      <p:cBhvr>
                                        <p:cTn id="46" dur="1" fill="hold">
                                          <p:stCondLst>
                                            <p:cond delay="499"/>
                                          </p:stCondLst>
                                        </p:cTn>
                                        <p:tgtEl>
                                          <p:spTgt spid="4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CustomShape 59"/>
          <p:cNvSpPr/>
          <p:nvPr/>
        </p:nvSpPr>
        <p:spPr>
          <a:xfrm>
            <a:off x="594720" y="2174760"/>
            <a:ext cx="9932040" cy="3846240"/>
          </a:xfrm>
          <a:prstGeom prst="rect">
            <a:avLst/>
          </a:prstGeom>
          <a:noFill/>
          <a:ln w="0">
            <a:noFill/>
          </a:ln>
        </p:spPr>
        <p:style>
          <a:lnRef idx="0"/>
          <a:fillRef idx="0"/>
          <a:effectRef idx="0"/>
          <a:fontRef idx="minor"/>
        </p:style>
        <p:txBody>
          <a:bodyPr lIns="0" rIns="0" tIns="0" bIns="0" anchor="t">
            <a:noAutofit/>
          </a:bodyPr>
          <a:p>
            <a:pPr marL="216000" indent="-215640">
              <a:lnSpc>
                <a:spcPct val="90000"/>
              </a:lnSpc>
              <a:spcBef>
                <a:spcPts val="36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Functionality</a:t>
            </a:r>
            <a:endParaRPr b="0" lang="en-GB" sz="2000" spc="-1" strike="noStrike">
              <a:latin typeface="Arial"/>
            </a:endParaRPr>
          </a:p>
          <a:p>
            <a:pPr lvl="1" marL="432000" indent="-215640">
              <a:lnSpc>
                <a:spcPct val="90000"/>
              </a:lnSpc>
              <a:spcBef>
                <a:spcPts val="360"/>
              </a:spcBef>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Adequacy</a:t>
            </a:r>
            <a:endParaRPr b="0" lang="en-GB" sz="1800" spc="-1" strike="noStrike">
              <a:latin typeface="Arial"/>
            </a:endParaRPr>
          </a:p>
          <a:p>
            <a:pPr lvl="1" marL="432000" indent="-215640">
              <a:lnSpc>
                <a:spcPct val="90000"/>
              </a:lnSpc>
              <a:spcBef>
                <a:spcPts val="360"/>
              </a:spcBef>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Security</a:t>
            </a:r>
            <a:endParaRPr b="0" lang="en-GB" sz="1800" spc="-1" strike="noStrike">
              <a:latin typeface="Arial"/>
            </a:endParaRPr>
          </a:p>
          <a:p>
            <a:pPr lvl="1" marL="432000" indent="-215640">
              <a:lnSpc>
                <a:spcPct val="90000"/>
              </a:lnSpc>
              <a:spcBef>
                <a:spcPts val="360"/>
              </a:spcBef>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Precision of calculation</a:t>
            </a:r>
            <a:endParaRPr b="0" lang="en-GB" sz="1800" spc="-1" strike="noStrike">
              <a:latin typeface="Arial"/>
            </a:endParaRPr>
          </a:p>
          <a:p>
            <a:pPr lvl="1" marL="432000" indent="-215640">
              <a:lnSpc>
                <a:spcPct val="90000"/>
              </a:lnSpc>
              <a:spcBef>
                <a:spcPts val="360"/>
              </a:spcBef>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Interoperability</a:t>
            </a:r>
            <a:endParaRPr b="0" lang="en-GB" sz="1800" spc="-1" strike="noStrike">
              <a:latin typeface="Arial"/>
            </a:endParaRPr>
          </a:p>
          <a:p>
            <a:pPr lvl="1" marL="432000" indent="-215640">
              <a:lnSpc>
                <a:spcPct val="90000"/>
              </a:lnSpc>
              <a:spcBef>
                <a:spcPts val="360"/>
              </a:spcBef>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Conformity with standards</a:t>
            </a:r>
            <a:endParaRPr b="0" lang="en-GB" sz="1800" spc="-1" strike="noStrike">
              <a:latin typeface="Arial"/>
            </a:endParaRPr>
          </a:p>
          <a:p>
            <a:pPr marL="216000" indent="-215640">
              <a:lnSpc>
                <a:spcPct val="90000"/>
              </a:lnSpc>
              <a:spcBef>
                <a:spcPts val="108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Reliability</a:t>
            </a:r>
            <a:endParaRPr b="0" lang="en-GB" sz="20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Maturation</a:t>
            </a:r>
            <a:endParaRPr b="0" lang="en-GB" sz="18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Fault tolerance</a:t>
            </a:r>
            <a:endParaRPr b="0" lang="en-GB" sz="18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Recovery </a:t>
            </a:r>
            <a:endParaRPr b="0" lang="en-GB" sz="1800" spc="-1" strike="noStrike">
              <a:latin typeface="Arial"/>
            </a:endParaRPr>
          </a:p>
          <a:p>
            <a:pPr marL="216000" indent="-215640">
              <a:lnSpc>
                <a:spcPct val="90000"/>
              </a:lnSpc>
              <a:spcBef>
                <a:spcPts val="108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Usability</a:t>
            </a:r>
            <a:endParaRPr b="0" lang="en-GB" sz="20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Comprehensibility</a:t>
            </a:r>
            <a:endParaRPr b="0" lang="en-GB" sz="18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Learnability</a:t>
            </a:r>
            <a:endParaRPr b="0" lang="en-GB" sz="18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Operability</a:t>
            </a:r>
            <a:endParaRPr b="0" lang="en-GB" sz="1800" spc="-1" strike="noStrike">
              <a:latin typeface="Arial"/>
            </a:endParaRPr>
          </a:p>
        </p:txBody>
      </p:sp>
      <p:sp>
        <p:nvSpPr>
          <p:cNvPr id="495" name="CustomShape 60"/>
          <p:cNvSpPr/>
          <p:nvPr/>
        </p:nvSpPr>
        <p:spPr>
          <a:xfrm>
            <a:off x="539640" y="722520"/>
            <a:ext cx="10358640" cy="4993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GB" sz="2200" spc="-1" strike="noStrike">
              <a:latin typeface="Arial"/>
            </a:endParaRPr>
          </a:p>
        </p:txBody>
      </p:sp>
      <p:sp>
        <p:nvSpPr>
          <p:cNvPr id="496" name="CustomShape 61"/>
          <p:cNvSpPr/>
          <p:nvPr/>
        </p:nvSpPr>
        <p:spPr>
          <a:xfrm>
            <a:off x="542880" y="127116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a:t>
            </a:r>
            <a:r>
              <a:rPr b="1" lang="de-DE" sz="2200" spc="-1" strike="noStrike">
                <a:solidFill>
                  <a:srgbClr val="666666"/>
                </a:solidFill>
                <a:latin typeface="DejaVu Sans"/>
                <a:ea typeface="DejaVu Sans"/>
              </a:rPr>
              <a:t>Product Quality (ISO 9126 / DIN 66272)</a:t>
            </a:r>
            <a:endParaRPr b="0" lang="en-GB" sz="22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494">
                                            <p:txEl>
                                              <p:pRg st="6" end="6"/>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494">
                                            <p:txEl>
                                              <p:pRg st="7" end="7"/>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494">
                                            <p:txEl>
                                              <p:pRg st="8" end="8"/>
                                            </p:txEl>
                                          </p:spTgt>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49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494">
                                            <p:txEl>
                                              <p:pRg st="10" end="10"/>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494">
                                            <p:txEl>
                                              <p:pRg st="11" end="11"/>
                                            </p:txEl>
                                          </p:spTgt>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494">
                                            <p:txEl>
                                              <p:pRg st="12" end="12"/>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494">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CustomShape 62"/>
          <p:cNvSpPr/>
          <p:nvPr/>
        </p:nvSpPr>
        <p:spPr>
          <a:xfrm>
            <a:off x="577800" y="2198520"/>
            <a:ext cx="10276920" cy="4366800"/>
          </a:xfrm>
          <a:prstGeom prst="rect">
            <a:avLst/>
          </a:prstGeom>
          <a:noFill/>
          <a:ln w="0">
            <a:noFill/>
          </a:ln>
        </p:spPr>
        <p:style>
          <a:lnRef idx="0"/>
          <a:fillRef idx="0"/>
          <a:effectRef idx="0"/>
          <a:fontRef idx="minor"/>
        </p:style>
        <p:txBody>
          <a:bodyPr lIns="0" rIns="0" tIns="0" bIns="0" anchor="t">
            <a:noAutofit/>
          </a:bodyPr>
          <a:p>
            <a:pPr marL="216000" indent="-215640">
              <a:lnSpc>
                <a:spcPct val="90000"/>
              </a:lnSpc>
              <a:spcBef>
                <a:spcPts val="36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Efficiency</a:t>
            </a:r>
            <a:endParaRPr b="0" lang="en-GB" sz="20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Time response</a:t>
            </a:r>
            <a:endParaRPr b="0" lang="en-GB" sz="18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Resource Consumption</a:t>
            </a:r>
            <a:endParaRPr b="0" lang="en-GB" sz="1800" spc="-1" strike="noStrike">
              <a:latin typeface="Arial"/>
            </a:endParaRPr>
          </a:p>
          <a:p>
            <a:pPr marL="216000" indent="-215640">
              <a:lnSpc>
                <a:spcPct val="90000"/>
              </a:lnSpc>
              <a:spcBef>
                <a:spcPts val="108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Changeability</a:t>
            </a:r>
            <a:endParaRPr b="0" lang="en-GB" sz="20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Analyzability</a:t>
            </a:r>
            <a:endParaRPr b="0" lang="en-GB" sz="18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Modifiability</a:t>
            </a:r>
            <a:endParaRPr b="0" lang="en-GB" sz="18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Stability</a:t>
            </a:r>
            <a:endParaRPr b="0" lang="en-GB" sz="18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Verifiability</a:t>
            </a:r>
            <a:endParaRPr b="0" lang="en-GB" sz="1800" spc="-1" strike="noStrike">
              <a:latin typeface="Arial"/>
            </a:endParaRPr>
          </a:p>
          <a:p>
            <a:pPr marL="216000" indent="-215640">
              <a:lnSpc>
                <a:spcPct val="90000"/>
              </a:lnSpc>
              <a:spcBef>
                <a:spcPts val="1080"/>
              </a:spcBef>
              <a:buClr>
                <a:srgbClr val="008c4f"/>
              </a:buClr>
              <a:buSzPct val="80000"/>
              <a:buFont typeface="Wingdings 2" charset="2"/>
              <a:buChar char=""/>
              <a:tabLst>
                <a:tab algn="l" pos="1714680"/>
              </a:tabLst>
            </a:pPr>
            <a:r>
              <a:rPr b="0" lang="en-US" sz="2000" spc="-1" strike="noStrike">
                <a:solidFill>
                  <a:srgbClr val="000000"/>
                </a:solidFill>
                <a:latin typeface="DejaVu Sans"/>
                <a:ea typeface="ＭＳ Ｐゴシック"/>
              </a:rPr>
              <a:t>Portability</a:t>
            </a:r>
            <a:endParaRPr b="0" lang="en-GB" sz="20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Adaptivity</a:t>
            </a:r>
            <a:endParaRPr b="0" lang="en-GB" sz="18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Installability</a:t>
            </a:r>
            <a:endParaRPr b="0" lang="en-GB" sz="18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Conformity with standards</a:t>
            </a:r>
            <a:endParaRPr b="0" lang="en-GB" sz="1800" spc="-1" strike="noStrike">
              <a:latin typeface="Arial"/>
            </a:endParaRPr>
          </a:p>
          <a:p>
            <a:pPr lvl="1" marL="432000" indent="-215640">
              <a:lnSpc>
                <a:spcPct val="90000"/>
              </a:lnSpc>
              <a:buClr>
                <a:srgbClr val="008c4f"/>
              </a:buClr>
              <a:buSzPct val="45000"/>
              <a:buFont typeface="OpenSymbol"/>
              <a:buChar char="—"/>
              <a:tabLst>
                <a:tab algn="l" pos="1714680"/>
              </a:tabLst>
            </a:pPr>
            <a:r>
              <a:rPr b="0" lang="en-US" sz="1800" spc="-1" strike="noStrike">
                <a:solidFill>
                  <a:srgbClr val="000000"/>
                </a:solidFill>
                <a:latin typeface="DejaVu Sans"/>
                <a:ea typeface="ＭＳ Ｐゴシック"/>
              </a:rPr>
              <a:t>Replaceability</a:t>
            </a:r>
            <a:endParaRPr b="0" lang="en-GB" sz="1800" spc="-1" strike="noStrike">
              <a:latin typeface="Arial"/>
            </a:endParaRPr>
          </a:p>
        </p:txBody>
      </p:sp>
      <p:sp>
        <p:nvSpPr>
          <p:cNvPr id="498" name="CustomShape 63"/>
          <p:cNvSpPr/>
          <p:nvPr/>
        </p:nvSpPr>
        <p:spPr>
          <a:xfrm>
            <a:off x="539640" y="722520"/>
            <a:ext cx="10358640" cy="4993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GB" sz="2200" spc="-1" strike="noStrike">
              <a:latin typeface="Arial"/>
            </a:endParaRPr>
          </a:p>
        </p:txBody>
      </p:sp>
      <p:sp>
        <p:nvSpPr>
          <p:cNvPr id="499" name="CustomShape 64"/>
          <p:cNvSpPr/>
          <p:nvPr/>
        </p:nvSpPr>
        <p:spPr>
          <a:xfrm>
            <a:off x="542880" y="127116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a:t>
            </a:r>
            <a:r>
              <a:rPr b="1" lang="de-DE" sz="2200" spc="-1" strike="noStrike">
                <a:solidFill>
                  <a:srgbClr val="666666"/>
                </a:solidFill>
                <a:latin typeface="DejaVu Sans"/>
                <a:ea typeface="DejaVu Sans"/>
              </a:rPr>
              <a:t>Product Quality (ISO 9126 / DIN 66272)</a:t>
            </a:r>
            <a:endParaRPr b="0" lang="en-GB" sz="22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497">
                                            <p:txEl>
                                              <p:pRg st="0" end="0"/>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497">
                                            <p:txEl>
                                              <p:pRg st="1" end="1"/>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497">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497">
                                            <p:txEl>
                                              <p:pRg st="3" end="3"/>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497">
                                            <p:txEl>
                                              <p:pRg st="4" end="4"/>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497">
                                            <p:txEl>
                                              <p:pRg st="5" end="5"/>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497">
                                            <p:txEl>
                                              <p:pRg st="6" end="6"/>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497">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497">
                                            <p:txEl>
                                              <p:pRg st="8" end="8"/>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497">
                                            <p:txEl>
                                              <p:pRg st="9" end="9"/>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497">
                                            <p:txEl>
                                              <p:pRg st="10" end="10"/>
                                            </p:txEl>
                                          </p:spTgt>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497">
                                            <p:txEl>
                                              <p:pRg st="11" end="11"/>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497">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30"/>
          <p:cNvSpPr/>
          <p:nvPr/>
        </p:nvSpPr>
        <p:spPr>
          <a:xfrm>
            <a:off x="530280" y="1339200"/>
            <a:ext cx="10503720" cy="4860000"/>
          </a:xfrm>
          <a:prstGeom prst="rect">
            <a:avLst/>
          </a:prstGeom>
          <a:noFill/>
          <a:ln w="9360">
            <a:noFill/>
          </a:ln>
        </p:spPr>
        <p:style>
          <a:lnRef idx="0"/>
          <a:fillRef idx="0"/>
          <a:effectRef idx="0"/>
          <a:fontRef idx="minor"/>
        </p:style>
        <p:txBody>
          <a:bodyPr lIns="0" rIns="0" tIns="0" bIns="0" anchor="ctr">
            <a:noAutofit/>
          </a:bodyPr>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User level → The user can create accounts with only </a:t>
            </a:r>
            <a:r>
              <a:rPr b="1" lang="en-US" sz="2000" spc="-1" strike="noStrike">
                <a:solidFill>
                  <a:srgbClr val="000000"/>
                </a:solidFill>
                <a:latin typeface="DejaVu Sans"/>
                <a:ea typeface="Arial"/>
              </a:rPr>
              <a:t>two</a:t>
            </a:r>
            <a:r>
              <a:rPr b="0" lang="en-US" sz="2000" spc="-1" strike="noStrike">
                <a:solidFill>
                  <a:srgbClr val="000000"/>
                </a:solidFill>
                <a:latin typeface="DejaVu Sans"/>
                <a:ea typeface="Arial"/>
              </a:rPr>
              <a:t> interactions</a:t>
            </a:r>
            <a:endParaRPr b="0" lang="en-GB" sz="2000" spc="-1" strike="noStrike">
              <a:latin typeface="Arial"/>
            </a:endParaRPr>
          </a:p>
          <a:p>
            <a:pPr marL="216000" indent="-215640">
              <a:lnSpc>
                <a:spcPct val="100000"/>
              </a:lnSpc>
              <a:spcBef>
                <a:spcPts val="1001"/>
              </a:spcBef>
              <a:buClr>
                <a:srgbClr val="008c4f"/>
              </a:buClr>
              <a:buSzPct val="80000"/>
              <a:buFont typeface="Wingdings 2" charset="2"/>
              <a:buChar char=""/>
              <a:tabLst>
                <a:tab algn="l" pos="0"/>
              </a:tabLst>
            </a:pPr>
            <a:r>
              <a:rPr b="0" lang="en-US" sz="2000" spc="-1" strike="noStrike">
                <a:solidFill>
                  <a:srgbClr val="000000"/>
                </a:solidFill>
                <a:latin typeface="DejaVu Sans"/>
                <a:ea typeface="Arial"/>
              </a:rPr>
              <a:t>System task level → The creation of an account (pressing of the „system availability“ button) takes max. 0.5 seconds</a:t>
            </a:r>
            <a:endParaRPr b="0" lang="en-GB" sz="2000" spc="-1" strike="noStrike">
              <a:latin typeface="Arial"/>
            </a:endParaRPr>
          </a:p>
          <a:p>
            <a:pPr marL="228600" indent="-228240">
              <a:lnSpc>
                <a:spcPct val="100000"/>
              </a:lnSpc>
              <a:spcBef>
                <a:spcPts val="1001"/>
              </a:spcBef>
              <a:tabLst>
                <a:tab algn="l" pos="0"/>
              </a:tabLst>
            </a:pPr>
            <a:endParaRPr b="0" lang="en-GB" sz="2000" spc="-1" strike="noStrike">
              <a:latin typeface="Arial"/>
            </a:endParaRPr>
          </a:p>
          <a:p>
            <a:pPr marL="228600" indent="-228240">
              <a:lnSpc>
                <a:spcPct val="100000"/>
              </a:lnSpc>
              <a:spcBef>
                <a:spcPts val="1001"/>
              </a:spcBef>
              <a:tabLst>
                <a:tab algn="l" pos="0"/>
              </a:tabLst>
            </a:pPr>
            <a:r>
              <a:rPr b="1" lang="en-US" sz="2000" spc="-1" strike="noStrike">
                <a:solidFill>
                  <a:srgbClr val="000000"/>
                </a:solidFill>
                <a:latin typeface="DejaVu Sans"/>
                <a:ea typeface="Arial"/>
              </a:rPr>
              <a:t>→ </a:t>
            </a:r>
            <a:r>
              <a:rPr b="1" lang="en-US" sz="2000" spc="-1" strike="noStrike">
                <a:solidFill>
                  <a:srgbClr val="000000"/>
                </a:solidFill>
                <a:latin typeface="DejaVu Sans"/>
                <a:ea typeface="Arial"/>
              </a:rPr>
              <a:t>Derived non-functional requirement result from the interplay between both levels.</a:t>
            </a:r>
            <a:endParaRPr b="0" lang="en-GB" sz="2000" spc="-1" strike="noStrike">
              <a:latin typeface="Arial"/>
            </a:endParaRPr>
          </a:p>
        </p:txBody>
      </p:sp>
      <p:sp>
        <p:nvSpPr>
          <p:cNvPr id="501" name="CustomShape 65"/>
          <p:cNvSpPr/>
          <p:nvPr/>
        </p:nvSpPr>
        <p:spPr>
          <a:xfrm>
            <a:off x="539640" y="722520"/>
            <a:ext cx="10358640" cy="49932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Types of Requirements</a:t>
            </a:r>
            <a:endParaRPr b="0" lang="en-GB" sz="2200" spc="-1" strike="noStrike">
              <a:latin typeface="Arial"/>
            </a:endParaRPr>
          </a:p>
        </p:txBody>
      </p:sp>
      <p:sp>
        <p:nvSpPr>
          <p:cNvPr id="502" name="CustomShape 66"/>
          <p:cNvSpPr/>
          <p:nvPr/>
        </p:nvSpPr>
        <p:spPr>
          <a:xfrm>
            <a:off x="542880" y="1271160"/>
            <a:ext cx="10358640" cy="499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Non-Functional &amp; Quality Requirements – </a:t>
            </a:r>
            <a:r>
              <a:rPr b="1" lang="de-DE" sz="2200" spc="-1" strike="noStrike">
                <a:solidFill>
                  <a:srgbClr val="666666"/>
                </a:solidFill>
                <a:latin typeface="DejaVu Sans"/>
                <a:ea typeface="DejaVu Sans"/>
              </a:rPr>
              <a:t>Example „</a:t>
            </a:r>
            <a:r>
              <a:rPr b="0" i="1" lang="de-DE" sz="2200" spc="-1" strike="noStrike">
                <a:solidFill>
                  <a:srgbClr val="666666"/>
                </a:solidFill>
                <a:latin typeface="DejaVu Sans"/>
                <a:ea typeface="DejaVu Sans"/>
              </a:rPr>
              <a:t>Performance</a:t>
            </a:r>
            <a:r>
              <a:rPr b="1" lang="de-DE" sz="2200" spc="-1" strike="noStrike">
                <a:solidFill>
                  <a:srgbClr val="666666"/>
                </a:solidFill>
                <a:latin typeface="DejaVu Sans"/>
                <a:ea typeface="DejaVu Sans"/>
              </a:rPr>
              <a:t>“</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CustomShape 1"/>
          <p:cNvSpPr/>
          <p:nvPr/>
        </p:nvSpPr>
        <p:spPr>
          <a:xfrm>
            <a:off x="335520" y="4406760"/>
            <a:ext cx="10747800" cy="13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Summary</a:t>
            </a:r>
            <a:endParaRPr b="0" lang="en-GB" sz="3000" spc="-1" strike="noStrike">
              <a:latin typeface="Arial"/>
            </a:endParaRPr>
          </a:p>
        </p:txBody>
      </p:sp>
      <p:sp>
        <p:nvSpPr>
          <p:cNvPr id="504" name="CustomShape 2"/>
          <p:cNvSpPr/>
          <p:nvPr/>
        </p:nvSpPr>
        <p:spPr>
          <a:xfrm>
            <a:off x="335520" y="2906640"/>
            <a:ext cx="10747800" cy="14947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Summary</a:t>
            </a:r>
            <a:endParaRPr b="0" lang="en-GB" sz="2200" spc="-1" strike="noStrike">
              <a:latin typeface="Arial"/>
            </a:endParaRPr>
          </a:p>
        </p:txBody>
      </p:sp>
      <p:sp>
        <p:nvSpPr>
          <p:cNvPr id="506" name="HSN-Hierarchy 6"/>
          <p:cNvSpPr/>
          <p:nvPr/>
        </p:nvSpPr>
        <p:spPr>
          <a:xfrm>
            <a:off x="451800" y="1709280"/>
            <a:ext cx="8223480" cy="4351680"/>
          </a:xfrm>
          <a:prstGeom prst="rect">
            <a:avLst/>
          </a:prstGeom>
          <a:noFill/>
          <a:ln w="9525">
            <a:noFill/>
          </a:ln>
        </p:spPr>
        <p:style>
          <a:lnRef idx="0"/>
          <a:fillRef idx="0"/>
          <a:effectRef idx="0"/>
          <a:fontRef idx="minor"/>
        </p:style>
      </p:sp>
      <p:sp>
        <p:nvSpPr>
          <p:cNvPr id="507" name="PlaceHolder 1"/>
          <p:cNvSpPr>
            <a:spLocks noGrp="1"/>
          </p:cNvSpPr>
          <p:nvPr>
            <p:ph/>
          </p:nvPr>
        </p:nvSpPr>
        <p:spPr>
          <a:xfrm>
            <a:off x="609480" y="1769400"/>
            <a:ext cx="10586520" cy="485460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The system context defines what is relevant for the system and what can be ignored</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Stakeholder, data sources and sinks, standards, ...</a:t>
            </a:r>
            <a:endParaRPr b="0" lang="en-GB" sz="1800" spc="-1" strike="noStrike">
              <a:latin typeface="Arial"/>
            </a:endParaRPr>
          </a:p>
          <a:p>
            <a:pPr marL="228600" indent="0">
              <a:lnSpc>
                <a:spcPct val="90000"/>
              </a:lnSpc>
              <a:spcBef>
                <a:spcPts val="1417"/>
              </a:spcBef>
              <a:buNone/>
              <a:tabLst>
                <a:tab algn="l" pos="0"/>
              </a:tabLst>
            </a:pP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The system boundary defines the scope of the system</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E.g., which functionalities are provided by the system in comparison to what is provided by the system context</a:t>
            </a:r>
            <a:endParaRPr b="0" lang="en-GB" sz="1800" spc="-1" strike="noStrike">
              <a:latin typeface="Arial"/>
            </a:endParaRPr>
          </a:p>
          <a:p>
            <a:pPr marL="228600" indent="0">
              <a:lnSpc>
                <a:spcPct val="100000"/>
              </a:lnSpc>
              <a:spcBef>
                <a:spcPts val="1417"/>
              </a:spcBef>
              <a:buNone/>
              <a:tabLst>
                <a:tab algn="l" pos="0"/>
              </a:tabLst>
            </a:pP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tabLst>
                <a:tab algn="l" pos="0"/>
              </a:tabLst>
            </a:pPr>
            <a:r>
              <a:rPr b="0" lang="en-US" sz="2000" spc="-1" strike="noStrike">
                <a:solidFill>
                  <a:srgbClr val="000000"/>
                </a:solidFill>
                <a:latin typeface="DejaVu Sans"/>
                <a:ea typeface="DejaVu Sans"/>
              </a:rPr>
              <a:t>A wrong system context leads to erroneous requirements</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tabLst>
                <a:tab algn="l" pos="0"/>
              </a:tabLst>
            </a:pPr>
            <a:r>
              <a:rPr b="0" lang="en-US" sz="1800" spc="-1" strike="noStrike">
                <a:solidFill>
                  <a:srgbClr val="000000"/>
                </a:solidFill>
                <a:latin typeface="DejaVu Sans"/>
                <a:ea typeface="DejaVu Sans"/>
              </a:rPr>
              <a:t>Possibly fatal for a project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GB" sz="2200" spc="-1" strike="noStrike">
              <a:latin typeface="Arial"/>
            </a:endParaRPr>
          </a:p>
        </p:txBody>
      </p:sp>
      <p:sp>
        <p:nvSpPr>
          <p:cNvPr id="295" name="Rechteck 209"/>
          <p:cNvSpPr/>
          <p:nvPr/>
        </p:nvSpPr>
        <p:spPr>
          <a:xfrm>
            <a:off x="542880" y="1267200"/>
            <a:ext cx="10356120" cy="496800"/>
          </a:xfrm>
          <a:prstGeom prst="rect">
            <a:avLst/>
          </a:prstGeom>
          <a:noFill/>
          <a:ln w="0">
            <a:noFill/>
          </a:ln>
        </p:spPr>
        <p:style>
          <a:lnRef idx="0"/>
          <a:fillRef idx="0"/>
          <a:effectRef idx="0"/>
          <a:fontRef idx="minor"/>
        </p:style>
      </p:sp>
      <p:sp>
        <p:nvSpPr>
          <p:cNvPr id="296" name="HSN-Hierarchy 6"/>
          <p:cNvSpPr/>
          <p:nvPr/>
        </p:nvSpPr>
        <p:spPr>
          <a:xfrm>
            <a:off x="451800" y="1709280"/>
            <a:ext cx="8223480" cy="4351680"/>
          </a:xfrm>
          <a:prstGeom prst="rect">
            <a:avLst/>
          </a:prstGeom>
          <a:noFill/>
          <a:ln w="9525">
            <a:noFill/>
          </a:ln>
        </p:spPr>
        <p:style>
          <a:lnRef idx="0"/>
          <a:fillRef idx="0"/>
          <a:effectRef idx="0"/>
          <a:fontRef idx="minor"/>
        </p:style>
      </p:sp>
      <p:pic>
        <p:nvPicPr>
          <p:cNvPr id="297" name="Grafik 2" descr=""/>
          <p:cNvPicPr/>
          <p:nvPr/>
        </p:nvPicPr>
        <p:blipFill>
          <a:blip r:embed="rId1"/>
          <a:stretch/>
        </p:blipFill>
        <p:spPr>
          <a:xfrm>
            <a:off x="2382840" y="1569600"/>
            <a:ext cx="6676200" cy="4690440"/>
          </a:xfrm>
          <a:prstGeom prst="rect">
            <a:avLst/>
          </a:prstGeom>
          <a:ln w="0">
            <a:noFill/>
          </a:ln>
        </p:spPr>
      </p:pic>
      <p:sp>
        <p:nvSpPr>
          <p:cNvPr id="298" name="CustomShape 5"/>
          <p:cNvSpPr/>
          <p:nvPr/>
        </p:nvSpPr>
        <p:spPr>
          <a:xfrm>
            <a:off x="263520" y="6411600"/>
            <a:ext cx="109184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Based on K. Pohl, C. Rupp (2011) – </a:t>
            </a:r>
            <a:r>
              <a:rPr b="0" lang="en-US" sz="900" spc="-1" strike="noStrike">
                <a:solidFill>
                  <a:srgbClr val="a6a6a6"/>
                </a:solidFill>
                <a:latin typeface="Roboto"/>
                <a:ea typeface="Roboto"/>
              </a:rPr>
              <a:t>Requirements Engineering Fundamentals: A study guide for Requirements Engineering Foundation Level</a:t>
            </a:r>
            <a:endParaRPr b="0" lang="en-GB" sz="900" spc="-1" strike="noStrike">
              <a:latin typeface="Arial"/>
            </a:endParaRPr>
          </a:p>
        </p:txBody>
      </p:sp>
      <p:sp>
        <p:nvSpPr>
          <p:cNvPr id="299" name=""/>
          <p:cNvSpPr/>
          <p:nvPr/>
        </p:nvSpPr>
        <p:spPr>
          <a:xfrm>
            <a:off x="9234360" y="4343400"/>
            <a:ext cx="1508760" cy="456120"/>
          </a:xfrm>
          <a:prstGeom prst="borderCallout2">
            <a:avLst>
              <a:gd name="adj1" fmla="val 18750"/>
              <a:gd name="adj2" fmla="val -8333"/>
              <a:gd name="adj3" fmla="val 45787"/>
              <a:gd name="adj4" fmla="val -54921"/>
              <a:gd name="adj5" fmla="val 99921"/>
              <a:gd name="adj6" fmla="val -96805"/>
            </a:avLst>
          </a:prstGeom>
          <a:solidFill>
            <a:srgbClr val="d1b973"/>
          </a:solidFill>
          <a:ln w="0">
            <a:solidFill>
              <a:srgbClr val="d1b973"/>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Context Boundary</a:t>
            </a:r>
            <a:endParaRPr b="0" lang="en-GB" sz="1600" spc="-1" strike="noStrike">
              <a:latin typeface="Arial"/>
            </a:endParaRPr>
          </a:p>
        </p:txBody>
      </p:sp>
      <p:sp>
        <p:nvSpPr>
          <p:cNvPr id="300" name=""/>
          <p:cNvSpPr/>
          <p:nvPr/>
        </p:nvSpPr>
        <p:spPr>
          <a:xfrm>
            <a:off x="9234360" y="1828800"/>
            <a:ext cx="1508760" cy="456120"/>
          </a:xfrm>
          <a:prstGeom prst="borderCallout2">
            <a:avLst>
              <a:gd name="adj1" fmla="val 18750"/>
              <a:gd name="adj2" fmla="val -8333"/>
              <a:gd name="adj3" fmla="val 41620"/>
              <a:gd name="adj4" fmla="val -56662"/>
              <a:gd name="adj5" fmla="val 158847"/>
              <a:gd name="adj6" fmla="val -159879"/>
            </a:avLst>
          </a:prstGeom>
          <a:solidFill>
            <a:srgbClr val="64bf60"/>
          </a:solidFill>
          <a:ln w="0">
            <a:solidFill>
              <a:srgbClr val="64bf60"/>
            </a:solid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System Boundary</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80"/>
          <p:cNvSpPr/>
          <p:nvPr/>
        </p:nvSpPr>
        <p:spPr>
          <a:xfrm>
            <a:off x="542880" y="721800"/>
            <a:ext cx="10357560" cy="498240"/>
          </a:xfrm>
          <a:prstGeom prst="rect">
            <a:avLst/>
          </a:prstGeom>
          <a:noFill/>
          <a:ln w="0">
            <a:noFill/>
          </a:ln>
        </p:spPr>
        <p:style>
          <a:lnRef idx="0"/>
          <a:fillRef idx="0"/>
          <a:effectRef idx="0"/>
          <a:fontRef idx="minor"/>
        </p:style>
        <p:txBody>
          <a:bodyPr lIns="0" rIns="0" tIns="0" bIns="0" anchor="b">
            <a:noAutofit/>
          </a:bodyPr>
          <a:p>
            <a:pPr>
              <a:lnSpc>
                <a:spcPct val="100000"/>
              </a:lnSpc>
            </a:pPr>
            <a:r>
              <a:rPr b="1" lang="en-US" sz="2200" spc="-1" strike="noStrike">
                <a:solidFill>
                  <a:srgbClr val="000000"/>
                </a:solidFill>
                <a:latin typeface="DejaVu Sans"/>
                <a:ea typeface="DejaVu Sans"/>
              </a:rPr>
              <a:t>Summary</a:t>
            </a:r>
            <a:endParaRPr b="0" lang="en-GB" sz="2200" spc="-1" strike="noStrike">
              <a:latin typeface="Arial"/>
            </a:endParaRPr>
          </a:p>
        </p:txBody>
      </p:sp>
      <p:sp>
        <p:nvSpPr>
          <p:cNvPr id="509" name="CustomShape 82"/>
          <p:cNvSpPr/>
          <p:nvPr/>
        </p:nvSpPr>
        <p:spPr>
          <a:xfrm>
            <a:off x="451800" y="1709280"/>
            <a:ext cx="8224920" cy="4353120"/>
          </a:xfrm>
          <a:prstGeom prst="rect">
            <a:avLst/>
          </a:prstGeom>
          <a:noFill/>
          <a:ln w="9360">
            <a:noFill/>
          </a:ln>
        </p:spPr>
        <p:style>
          <a:lnRef idx="0"/>
          <a:fillRef idx="0"/>
          <a:effectRef idx="0"/>
          <a:fontRef idx="minor"/>
        </p:style>
      </p:sp>
      <p:pic>
        <p:nvPicPr>
          <p:cNvPr id="510" name="" descr=""/>
          <p:cNvPicPr/>
          <p:nvPr/>
        </p:nvPicPr>
        <p:blipFill>
          <a:blip r:embed="rId1"/>
          <a:stretch/>
        </p:blipFill>
        <p:spPr>
          <a:xfrm>
            <a:off x="836640" y="1977840"/>
            <a:ext cx="8992080" cy="442188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CustomShape 1"/>
          <p:cNvSpPr/>
          <p:nvPr/>
        </p:nvSpPr>
        <p:spPr>
          <a:xfrm>
            <a:off x="335520" y="1268640"/>
            <a:ext cx="10744560" cy="5032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GB" sz="4000" spc="-1" strike="noStrike">
              <a:latin typeface="Arial"/>
            </a:endParaRPr>
          </a:p>
        </p:txBody>
      </p:sp>
      <p:sp>
        <p:nvSpPr>
          <p:cNvPr id="512" name="CustomShape 3"/>
          <p:cNvSpPr/>
          <p:nvPr/>
        </p:nvSpPr>
        <p:spPr>
          <a:xfrm>
            <a:off x="335520" y="764640"/>
            <a:ext cx="10744560" cy="4953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542880" y="722520"/>
            <a:ext cx="10356120" cy="496800"/>
          </a:xfrm>
          <a:prstGeom prst="rect">
            <a:avLst/>
          </a:prstGeom>
          <a:noFill/>
          <a:ln w="0">
            <a:noFill/>
          </a:ln>
        </p:spPr>
        <p:txBody>
          <a:bodyPr lIns="0" rIns="0" tIns="0" bIns="0" anchor="ctr">
            <a:noAutofit/>
          </a:bodyPr>
          <a:p>
            <a:pPr indent="0">
              <a:lnSpc>
                <a:spcPct val="100000"/>
              </a:lnSpc>
              <a:buNone/>
              <a:tabLst>
                <a:tab algn="l" pos="0"/>
              </a:tabLst>
            </a:pPr>
            <a:r>
              <a:rPr b="1" lang="de-DE" sz="2200" spc="-1" strike="noStrike">
                <a:solidFill>
                  <a:srgbClr val="000000"/>
                </a:solidFill>
                <a:latin typeface="DejaVu Sans"/>
                <a:ea typeface="DejaVu Sans"/>
              </a:rPr>
              <a:t>References</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GB" sz="2200" spc="-1" strike="noStrike">
              <a:latin typeface="Arial"/>
            </a:endParaRPr>
          </a:p>
        </p:txBody>
      </p:sp>
      <p:sp>
        <p:nvSpPr>
          <p:cNvPr id="302"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a:t>
            </a:r>
            <a:endParaRPr b="0" lang="en-GB" sz="2200" spc="-1" strike="noStrike">
              <a:latin typeface="Arial"/>
            </a:endParaRPr>
          </a:p>
        </p:txBody>
      </p:sp>
      <p:sp>
        <p:nvSpPr>
          <p:cNvPr id="303"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04" name="PlaceHolder 1"/>
          <p:cNvSpPr>
            <a:spLocks noGrp="1"/>
          </p:cNvSpPr>
          <p:nvPr>
            <p:ph/>
          </p:nvPr>
        </p:nvSpPr>
        <p:spPr>
          <a:xfrm>
            <a:off x="609480" y="1769400"/>
            <a:ext cx="10586520" cy="485460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Software system is always embedded in an environment</a:t>
            </a:r>
            <a:endParaRPr b="0" lang="en-GB" sz="20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Environment influences definition of requirements</a:t>
            </a:r>
            <a:endParaRPr b="0" lang="en-GB" sz="20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Environment might consist of, e.g., (im)material objects ((non-)technical systems), people, technologies, business processes, laws, sensors, existing software components, etc.</a:t>
            </a:r>
            <a:endParaRPr b="0" lang="en-GB" sz="2000" spc="-1" strike="noStrike">
              <a:latin typeface="Arial"/>
            </a:endParaRPr>
          </a:p>
          <a:p>
            <a:pPr marL="108000" indent="0">
              <a:lnSpc>
                <a:spcPct val="100000"/>
              </a:lnSpc>
              <a:spcBef>
                <a:spcPts val="1417"/>
              </a:spcBef>
              <a:buNone/>
              <a:tabLst>
                <a:tab algn="l" pos="0"/>
              </a:tabLst>
            </a:pPr>
            <a:endParaRPr b="0" lang="en-GB" sz="2000" spc="-1" strike="noStrike">
              <a:latin typeface="Arial"/>
            </a:endParaRPr>
          </a:p>
          <a:p>
            <a:pPr marL="108000" indent="0">
              <a:lnSpc>
                <a:spcPct val="100000"/>
              </a:lnSpc>
              <a:spcBef>
                <a:spcPts val="1417"/>
              </a:spcBef>
              <a:buNone/>
              <a:tabLst>
                <a:tab algn="l" pos="0"/>
              </a:tabLst>
            </a:pPr>
            <a:r>
              <a:rPr b="0" lang="en-US" sz="2000" spc="-1" strike="noStrike">
                <a:solidFill>
                  <a:srgbClr val="000000"/>
                </a:solidFill>
                <a:latin typeface="DejaVu Sans"/>
                <a:ea typeface="DejaVu Sans"/>
              </a:rPr>
              <a:t>→ </a:t>
            </a:r>
            <a:r>
              <a:rPr b="0" lang="en-US" sz="2000" spc="-1" strike="noStrike">
                <a:solidFill>
                  <a:srgbClr val="000000"/>
                </a:solidFill>
                <a:latin typeface="DejaVu Sans"/>
                <a:ea typeface="DejaVu Sans"/>
              </a:rPr>
              <a:t>Ignoring the environment will most likely lead to defects in the requirement specification</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GB" sz="2200" spc="-1" strike="noStrike">
              <a:latin typeface="Arial"/>
            </a:endParaRPr>
          </a:p>
        </p:txBody>
      </p:sp>
      <p:sp>
        <p:nvSpPr>
          <p:cNvPr id="306"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Some Examples for Limiting Factors</a:t>
            </a:r>
            <a:endParaRPr b="0" lang="en-GB" sz="2200" spc="-1" strike="noStrike">
              <a:latin typeface="Arial"/>
            </a:endParaRPr>
          </a:p>
        </p:txBody>
      </p:sp>
      <p:sp>
        <p:nvSpPr>
          <p:cNvPr id="307"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08" name="PlaceHolder 1"/>
          <p:cNvSpPr>
            <a:spLocks noGrp="1"/>
          </p:cNvSpPr>
          <p:nvPr>
            <p:ph/>
          </p:nvPr>
        </p:nvSpPr>
        <p:spPr>
          <a:xfrm>
            <a:off x="609480" y="1769400"/>
            <a:ext cx="10586520" cy="4854600"/>
          </a:xfrm>
          <a:prstGeom prst="rect">
            <a:avLst/>
          </a:prstGeom>
          <a:noFill/>
          <a:ln w="0">
            <a:noFill/>
          </a:ln>
        </p:spPr>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Developers only trained in Java</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Excludes other language options</a:t>
            </a: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Input data comes from a publicly available database</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Excludes arbitrary input formats</a:t>
            </a: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eXtreme Programming should be used</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Can only use technologies for which the required tooling is available, e.g., automated unit tests</a:t>
            </a: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An existing library should be re-used</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Excludes other libraries that provide similar features</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Requires development that is compatible to the available library</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GB" sz="2200" spc="-1" strike="noStrike">
              <a:latin typeface="Arial"/>
            </a:endParaRPr>
          </a:p>
        </p:txBody>
      </p:sp>
      <p:sp>
        <p:nvSpPr>
          <p:cNvPr id="310"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Wrong Context – so what?</a:t>
            </a:r>
            <a:endParaRPr b="0" lang="en-GB" sz="2200" spc="-1" strike="noStrike">
              <a:latin typeface="Arial"/>
            </a:endParaRPr>
          </a:p>
        </p:txBody>
      </p:sp>
      <p:sp>
        <p:nvSpPr>
          <p:cNvPr id="311"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12" name="PlaceHolder 3"/>
          <p:cNvSpPr/>
          <p:nvPr/>
        </p:nvSpPr>
        <p:spPr>
          <a:xfrm>
            <a:off x="610200" y="1709640"/>
            <a:ext cx="10586520" cy="4224600"/>
          </a:xfrm>
          <a:prstGeom prst="rect">
            <a:avLst/>
          </a:prstGeom>
          <a:noFill/>
          <a:ln w="0">
            <a:noFill/>
          </a:ln>
        </p:spPr>
        <p:style>
          <a:lnRef idx="0"/>
          <a:fillRef idx="0"/>
          <a:effectRef idx="0"/>
          <a:fontRef idx="minor"/>
        </p:style>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In extreme cases:</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Critical bugs that prevent the system execution</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System may not be deployable</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The implementation may be impossible</a:t>
            </a: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Less extreme cases:</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Late changes to requirements increase costs</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Removal of features</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Uncritical bugs</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Users just don’t like the software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7"/>
          <p:cNvSpPr/>
          <p:nvPr/>
        </p:nvSpPr>
        <p:spPr>
          <a:xfrm>
            <a:off x="542880" y="7218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System Context</a:t>
            </a:r>
            <a:endParaRPr b="0" lang="en-GB" sz="2200" spc="-1" strike="noStrike">
              <a:latin typeface="Arial"/>
            </a:endParaRPr>
          </a:p>
        </p:txBody>
      </p:sp>
      <p:sp>
        <p:nvSpPr>
          <p:cNvPr id="314" name="Rechteck 209"/>
          <p:cNvSpPr/>
          <p:nvPr/>
        </p:nvSpPr>
        <p:spPr>
          <a:xfrm>
            <a:off x="542880" y="1267200"/>
            <a:ext cx="10356120" cy="496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Wrong Context – so what?</a:t>
            </a:r>
            <a:endParaRPr b="0" lang="en-GB" sz="2200" spc="-1" strike="noStrike">
              <a:latin typeface="Arial"/>
            </a:endParaRPr>
          </a:p>
        </p:txBody>
      </p:sp>
      <p:sp>
        <p:nvSpPr>
          <p:cNvPr id="315" name="HSN-Hierarchy 6"/>
          <p:cNvSpPr/>
          <p:nvPr/>
        </p:nvSpPr>
        <p:spPr>
          <a:xfrm>
            <a:off x="451800" y="1709280"/>
            <a:ext cx="8223480" cy="4351680"/>
          </a:xfrm>
          <a:prstGeom prst="rect">
            <a:avLst/>
          </a:prstGeom>
          <a:noFill/>
          <a:ln w="9525">
            <a:noFill/>
          </a:ln>
        </p:spPr>
        <p:style>
          <a:lnRef idx="0"/>
          <a:fillRef idx="0"/>
          <a:effectRef idx="0"/>
          <a:fontRef idx="minor"/>
        </p:style>
      </p:sp>
      <p:sp>
        <p:nvSpPr>
          <p:cNvPr id="316" name="CustomShape 4"/>
          <p:cNvSpPr/>
          <p:nvPr/>
        </p:nvSpPr>
        <p:spPr>
          <a:xfrm>
            <a:off x="2986920" y="5938200"/>
            <a:ext cx="5928840" cy="5983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ctr">
            <a:noAutofit/>
          </a:bodyPr>
          <a:p>
            <a:pPr algn="ctr">
              <a:lnSpc>
                <a:spcPct val="100000"/>
              </a:lnSpc>
            </a:pPr>
            <a:r>
              <a:rPr b="1" lang="en-US" sz="1800" spc="-1" strike="noStrike">
                <a:solidFill>
                  <a:srgbClr val="000000"/>
                </a:solidFill>
                <a:latin typeface="DejaVu Sans"/>
                <a:ea typeface="DejaVu Sans"/>
              </a:rPr>
              <a:t>Wrong Context → Wrong Requirements</a:t>
            </a:r>
            <a:endParaRPr b="0" lang="en-GB" sz="1800" spc="-1" strike="noStrike">
              <a:latin typeface="Arial"/>
            </a:endParaRPr>
          </a:p>
        </p:txBody>
      </p:sp>
      <p:sp>
        <p:nvSpPr>
          <p:cNvPr id="317" name="PlaceHolder 2"/>
          <p:cNvSpPr/>
          <p:nvPr/>
        </p:nvSpPr>
        <p:spPr>
          <a:xfrm>
            <a:off x="609840" y="1709280"/>
            <a:ext cx="10586520" cy="4224600"/>
          </a:xfrm>
          <a:prstGeom prst="rect">
            <a:avLst/>
          </a:prstGeom>
          <a:noFill/>
          <a:ln w="0">
            <a:noFill/>
          </a:ln>
        </p:spPr>
        <p:style>
          <a:lnRef idx="0"/>
          <a:fillRef idx="0"/>
          <a:effectRef idx="0"/>
          <a:fontRef idx="minor"/>
        </p:style>
        <p:txBody>
          <a:bodyPr lIns="0" rIns="0" tIns="0" bIns="0" anchor="ctr">
            <a:normAutofit/>
          </a:bodyPr>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In extreme cases:</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Critical bugs that prevent the system execution</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System may not be deployable</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The implementation may be impossible</a:t>
            </a:r>
            <a:endParaRPr b="0" lang="en-GB" sz="1800" spc="-1" strike="noStrike">
              <a:latin typeface="Arial"/>
            </a:endParaRPr>
          </a:p>
          <a:p>
            <a:pPr marL="216000" indent="-216000">
              <a:lnSpc>
                <a:spcPct val="100000"/>
              </a:lnSpc>
              <a:spcBef>
                <a:spcPts val="1417"/>
              </a:spcBef>
              <a:buClr>
                <a:srgbClr val="008c4f"/>
              </a:buClr>
              <a:buSzPct val="80000"/>
              <a:buFont typeface="Wingdings 2" charset="2"/>
              <a:buChar char=""/>
            </a:pPr>
            <a:r>
              <a:rPr b="0" lang="en-US" sz="2000" spc="-1" strike="noStrike">
                <a:solidFill>
                  <a:srgbClr val="000000"/>
                </a:solidFill>
                <a:latin typeface="DejaVu Sans"/>
                <a:ea typeface="DejaVu Sans"/>
              </a:rPr>
              <a:t>Less extreme cases:</a:t>
            </a:r>
            <a:endParaRPr b="0" lang="en-GB" sz="20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Late changes to requirements increase costs</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Removal of features</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Uncritical bugs</a:t>
            </a:r>
            <a:endParaRPr b="0" lang="en-GB" sz="1800" spc="-1" strike="noStrike">
              <a:latin typeface="Arial"/>
            </a:endParaRPr>
          </a:p>
          <a:p>
            <a:pPr lvl="1" marL="432000" indent="-216000">
              <a:lnSpc>
                <a:spcPct val="100000"/>
              </a:lnSpc>
              <a:spcBef>
                <a:spcPts val="1417"/>
              </a:spcBef>
              <a:buClr>
                <a:srgbClr val="008c4f"/>
              </a:buClr>
              <a:buSzPct val="45000"/>
              <a:buFont typeface="OpenSymbol"/>
              <a:buChar char="—"/>
            </a:pPr>
            <a:r>
              <a:rPr b="0" lang="en-US" sz="1800" spc="-1" strike="noStrike">
                <a:solidFill>
                  <a:srgbClr val="000000"/>
                </a:solidFill>
                <a:latin typeface="DejaVu Sans"/>
                <a:ea typeface="DejaVu Sans"/>
              </a:rPr>
              <a:t>Users just don’t like the software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77</TotalTime>
  <Application>LibreOffice/7.4.1.2$Linux_X86_64 LibreOffice_project/40$Build-2</Application>
  <AppVersion>15.0000</AppVersion>
  <Words>1333</Words>
  <Paragraphs>207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2022-10-25T13:46:44Z</dcterms:modified>
  <cp:revision>3209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18</vt:i4>
  </property>
  <property fmtid="{D5CDD505-2E9C-101B-9397-08002B2CF9AE}" pid="4" name="PresentationFormat">
    <vt:lpwstr>Widescreen</vt:lpwstr>
  </property>
  <property fmtid="{D5CDD505-2E9C-101B-9397-08002B2CF9AE}" pid="5" name="Slides">
    <vt:i4>31</vt:i4>
  </property>
</Properties>
</file>