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_rels/notesSlide2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9.png" ContentType="image/png"/>
  <Override PartName="/ppt/media/image1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presProps" Target="presProps.xml"/><Relationship Id="rId61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move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</a:t>
            </a:r>
            <a:r>
              <a:rPr b="0" lang="en-GB" sz="2000" spc="-1" strike="noStrike">
                <a:latin typeface="Arial"/>
              </a:rPr>
              <a:t>the notes' </a:t>
            </a:r>
            <a:r>
              <a:rPr b="0" lang="en-GB" sz="2000" spc="-1" strike="noStrike">
                <a:latin typeface="Arial"/>
              </a:rPr>
              <a:t>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3D172B8D-B3A1-4E5D-94E2-FAB86A15D9C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2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E983718-C0F7-45CA-8344-1327A613ED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0B752E8A-AC3C-4290-A74B-6684021901D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1E0E379-BA8E-41E6-9434-81D3921C75B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AEA34B63-A196-4FF1-9A76-14EFDACF96B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7D710EF-D963-418A-A2BC-C7FACA53B48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042B019A-E2FE-4DD8-9AF0-E24C25D08D5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94A34D0-B35D-45EF-AC78-BB1E41652BC5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32F40904-8443-4EAC-83E6-8EA9F70B26C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6DB0BA8-B61E-4D83-8661-8084C8ABB19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1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04C64FF-3184-4C9F-8F06-6F97847922A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4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6D80198-EAEE-479E-919B-B600F07E895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7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F21B5B2-A5E0-4027-AF18-D9C1DD176AE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0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21EF021-0D14-4049-896B-8ED1E046E7F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3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560F0D-919C-46F1-9CE3-4304E23340C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6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CB3252F-CAF2-4867-9963-B53EC13B346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9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626AA5C-0974-48AB-9BE1-4876E2168B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2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687EAAD-1269-4708-ADB6-64C99D6693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5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25105B6-E6E2-4B78-A991-70DD18614EB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8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C6C3EDA-8CF8-4BCB-8C23-37E13016A29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5ABFF3EF-AFD1-4EA5-A10B-7C519CEA8E5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3C236E2-FB41-4871-847E-4EE1457715B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040" cy="45201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8C3870F7-D89A-42A4-9955-9088FA634E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2000" cy="408888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0840" cy="490860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159261C1-DB72-470B-B5D6-76494BEC949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2000" cy="408888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0840" cy="490860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1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AD34F86-43A7-4A49-A0C3-9794E9601FB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4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D8B046B-E5B1-483E-B013-70F804F87E3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50B15125-066A-468C-B714-2A7FB27A84B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20815C4-04AB-4EC2-9B7E-F5516FC1829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760" cy="408744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840" cy="4910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8B1DED5-B7E1-4E07-84F3-CB0CA094B96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46DFFC7-F8DD-4188-8372-B8BFBF537D7A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760" cy="408744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840" cy="4910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0A1FDFD1-7FB5-4DB4-A1ED-0A23DFD08C5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DBA6979-FB2E-4CAA-9EF9-BEC354F0032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760" cy="408744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840" cy="4910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F325539-4D80-42BD-B40E-768C31BDEFA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4362840" y="10378440"/>
            <a:ext cx="33296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7844F8A-23ED-4FDB-AFCA-9EB41D83873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500" spc="-1" strike="noStrike">
              <a:latin typeface="Arial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760" cy="408744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840" cy="4910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03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485DC82-7ADC-47CA-BD07-107892A2C0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06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6B0F7E1-9D34-4975-8717-3309CE3FECC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09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71DB2BC-D5C3-45D9-B127-5FC747FF18E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12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0FC2833-DD5D-4926-AEEC-A884666591D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15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9ED5041-4743-48E1-82CD-A2376E765E1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18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E007879-208A-49EA-B626-23C95C0662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21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C60EF3-FB35-4829-97C4-C0FEDC8608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24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6AC8400-E191-46AB-BAAF-B0DF740E7B8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27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607512F-C523-495E-8D8E-9F42E7F39F3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30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DBF0AA3-AE93-46E6-AE16-9AF62CB7E90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/>
          <p:nvPr/>
        </p:nvSpPr>
        <p:spPr>
          <a:xfrm>
            <a:off x="4403520" y="9555840"/>
            <a:ext cx="336060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9FCFED50-2890-4BF1-9923-42CB83F8906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640" cy="376344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3040" cy="45187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sicher, ob ich die Schrift in der Skizze richtig deuten konnte.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36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8FA456D-E81C-434D-96AB-D97F79BFCCC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GB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45B38A3-3CD1-4CFB-B015-FF4B6D2A0FB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2C03E5C-0197-4E58-BE02-898F5174990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9E69A76-6D98-4C70-8EC4-AE6EE7B928E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749B1C4-F860-49D4-B6E6-AD780C461C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926B316-BCDC-4E79-A6CF-ACA58069C32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72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72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 1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7400"/>
            <a:ext cx="10737000" cy="456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700" spc="-1" strike="noStrike">
              <a:latin typeface="Arial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4000" cy="275688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542880" y="7246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7400"/>
            <a:ext cx="10737000" cy="456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880" y="7246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057400"/>
            <a:ext cx="10737000" cy="456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changes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42880" y="7246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56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5640" cy="14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/>
          <p:nvPr/>
        </p:nvSpPr>
        <p:spPr>
          <a:xfrm>
            <a:off x="465840" y="1828800"/>
            <a:ext cx="10728360" cy="457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42880" y="72288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/>
          <p:nvPr/>
        </p:nvSpPr>
        <p:spPr>
          <a:xfrm>
            <a:off x="465840" y="1828800"/>
            <a:ext cx="10728360" cy="457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GB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GB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42880" y="72288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465840" y="1843200"/>
            <a:ext cx="10728360" cy="435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42880" y="7239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/>
          <p:nvPr/>
        </p:nvSpPr>
        <p:spPr>
          <a:xfrm>
            <a:off x="458280" y="1339200"/>
            <a:ext cx="10735920" cy="505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42880" y="7239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080" cy="20764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5120" cy="22554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GB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user-friendly and simple.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56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5640" cy="14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5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/>
          <p:nvPr/>
        </p:nvSpPr>
        <p:spPr>
          <a:xfrm>
            <a:off x="465840" y="1339200"/>
            <a:ext cx="11517120" cy="485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6858000"/>
            <a:ext cx="1218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63520" y="6411600"/>
            <a:ext cx="109162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4600" cy="515304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42880" y="7221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42880" y="12675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152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/>
          <p:nvPr/>
        </p:nvSpPr>
        <p:spPr>
          <a:xfrm>
            <a:off x="612720" y="1697400"/>
            <a:ext cx="10412640" cy="432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63520" y="6411600"/>
            <a:ext cx="109162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42880" y="7221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2880" y="12675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3520" y="6411600"/>
            <a:ext cx="109162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12720" y="1687680"/>
            <a:ext cx="10725480" cy="432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4"/>
          <p:cNvSpPr/>
          <p:nvPr/>
        </p:nvSpPr>
        <p:spPr>
          <a:xfrm>
            <a:off x="55764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557640" y="1339200"/>
            <a:ext cx="10510560" cy="505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42880" y="7221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42880" y="126756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5576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4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42880" y="72252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42880" y="126792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/>
          <p:nvPr/>
        </p:nvSpPr>
        <p:spPr>
          <a:xfrm>
            <a:off x="557640" y="1339200"/>
            <a:ext cx="1072872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GB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GB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42880" y="72288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42880" y="126828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65840" y="1339200"/>
            <a:ext cx="1151820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42880" y="126864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542880" y="72432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/>
          <p:nvPr/>
        </p:nvSpPr>
        <p:spPr>
          <a:xfrm>
            <a:off x="465840" y="1339200"/>
            <a:ext cx="11518200" cy="4856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42880" y="72288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42880" y="126828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56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5640" cy="14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do you think is the most important feature of the new system?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you think the new system requires a GUI?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able to pose additional question due to feedback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Forgotten or badly phrased questions possible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4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6-3-5 method: six participants, three ideas each, fivefold hand-off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GB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 a problem from six different perspectives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4"/>
          <p:cNvSpPr/>
          <p:nvPr/>
        </p:nvSpPr>
        <p:spPr>
          <a:xfrm>
            <a:off x="609480" y="1769400"/>
            <a:ext cx="1036080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4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GB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GB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GB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Everybody knows the relationship to the real system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3560" y="1828800"/>
            <a:ext cx="10844640" cy="456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0"/>
          <p:cNvSpPr/>
          <p:nvPr/>
        </p:nvSpPr>
        <p:spPr>
          <a:xfrm>
            <a:off x="335520" y="4406760"/>
            <a:ext cx="107456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95" name="CustomShape 21"/>
          <p:cNvSpPr/>
          <p:nvPr/>
        </p:nvSpPr>
        <p:spPr>
          <a:xfrm>
            <a:off x="335520" y="2906640"/>
            <a:ext cx="10745640" cy="14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823400" y="2057400"/>
            <a:ext cx="4977720" cy="5079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540440" y="2943360"/>
            <a:ext cx="5558760" cy="5364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547280" y="3888000"/>
            <a:ext cx="5552280" cy="6976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244960" y="4965480"/>
            <a:ext cx="4162680" cy="5241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 flipH="1" rot="16200000">
            <a:off x="4133520" y="2754360"/>
            <a:ext cx="362880" cy="360"/>
          </a:xfrm>
          <a:custGeom>
            <a:avLst/>
            <a:gdLst>
              <a:gd name="textAreaLeft" fmla="*/ -360 w 362880"/>
              <a:gd name="textAreaRight" fmla="*/ 363240 w 3628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01" name="CustomShape 6"/>
          <p:cNvSpPr/>
          <p:nvPr/>
        </p:nvSpPr>
        <p:spPr>
          <a:xfrm flipH="1" rot="16200000">
            <a:off x="4118400" y="3683880"/>
            <a:ext cx="392760" cy="360"/>
          </a:xfrm>
          <a:custGeom>
            <a:avLst/>
            <a:gdLst>
              <a:gd name="textAreaLeft" fmla="*/ 360 w 392760"/>
              <a:gd name="textAreaRight" fmla="*/ 393840 w 3927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02" name="CustomShape 7"/>
          <p:cNvSpPr/>
          <p:nvPr/>
        </p:nvSpPr>
        <p:spPr>
          <a:xfrm flipH="1" rot="16200000">
            <a:off x="4135320" y="4775400"/>
            <a:ext cx="364680" cy="360"/>
          </a:xfrm>
          <a:custGeom>
            <a:avLst/>
            <a:gdLst>
              <a:gd name="textAreaLeft" fmla="*/ 360 w 364680"/>
              <a:gd name="textAreaRight" fmla="*/ 365760 w 3646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03" name="CustomShape 8"/>
          <p:cNvSpPr/>
          <p:nvPr/>
        </p:nvSpPr>
        <p:spPr>
          <a:xfrm flipH="1" rot="16200000">
            <a:off x="4071960" y="5747040"/>
            <a:ext cx="500040" cy="360"/>
          </a:xfrm>
          <a:custGeom>
            <a:avLst/>
            <a:gdLst>
              <a:gd name="textAreaLeft" fmla="*/ 360 w 500040"/>
              <a:gd name="textAreaRight" fmla="*/ 501120 w 5000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04" name="CustomShape 9"/>
          <p:cNvSpPr/>
          <p:nvPr/>
        </p:nvSpPr>
        <p:spPr>
          <a:xfrm rot="10800000">
            <a:off x="1547640" y="3223080"/>
            <a:ext cx="697320" cy="200808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405" name="Group 10"/>
          <p:cNvGrpSpPr/>
          <p:nvPr/>
        </p:nvGrpSpPr>
        <p:grpSpPr>
          <a:xfrm>
            <a:off x="7539480" y="2774520"/>
            <a:ext cx="3654720" cy="1743480"/>
            <a:chOff x="7539480" y="2774520"/>
            <a:chExt cx="3654720" cy="1743480"/>
          </a:xfrm>
        </p:grpSpPr>
        <p:sp>
          <p:nvSpPr>
            <p:cNvPr id="406" name="CustomShape 11"/>
            <p:cNvSpPr/>
            <p:nvPr/>
          </p:nvSpPr>
          <p:spPr>
            <a:xfrm>
              <a:off x="7539480" y="2774520"/>
              <a:ext cx="3654720" cy="174348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809840" y="2946960"/>
              <a:ext cx="298224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GB" sz="1600" spc="-1" strike="noStrike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GB" sz="1600" spc="-1" strike="noStrike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GB" sz="1600" spc="-1" strike="noStrike">
                <a:latin typeface="Arial"/>
              </a:endParaRPr>
            </a:p>
          </p:txBody>
        </p:sp>
      </p:grpSp>
      <p:sp>
        <p:nvSpPr>
          <p:cNvPr id="408" name="CustomShape 13"/>
          <p:cNvSpPr/>
          <p:nvPr/>
        </p:nvSpPr>
        <p:spPr>
          <a:xfrm rot="16200000">
            <a:off x="227880" y="3868920"/>
            <a:ext cx="1372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4167000" y="5557320"/>
            <a:ext cx="335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410" name="Group 15"/>
          <p:cNvGrpSpPr/>
          <p:nvPr/>
        </p:nvGrpSpPr>
        <p:grpSpPr>
          <a:xfrm>
            <a:off x="4073040" y="6004800"/>
            <a:ext cx="514800" cy="384480"/>
            <a:chOff x="4073040" y="6004800"/>
            <a:chExt cx="514800" cy="384480"/>
          </a:xfrm>
        </p:grpSpPr>
        <p:sp>
          <p:nvSpPr>
            <p:cNvPr id="411" name="CustomShape 16"/>
            <p:cNvSpPr/>
            <p:nvPr/>
          </p:nvSpPr>
          <p:spPr>
            <a:xfrm>
              <a:off x="4110480" y="6028920"/>
              <a:ext cx="445680" cy="33264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4073040" y="6004800"/>
              <a:ext cx="514800" cy="38448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3" name="CustomShape 18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4" name="CustomShape 19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3560" y="1828800"/>
            <a:ext cx="10844640" cy="456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93560" y="1828800"/>
            <a:ext cx="10844640" cy="456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560" y="1842480"/>
            <a:ext cx="5707440" cy="4793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GB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6600" cy="10472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6560" y="1827360"/>
            <a:ext cx="10508040" cy="137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8200" cy="97308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225800" y="5077440"/>
            <a:ext cx="1625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77920" y="5077440"/>
            <a:ext cx="15800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9" name="Line 4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2712240" y="4108680"/>
            <a:ext cx="11505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6313680" y="5077440"/>
            <a:ext cx="20678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" name="Line 7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5241960" y="4108680"/>
            <a:ext cx="1319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7927920" y="4108680"/>
            <a:ext cx="13744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640080" y="5077440"/>
            <a:ext cx="7556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" name="Line 12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8" name="Line 13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9" name="Line 14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0" name="CustomShape 15"/>
          <p:cNvSpPr/>
          <p:nvPr/>
        </p:nvSpPr>
        <p:spPr>
          <a:xfrm>
            <a:off x="2876400" y="3381840"/>
            <a:ext cx="16563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1" name="Line 16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2" name="Line 17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3" name="Line 18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7625880" y="3381840"/>
            <a:ext cx="23115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" name="Line 2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6" name="Line 2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7" name="Line 2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2430360" y="5783760"/>
            <a:ext cx="169920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9" name="CustomShape 24"/>
          <p:cNvSpPr/>
          <p:nvPr/>
        </p:nvSpPr>
        <p:spPr>
          <a:xfrm>
            <a:off x="5055840" y="5790240"/>
            <a:ext cx="169956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0" name="CustomShape 25"/>
          <p:cNvSpPr/>
          <p:nvPr/>
        </p:nvSpPr>
        <p:spPr>
          <a:xfrm>
            <a:off x="7947720" y="5776920"/>
            <a:ext cx="169956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5280" cy="141012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5280" cy="110844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39360" cy="1177200"/>
          </a:xfrm>
          <a:prstGeom prst="rect">
            <a:avLst/>
          </a:prstGeom>
          <a:ln w="0">
            <a:noFill/>
          </a:ln>
        </p:spPr>
      </p:pic>
      <p:sp>
        <p:nvSpPr>
          <p:cNvPr id="244" name="CustomShape 26"/>
          <p:cNvSpPr/>
          <p:nvPr/>
        </p:nvSpPr>
        <p:spPr>
          <a:xfrm>
            <a:off x="542880" y="7246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LibreOffice/7.4.1.2$Linux_X86_64 LibreOffice_project/40$Build-2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2022-10-25T13:51:29Z</dcterms:modified>
  <cp:revision>3210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