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  <Override PartName="/ppt/media/image4.jpeg" ContentType="image/jpeg"/>
  <Override PartName="/ppt/media/image5.png" ContentType="image/png"/>
  <Override PartName="/ppt/media/image6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</p:sldMasterIdLst>
  <p:notesMasterIdLst>
    <p:notesMasterId r:id="rId26"/>
  </p:notes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notesMaster" Target="notesMasters/notesMaster1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slide" Target="slides/slide10.xml"/><Relationship Id="rId37" Type="http://schemas.openxmlformats.org/officeDocument/2006/relationships/slide" Target="slides/slide11.xml"/><Relationship Id="rId38" Type="http://schemas.openxmlformats.org/officeDocument/2006/relationships/slide" Target="slides/slide12.xml"/><Relationship Id="rId39" Type="http://schemas.openxmlformats.org/officeDocument/2006/relationships/slide" Target="slides/slide13.xml"/><Relationship Id="rId40" Type="http://schemas.openxmlformats.org/officeDocument/2006/relationships/slide" Target="slides/slide14.xml"/><Relationship Id="rId41" Type="http://schemas.openxmlformats.org/officeDocument/2006/relationships/slide" Target="slides/slide15.xml"/><Relationship Id="rId42" Type="http://schemas.openxmlformats.org/officeDocument/2006/relationships/slide" Target="slides/slide16.xml"/><Relationship Id="rId43" Type="http://schemas.openxmlformats.org/officeDocument/2006/relationships/slide" Target="slides/slide17.xml"/><Relationship Id="rId44" Type="http://schemas.openxmlformats.org/officeDocument/2006/relationships/slide" Target="slides/slide18.xml"/><Relationship Id="rId4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A58D7B0-66D9-4A47-8CF4-9F32E046887F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3480" cy="3761640"/>
          </a:xfrm>
          <a:prstGeom prst="rect">
            <a:avLst/>
          </a:prstGeom>
          <a:ln w="0">
            <a:noFill/>
          </a:ln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7120" cy="451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TextShape 3"/>
          <p:cNvSpPr/>
          <p:nvPr/>
        </p:nvSpPr>
        <p:spPr>
          <a:xfrm>
            <a:off x="4399200" y="9555480"/>
            <a:ext cx="3362400" cy="4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4834666-A718-4F00-BCC6-7C3A389F0412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3480" cy="3761640"/>
          </a:xfrm>
          <a:prstGeom prst="rect">
            <a:avLst/>
          </a:prstGeom>
          <a:ln w="0">
            <a:noFill/>
          </a:ln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7120" cy="451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TextShape 3"/>
          <p:cNvSpPr/>
          <p:nvPr/>
        </p:nvSpPr>
        <p:spPr>
          <a:xfrm>
            <a:off x="4399200" y="9555480"/>
            <a:ext cx="3362400" cy="4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03387847-61FB-474E-809C-88C83350CD93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3480" cy="376164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7120" cy="451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TextShape 3"/>
          <p:cNvSpPr/>
          <p:nvPr/>
        </p:nvSpPr>
        <p:spPr>
          <a:xfrm>
            <a:off x="4399200" y="9555480"/>
            <a:ext cx="3362400" cy="4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A7B11DAB-EC87-49DE-BCB1-BFF5452AD769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3480" cy="376164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7120" cy="451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TextShape 3"/>
          <p:cNvSpPr/>
          <p:nvPr/>
        </p:nvSpPr>
        <p:spPr>
          <a:xfrm>
            <a:off x="4399200" y="9555480"/>
            <a:ext cx="3362400" cy="4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2879795-A8FA-47DB-8F2E-9F145E1A5FEF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312ED567-7753-4797-8239-3BAFE503307D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360" cy="56124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200" cy="51336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834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0D927425-45E8-49E5-9ED7-83E100BC4648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2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360" cy="561240"/>
          </a:xfrm>
          <a:prstGeom prst="rect">
            <a:avLst/>
          </a:prstGeom>
          <a:ln w="0">
            <a:noFill/>
          </a:ln>
        </p:spPr>
      </p:pic>
      <p:pic>
        <p:nvPicPr>
          <p:cNvPr id="12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200" cy="513360"/>
          </a:xfrm>
          <a:prstGeom prst="rect">
            <a:avLst/>
          </a:prstGeom>
          <a:ln w="0">
            <a:noFill/>
          </a:ln>
        </p:spPr>
      </p:pic>
      <p:sp>
        <p:nvSpPr>
          <p:cNvPr id="127" name="CustomShape 4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0" y="6642720"/>
            <a:ext cx="121834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2F3900C-5F3D-4FFD-B383-70FAC90F9F68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360" cy="561240"/>
          </a:xfrm>
          <a:prstGeom prst="rect">
            <a:avLst/>
          </a:prstGeom>
          <a:ln w="0">
            <a:noFill/>
          </a:ln>
        </p:spPr>
      </p:pic>
      <p:pic>
        <p:nvPicPr>
          <p:cNvPr id="14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200" cy="513360"/>
          </a:xfrm>
          <a:prstGeom prst="rect">
            <a:avLst/>
          </a:prstGeom>
          <a:ln w="0">
            <a:noFill/>
          </a:ln>
        </p:spPr>
      </p:pic>
      <p:sp>
        <p:nvSpPr>
          <p:cNvPr id="141" name="CustomShape 4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0" y="6642720"/>
            <a:ext cx="121834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054E0C9-46AE-474D-A858-6EFEC589D050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360" cy="561240"/>
          </a:xfrm>
          <a:prstGeom prst="rect">
            <a:avLst/>
          </a:prstGeom>
          <a:ln w="0">
            <a:noFill/>
          </a:ln>
        </p:spPr>
      </p:pic>
      <p:pic>
        <p:nvPicPr>
          <p:cNvPr id="1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200" cy="513360"/>
          </a:xfrm>
          <a:prstGeom prst="rect">
            <a:avLst/>
          </a:prstGeom>
          <a:ln w="0">
            <a:noFill/>
          </a:ln>
        </p:spPr>
      </p:pic>
      <p:sp>
        <p:nvSpPr>
          <p:cNvPr id="151" name="CustomShape 4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0" y="6642720"/>
            <a:ext cx="121834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E184D8D-157B-4A06-A914-ADB30A2857A0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57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360" cy="561240"/>
          </a:xfrm>
          <a:prstGeom prst="rect">
            <a:avLst/>
          </a:prstGeom>
          <a:ln w="0">
            <a:noFill/>
          </a:ln>
        </p:spPr>
      </p:pic>
      <p:pic>
        <p:nvPicPr>
          <p:cNvPr id="158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200" cy="513360"/>
          </a:xfrm>
          <a:prstGeom prst="rect">
            <a:avLst/>
          </a:prstGeom>
          <a:ln w="0">
            <a:noFill/>
          </a:ln>
        </p:spPr>
      </p:pic>
      <p:sp>
        <p:nvSpPr>
          <p:cNvPr id="159" name="CustomShape 4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1751C19-3E7F-4534-AD16-479A64484137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0" y="6642720"/>
            <a:ext cx="121834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C1F83EB9-2CDE-4778-B355-DF69449C83D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7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360" cy="561240"/>
          </a:xfrm>
          <a:prstGeom prst="rect">
            <a:avLst/>
          </a:prstGeom>
          <a:ln w="0">
            <a:noFill/>
          </a:ln>
        </p:spPr>
      </p:pic>
      <p:pic>
        <p:nvPicPr>
          <p:cNvPr id="17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200" cy="513360"/>
          </a:xfrm>
          <a:prstGeom prst="rect">
            <a:avLst/>
          </a:prstGeom>
          <a:ln w="0">
            <a:noFill/>
          </a:ln>
        </p:spPr>
      </p:pic>
      <p:sp>
        <p:nvSpPr>
          <p:cNvPr id="175" name="CustomShape 4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C5A5A88B-9FBA-4AD9-AFEC-A42BDB807EB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0" y="6642720"/>
            <a:ext cx="121834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475C089-E071-49D2-A46C-CF111E33511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8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360" cy="561240"/>
          </a:xfrm>
          <a:prstGeom prst="rect">
            <a:avLst/>
          </a:prstGeom>
          <a:ln w="0">
            <a:noFill/>
          </a:ln>
        </p:spPr>
      </p:pic>
      <p:pic>
        <p:nvPicPr>
          <p:cNvPr id="19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200" cy="513360"/>
          </a:xfrm>
          <a:prstGeom prst="rect">
            <a:avLst/>
          </a:prstGeom>
          <a:ln w="0">
            <a:noFill/>
          </a:ln>
        </p:spPr>
      </p:pic>
      <p:sp>
        <p:nvSpPr>
          <p:cNvPr id="191" name="CustomShape 4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6136D2C-0E84-4C49-A08D-00778E04AD2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0" y="6642720"/>
            <a:ext cx="121834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7586F8D-4EA8-40FD-9E2D-C54F4B4D270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0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360" cy="561240"/>
          </a:xfrm>
          <a:prstGeom prst="rect">
            <a:avLst/>
          </a:prstGeom>
          <a:ln w="0">
            <a:noFill/>
          </a:ln>
        </p:spPr>
      </p:pic>
      <p:pic>
        <p:nvPicPr>
          <p:cNvPr id="20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200" cy="513360"/>
          </a:xfrm>
          <a:prstGeom prst="rect">
            <a:avLst/>
          </a:prstGeom>
          <a:ln w="0">
            <a:noFill/>
          </a:ln>
        </p:spPr>
      </p:pic>
      <p:sp>
        <p:nvSpPr>
          <p:cNvPr id="207" name="CustomShape 4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59C28CF8-D922-4584-B567-7A3B2CA48AB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CustomShape 6"/>
          <p:cNvSpPr/>
          <p:nvPr/>
        </p:nvSpPr>
        <p:spPr>
          <a:xfrm>
            <a:off x="0" y="6642720"/>
            <a:ext cx="121834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CF61CD8D-6CF7-415A-B005-43CA9CDA0640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1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360" cy="561240"/>
          </a:xfrm>
          <a:prstGeom prst="rect">
            <a:avLst/>
          </a:prstGeom>
          <a:ln w="0">
            <a:noFill/>
          </a:ln>
        </p:spPr>
      </p:pic>
      <p:pic>
        <p:nvPicPr>
          <p:cNvPr id="22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200" cy="513360"/>
          </a:xfrm>
          <a:prstGeom prst="rect">
            <a:avLst/>
          </a:prstGeom>
          <a:ln w="0">
            <a:noFill/>
          </a:ln>
        </p:spPr>
      </p:pic>
      <p:sp>
        <p:nvSpPr>
          <p:cNvPr id="221" name="CustomShape 4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2" name="CustomShape 5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05884315-0469-4FE6-A35C-890F9F9A5B6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CustomShape 6"/>
          <p:cNvSpPr/>
          <p:nvPr/>
        </p:nvSpPr>
        <p:spPr>
          <a:xfrm>
            <a:off x="0" y="6642720"/>
            <a:ext cx="121834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C9BD33B-3B3A-40BC-90CF-5E4B984F3D0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37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360" cy="561240"/>
          </a:xfrm>
          <a:prstGeom prst="rect">
            <a:avLst/>
          </a:prstGeom>
          <a:ln w="0">
            <a:noFill/>
          </a:ln>
        </p:spPr>
      </p:pic>
      <p:pic>
        <p:nvPicPr>
          <p:cNvPr id="238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200" cy="513360"/>
          </a:xfrm>
          <a:prstGeom prst="rect">
            <a:avLst/>
          </a:prstGeom>
          <a:ln w="0">
            <a:noFill/>
          </a:ln>
        </p:spPr>
      </p:pic>
      <p:sp>
        <p:nvSpPr>
          <p:cNvPr id="239" name="CustomShape 4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40" name="CustomShape 5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0CC62347-8F3C-4FDB-8C3E-078CCEB9043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CustomShape 6"/>
          <p:cNvSpPr/>
          <p:nvPr/>
        </p:nvSpPr>
        <p:spPr>
          <a:xfrm>
            <a:off x="0" y="6642720"/>
            <a:ext cx="121834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BE85E53E-C603-4141-BBE2-6DD08E9993F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4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360" cy="561240"/>
          </a:xfrm>
          <a:prstGeom prst="rect">
            <a:avLst/>
          </a:prstGeom>
          <a:ln w="0">
            <a:noFill/>
          </a:ln>
        </p:spPr>
      </p:pic>
      <p:pic>
        <p:nvPicPr>
          <p:cNvPr id="24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200" cy="513360"/>
          </a:xfrm>
          <a:prstGeom prst="rect">
            <a:avLst/>
          </a:prstGeom>
          <a:ln w="0">
            <a:noFill/>
          </a:ln>
        </p:spPr>
      </p:pic>
      <p:sp>
        <p:nvSpPr>
          <p:cNvPr id="247" name="CustomShape 4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48" name="CustomShape 5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CC432DD7-0499-4E12-AE6D-431FEFF2CD6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CustomShape 6"/>
          <p:cNvSpPr/>
          <p:nvPr/>
        </p:nvSpPr>
        <p:spPr>
          <a:xfrm>
            <a:off x="0" y="6642720"/>
            <a:ext cx="121834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" name="CustomShape 2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C045B807-00D9-4B7D-967B-B878B6530B0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360" cy="561240"/>
          </a:xfrm>
          <a:prstGeom prst="rect">
            <a:avLst/>
          </a:prstGeom>
          <a:ln w="0">
            <a:noFill/>
          </a:ln>
        </p:spPr>
      </p:pic>
      <p:pic>
        <p:nvPicPr>
          <p:cNvPr id="2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200" cy="513360"/>
          </a:xfrm>
          <a:prstGeom prst="rect">
            <a:avLst/>
          </a:prstGeom>
          <a:ln w="0">
            <a:noFill/>
          </a:ln>
        </p:spPr>
      </p:pic>
      <p:sp>
        <p:nvSpPr>
          <p:cNvPr id="21" name="CustomShape 4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" name="CustomShape 5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" name="CustomShape 6"/>
          <p:cNvSpPr/>
          <p:nvPr/>
        </p:nvSpPr>
        <p:spPr>
          <a:xfrm>
            <a:off x="0" y="6642720"/>
            <a:ext cx="121834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29758CAB-5953-4A99-8E31-A70A6B0F0AC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5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360" cy="561240"/>
          </a:xfrm>
          <a:prstGeom prst="rect">
            <a:avLst/>
          </a:prstGeom>
          <a:ln w="0">
            <a:noFill/>
          </a:ln>
        </p:spPr>
      </p:pic>
      <p:pic>
        <p:nvPicPr>
          <p:cNvPr id="25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200" cy="513360"/>
          </a:xfrm>
          <a:prstGeom prst="rect">
            <a:avLst/>
          </a:prstGeom>
          <a:ln w="0">
            <a:noFill/>
          </a:ln>
        </p:spPr>
      </p:pic>
      <p:sp>
        <p:nvSpPr>
          <p:cNvPr id="257" name="CustomShape 4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27AA9005-2906-4A1F-877A-B4FD607BF1B7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CustomShape 6"/>
          <p:cNvSpPr/>
          <p:nvPr/>
        </p:nvSpPr>
        <p:spPr>
          <a:xfrm>
            <a:off x="0" y="6642720"/>
            <a:ext cx="121834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FFD80C1F-1D21-43FA-97A8-C718E4C8B0AA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67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360" cy="561240"/>
          </a:xfrm>
          <a:prstGeom prst="rect">
            <a:avLst/>
          </a:prstGeom>
          <a:ln w="0">
            <a:noFill/>
          </a:ln>
        </p:spPr>
      </p:pic>
      <p:pic>
        <p:nvPicPr>
          <p:cNvPr id="268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200" cy="513360"/>
          </a:xfrm>
          <a:prstGeom prst="rect">
            <a:avLst/>
          </a:prstGeom>
          <a:ln w="0">
            <a:noFill/>
          </a:ln>
        </p:spPr>
      </p:pic>
      <p:sp>
        <p:nvSpPr>
          <p:cNvPr id="269" name="CustomShape 4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70" name="CustomShape 5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554FCF9A-7433-410E-A24D-7C67046B420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CustomShape 6"/>
          <p:cNvSpPr/>
          <p:nvPr/>
        </p:nvSpPr>
        <p:spPr>
          <a:xfrm>
            <a:off x="0" y="6642720"/>
            <a:ext cx="121834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4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173871A-89CE-4B54-98F6-37E9D5F39EEB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7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360" cy="561240"/>
          </a:xfrm>
          <a:prstGeom prst="rect">
            <a:avLst/>
          </a:prstGeom>
          <a:ln w="0">
            <a:noFill/>
          </a:ln>
        </p:spPr>
      </p:pic>
      <p:pic>
        <p:nvPicPr>
          <p:cNvPr id="28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200" cy="513360"/>
          </a:xfrm>
          <a:prstGeom prst="rect">
            <a:avLst/>
          </a:prstGeom>
          <a:ln w="0">
            <a:noFill/>
          </a:ln>
        </p:spPr>
      </p:pic>
      <p:sp>
        <p:nvSpPr>
          <p:cNvPr id="281" name="CustomShape 4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82" name="CustomShape 5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F3EBA052-6A5C-4C44-8A36-333D051E4C4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CustomShape 6"/>
          <p:cNvSpPr/>
          <p:nvPr/>
        </p:nvSpPr>
        <p:spPr>
          <a:xfrm>
            <a:off x="0" y="6642720"/>
            <a:ext cx="121834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4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02540D0-CF4A-4DD6-97DF-8F5FA2DF16C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9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360" cy="561240"/>
          </a:xfrm>
          <a:prstGeom prst="rect">
            <a:avLst/>
          </a:prstGeom>
          <a:ln w="0">
            <a:noFill/>
          </a:ln>
        </p:spPr>
      </p:pic>
      <p:pic>
        <p:nvPicPr>
          <p:cNvPr id="29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200" cy="513360"/>
          </a:xfrm>
          <a:prstGeom prst="rect">
            <a:avLst/>
          </a:prstGeom>
          <a:ln w="0">
            <a:noFill/>
          </a:ln>
        </p:spPr>
      </p:pic>
      <p:sp>
        <p:nvSpPr>
          <p:cNvPr id="295" name="CustomShape 4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6" name="CustomShape 5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C1656862-1C28-4667-BFE4-0BE151D34B9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CustomShape 6"/>
          <p:cNvSpPr/>
          <p:nvPr/>
        </p:nvSpPr>
        <p:spPr>
          <a:xfrm>
            <a:off x="0" y="6642720"/>
            <a:ext cx="121834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4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39541E03-8236-41D2-B949-29CD6E610A2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0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360" cy="561240"/>
          </a:xfrm>
          <a:prstGeom prst="rect">
            <a:avLst/>
          </a:prstGeom>
          <a:ln w="0">
            <a:noFill/>
          </a:ln>
        </p:spPr>
      </p:pic>
      <p:pic>
        <p:nvPicPr>
          <p:cNvPr id="30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200" cy="513360"/>
          </a:xfrm>
          <a:prstGeom prst="rect">
            <a:avLst/>
          </a:prstGeom>
          <a:ln w="0">
            <a:noFill/>
          </a:ln>
        </p:spPr>
      </p:pic>
      <p:sp>
        <p:nvSpPr>
          <p:cNvPr id="305" name="CustomShape 4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06" name="CustomShape 5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42FE99D-9FFA-4718-B19D-E7F4D616A16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CustomShape 6"/>
          <p:cNvSpPr/>
          <p:nvPr/>
        </p:nvSpPr>
        <p:spPr>
          <a:xfrm>
            <a:off x="0" y="6642720"/>
            <a:ext cx="121834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ustomShape 1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3" name="CustomShape 2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69F5E208-B99A-41C3-8C9B-33D0A5DDAD9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CustomShape 3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360" cy="561240"/>
          </a:xfrm>
          <a:prstGeom prst="rect">
            <a:avLst/>
          </a:prstGeom>
          <a:ln w="0">
            <a:noFill/>
          </a:ln>
        </p:spPr>
      </p:pic>
      <p:pic>
        <p:nvPicPr>
          <p:cNvPr id="3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200" cy="513360"/>
          </a:xfrm>
          <a:prstGeom prst="rect">
            <a:avLst/>
          </a:prstGeom>
          <a:ln w="0">
            <a:noFill/>
          </a:ln>
        </p:spPr>
      </p:pic>
      <p:sp>
        <p:nvSpPr>
          <p:cNvPr id="37" name="CustomShape 4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" name="CustomShape 5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9" name="CustomShape 6"/>
          <p:cNvSpPr/>
          <p:nvPr/>
        </p:nvSpPr>
        <p:spPr>
          <a:xfrm>
            <a:off x="0" y="6642720"/>
            <a:ext cx="121834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2A7472F8-A756-4D03-A04C-D1784F7AA61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360" cy="561240"/>
          </a:xfrm>
          <a:prstGeom prst="rect">
            <a:avLst/>
          </a:prstGeom>
          <a:ln w="0">
            <a:noFill/>
          </a:ln>
        </p:spPr>
      </p:pic>
      <p:pic>
        <p:nvPicPr>
          <p:cNvPr id="5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200" cy="513360"/>
          </a:xfrm>
          <a:prstGeom prst="rect">
            <a:avLst/>
          </a:prstGeom>
          <a:ln w="0">
            <a:noFill/>
          </a:ln>
        </p:spPr>
      </p:pic>
      <p:sp>
        <p:nvSpPr>
          <p:cNvPr id="53" name="CustomShape 4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5" name="CustomShape 6"/>
          <p:cNvSpPr/>
          <p:nvPr/>
        </p:nvSpPr>
        <p:spPr>
          <a:xfrm>
            <a:off x="0" y="6642720"/>
            <a:ext cx="121834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AD7B90B-1753-42DC-BF72-AD0258E6A94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360" cy="561240"/>
          </a:xfrm>
          <a:prstGeom prst="rect">
            <a:avLst/>
          </a:prstGeom>
          <a:ln w="0">
            <a:noFill/>
          </a:ln>
        </p:spPr>
      </p:pic>
      <p:pic>
        <p:nvPicPr>
          <p:cNvPr id="6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200" cy="513360"/>
          </a:xfrm>
          <a:prstGeom prst="rect">
            <a:avLst/>
          </a:prstGeom>
          <a:ln w="0">
            <a:noFill/>
          </a:ln>
        </p:spPr>
      </p:pic>
      <p:sp>
        <p:nvSpPr>
          <p:cNvPr id="67" name="CustomShape 4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" name="CustomShape 5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9" name="CustomShape 6"/>
          <p:cNvSpPr/>
          <p:nvPr/>
        </p:nvSpPr>
        <p:spPr>
          <a:xfrm>
            <a:off x="0" y="6642720"/>
            <a:ext cx="121834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BB89B14-8FD2-45D7-A09F-EAD191E3100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8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360" cy="561240"/>
          </a:xfrm>
          <a:prstGeom prst="rect">
            <a:avLst/>
          </a:prstGeom>
          <a:ln w="0">
            <a:noFill/>
          </a:ln>
        </p:spPr>
      </p:pic>
      <p:pic>
        <p:nvPicPr>
          <p:cNvPr id="8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200" cy="513360"/>
          </a:xfrm>
          <a:prstGeom prst="rect">
            <a:avLst/>
          </a:prstGeom>
          <a:ln w="0">
            <a:noFill/>
          </a:ln>
        </p:spPr>
      </p:pic>
      <p:sp>
        <p:nvSpPr>
          <p:cNvPr id="85" name="CustomShape 4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0" y="6642720"/>
            <a:ext cx="121834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751DBAA-5C3D-4992-8310-EC11CA0DC0D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360" cy="561240"/>
          </a:xfrm>
          <a:prstGeom prst="rect">
            <a:avLst/>
          </a:prstGeom>
          <a:ln w="0">
            <a:noFill/>
          </a:ln>
        </p:spPr>
      </p:pic>
      <p:pic>
        <p:nvPicPr>
          <p:cNvPr id="9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200" cy="513360"/>
          </a:xfrm>
          <a:prstGeom prst="rect">
            <a:avLst/>
          </a:prstGeom>
          <a:ln w="0">
            <a:noFill/>
          </a:ln>
        </p:spPr>
      </p:pic>
      <p:sp>
        <p:nvSpPr>
          <p:cNvPr id="93" name="CustomShape 4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0" y="6642720"/>
            <a:ext cx="121834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B4DA4055-2422-4909-B448-A48C658D2B7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0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360" cy="561240"/>
          </a:xfrm>
          <a:prstGeom prst="rect">
            <a:avLst/>
          </a:prstGeom>
          <a:ln w="0">
            <a:noFill/>
          </a:ln>
        </p:spPr>
      </p:pic>
      <p:pic>
        <p:nvPicPr>
          <p:cNvPr id="10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200" cy="513360"/>
          </a:xfrm>
          <a:prstGeom prst="rect">
            <a:avLst/>
          </a:prstGeom>
          <a:ln w="0"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0" y="6642720"/>
            <a:ext cx="121834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F4263431-50C8-4CCF-80F9-DD8B6638578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1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360" cy="561240"/>
          </a:xfrm>
          <a:prstGeom prst="rect">
            <a:avLst/>
          </a:prstGeom>
          <a:ln w="0">
            <a:noFill/>
          </a:ln>
        </p:spPr>
      </p:pic>
      <p:pic>
        <p:nvPicPr>
          <p:cNvPr id="11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200" cy="513360"/>
          </a:xfrm>
          <a:prstGeom prst="rect">
            <a:avLst/>
          </a:prstGeom>
          <a:ln w="0">
            <a:noFill/>
          </a:ln>
        </p:spPr>
      </p:pic>
      <p:sp>
        <p:nvSpPr>
          <p:cNvPr id="115" name="CustomShape 4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0" y="6642720"/>
            <a:ext cx="121834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re.etce-lab.de/" TargetMode="External"/><Relationship Id="rId2" Type="http://schemas.openxmlformats.org/officeDocument/2006/relationships/hyperlink" Target="https://github.com/ETCE-LAB/teaching-material/tree/master/Requirements-Engineering" TargetMode="External"/><Relationship Id="rId3" Type="http://schemas.openxmlformats.org/officeDocument/2006/relationships/slideLayout" Target="../slideLayouts/slideLayout1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ebconf.tu-clausthal.de/b/ben-hsg-rt9-6ur" TargetMode="External"/><Relationship Id="rId2" Type="http://schemas.openxmlformats.org/officeDocument/2006/relationships/hyperlink" Target="https://webconf.tu-clausthal.de/rooms/ben-hsg-rt9-6ur/join" TargetMode="External"/><Relationship Id="rId3" Type="http://schemas.openxmlformats.org/officeDocument/2006/relationships/slideLayout" Target="../slideLayouts/slideLayout1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19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527400" y="1412640"/>
            <a:ext cx="10360440" cy="114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527400" y="2852640"/>
            <a:ext cx="10360440" cy="23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0: Organization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Elsyprema Rajan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539640" y="764640"/>
            <a:ext cx="1074456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43" name="Table 1"/>
          <p:cNvGraphicFramePr/>
          <p:nvPr/>
        </p:nvGraphicFramePr>
        <p:xfrm>
          <a:off x="898920" y="1556280"/>
          <a:ext cx="9435240" cy="3034800"/>
        </p:xfrm>
        <a:graphic>
          <a:graphicData uri="http://schemas.openxmlformats.org/drawingml/2006/table">
            <a:tbl>
              <a:tblPr/>
              <a:tblGrid>
                <a:gridCol w="1757160"/>
                <a:gridCol w="1532880"/>
                <a:gridCol w="6145560"/>
              </a:tblGrid>
              <a:tr h="539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Publication Date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Submission Deadline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Exercise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11.11.2024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18.11.2024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E01 – Knowledge Test (MC)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25.11.2024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02.12.2024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E02 – Elicitation I, E03 – Elicitation II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16.12.2024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06.01.2025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E04 – Agent-Oriented Modeling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06.01.2025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20.01.2025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E05 – CPN I, E06 – CPN II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20.01.2025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27.01.2025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E07 – Management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27.01.2025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noFill/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03.02.2025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noFill/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E08 – Traceability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noFill/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6181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02.12.2024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20.01.2025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EXX – Bonus Task (Not-Mandatory)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32"/>
          <p:cNvSpPr/>
          <p:nvPr/>
        </p:nvSpPr>
        <p:spPr>
          <a:xfrm>
            <a:off x="539640" y="764640"/>
            <a:ext cx="10737720" cy="48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CustomShape 33"/>
          <p:cNvSpPr/>
          <p:nvPr/>
        </p:nvSpPr>
        <p:spPr>
          <a:xfrm>
            <a:off x="539640" y="1268280"/>
            <a:ext cx="10737720" cy="50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lecture: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Massive Open Online Course (MOOC) style asynchronous learning: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re.etce-lab.de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 is mainly delivered as pre-produced learning material.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are additionally available via Github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/ Q&amp;A Session live streams (BBB – next slide) and Goslar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time slots 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=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Time for questions and eventual tutorials related to the exercises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 Write us an email: </a:t>
            </a: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etce-re@tu-clausthal.de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←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will </a:t>
            </a:r>
            <a:r>
              <a:rPr b="1" lang="en-GB" sz="1800" spc="-1" strike="noStrike" u="sng">
                <a:solidFill>
                  <a:srgbClr val="c9211e"/>
                </a:solidFill>
                <a:uFillTx/>
                <a:latin typeface="DejaVu Sans"/>
                <a:ea typeface="DejaVu Sans"/>
              </a:rPr>
              <a:t>only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respond to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emails written to this specific email address!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9"/>
          <p:cNvSpPr/>
          <p:nvPr/>
        </p:nvSpPr>
        <p:spPr>
          <a:xfrm>
            <a:off x="539640" y="764640"/>
            <a:ext cx="10736280" cy="48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Dates/Times/Locations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CustomShape 10"/>
          <p:cNvSpPr/>
          <p:nvPr/>
        </p:nvSpPr>
        <p:spPr>
          <a:xfrm>
            <a:off x="539640" y="1268640"/>
            <a:ext cx="10736280" cy="50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2:15 pm to 3:45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28.10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2024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03.02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2025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/ Q&amp;A: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pm to 5:00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04.11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2024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03.02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2025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539640" y="764640"/>
            <a:ext cx="1074456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539640" y="1268280"/>
            <a:ext cx="10744560" cy="50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exercise: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work →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group submissions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or practical tasks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7-14 days to submit (depending on the task)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deadline is always Monday at 1:59pm (right before the next lecture period)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of each exercise is mandatory</a:t>
            </a:r>
            <a:r>
              <a:rPr b="1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ow on the next slides (Examination)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9"/>
          <p:cNvSpPr/>
          <p:nvPr/>
        </p:nvSpPr>
        <p:spPr>
          <a:xfrm>
            <a:off x="539640" y="764640"/>
            <a:ext cx="10737720" cy="48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CustomShape 20"/>
          <p:cNvSpPr/>
          <p:nvPr/>
        </p:nvSpPr>
        <p:spPr>
          <a:xfrm>
            <a:off x="539640" y="1268280"/>
            <a:ext cx="10737720" cy="50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exercises: Self-evaluated, available directly on the MOOC website.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Practical Tasks: Submitted via Moodle.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Bonus task: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may miss/fail one of the regular practical exercises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Submitting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AND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passing the bonus task substitutes the missed/failed exercise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Bonus task will be very difficult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→ don’t “plan” with the bonus task. Rather submit and pass the regular exercises.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539640" y="764640"/>
            <a:ext cx="1074456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Examination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539640" y="1268640"/>
            <a:ext cx="10744560" cy="50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Prerequisites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for admission to the final exam (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criteria have to be fulfilled):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Successful completion of the compulsory seven exercises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pass an exercise if you score 50% (or more)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have to submit </a:t>
            </a:r>
            <a:r>
              <a:rPr b="1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every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Final exam (tentative):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17.02.2025 → 14:00 – 16:00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Written exam (120min)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539640" y="764640"/>
            <a:ext cx="1074456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539640" y="1268280"/>
            <a:ext cx="10744560" cy="50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mandatory but could be helpful for your future career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 course it won’t hurt to have extra knowledge to impress us during the examination ;)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6489720" y="2132640"/>
            <a:ext cx="514080" cy="4939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7" name="CustomShape 4"/>
          <p:cNvSpPr/>
          <p:nvPr/>
        </p:nvSpPr>
        <p:spPr>
          <a:xfrm>
            <a:off x="4294080" y="2247480"/>
            <a:ext cx="2282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 →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539640" y="764640"/>
            <a:ext cx="1074456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539640" y="1268640"/>
            <a:ext cx="10744560" cy="50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course is not based on a single book and you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need to buy a book to pass the exam.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K. Pohl.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– Fundamentals, Principles and Techniques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K. Pohl, C. Rupp.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Fundamentals: A Study Guide for Requirements Engineering Foundation Level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(2011).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J. Dick, E. Hull, K. Jackson.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(4</a:t>
            </a:r>
            <a:r>
              <a:rPr b="0" i="1" lang="en-GB" sz="1800" spc="-1" strike="noStrike" baseline="30000">
                <a:solidFill>
                  <a:srgbClr val="000000"/>
                </a:solidFill>
                <a:latin typeface="DejaVu Sans"/>
                <a:ea typeface="DejaVu Sans"/>
              </a:rPr>
              <a:t>th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Edition)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(2017).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Chris Rupp et al.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und Management – Das Handbuch für Anforderungen in jeder Situation (7th Edition)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(2021).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335520" y="1268640"/>
            <a:ext cx="10744560" cy="50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GB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335520" y="764640"/>
            <a:ext cx="1074456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539640" y="764640"/>
            <a:ext cx="1074456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Team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7" name="Grafik 2" descr=""/>
          <p:cNvPicPr/>
          <p:nvPr/>
        </p:nvPicPr>
        <p:blipFill>
          <a:blip r:embed="rId1"/>
          <a:stretch/>
        </p:blipFill>
        <p:spPr>
          <a:xfrm>
            <a:off x="2684520" y="1323360"/>
            <a:ext cx="1467360" cy="2168640"/>
          </a:xfrm>
          <a:prstGeom prst="rect">
            <a:avLst/>
          </a:prstGeom>
          <a:ln w="0">
            <a:noFill/>
          </a:ln>
        </p:spPr>
      </p:pic>
      <p:pic>
        <p:nvPicPr>
          <p:cNvPr id="318" name="Grafik 11" descr=""/>
          <p:cNvPicPr/>
          <p:nvPr/>
        </p:nvPicPr>
        <p:blipFill>
          <a:blip r:embed="rId2"/>
          <a:stretch/>
        </p:blipFill>
        <p:spPr>
          <a:xfrm>
            <a:off x="7269840" y="1716120"/>
            <a:ext cx="1781280" cy="1773360"/>
          </a:xfrm>
          <a:prstGeom prst="rect">
            <a:avLst/>
          </a:prstGeom>
          <a:ln w="0">
            <a:noFill/>
          </a:ln>
        </p:spPr>
      </p:pic>
      <p:sp>
        <p:nvSpPr>
          <p:cNvPr id="319" name="CustomShape 2"/>
          <p:cNvSpPr/>
          <p:nvPr/>
        </p:nvSpPr>
        <p:spPr>
          <a:xfrm>
            <a:off x="1620000" y="3439440"/>
            <a:ext cx="3632040" cy="67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en-GB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6322680" y="3460320"/>
            <a:ext cx="3632040" cy="67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en-GB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CustomShape 7"/>
          <p:cNvSpPr/>
          <p:nvPr/>
        </p:nvSpPr>
        <p:spPr>
          <a:xfrm>
            <a:off x="1311840" y="5920200"/>
            <a:ext cx="3625200" cy="66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2" name="CustomShape 8"/>
          <p:cNvSpPr/>
          <p:nvPr/>
        </p:nvSpPr>
        <p:spPr>
          <a:xfrm>
            <a:off x="3950280" y="5903280"/>
            <a:ext cx="3625200" cy="66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Elsyprema Rajan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3" name="" descr=""/>
          <p:cNvPicPr/>
          <p:nvPr/>
        </p:nvPicPr>
        <p:blipFill>
          <a:blip r:embed="rId3"/>
          <a:srcRect l="23619" t="21357" r="23505" b="11529"/>
          <a:stretch/>
        </p:blipFill>
        <p:spPr>
          <a:xfrm>
            <a:off x="4860360" y="4140360"/>
            <a:ext cx="1799280" cy="179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542880" y="721800"/>
            <a:ext cx="1035036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451800" y="1709280"/>
            <a:ext cx="8217720" cy="4345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6" name="TextShape 3"/>
          <p:cNvSpPr/>
          <p:nvPr/>
        </p:nvSpPr>
        <p:spPr>
          <a:xfrm>
            <a:off x="609480" y="1769400"/>
            <a:ext cx="10580760" cy="48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merging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echnologies for the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ircular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conomy →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focus: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Intersection of IT and sustainability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Economy and Circular Societies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Self-organized, decentralized and distributed systems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Localized and resilient food production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courses: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Emerging Technologies for the Circular Economy (SS – M.Sc.)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 – Sustainability and the Circular Economy (WS – open for everyone)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542880" y="721800"/>
            <a:ext cx="1035036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451800" y="1709280"/>
            <a:ext cx="8217720" cy="4345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9" name="TextShape 3"/>
          <p:cNvSpPr/>
          <p:nvPr/>
        </p:nvSpPr>
        <p:spPr>
          <a:xfrm>
            <a:off x="609480" y="1769400"/>
            <a:ext cx="10580760" cy="48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Website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Thesis/project topics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Publications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Etc.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want join us? Write us an email!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benjamin.leiding@tu-clausthal.de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542880" y="721800"/>
            <a:ext cx="1035036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451800" y="1709280"/>
            <a:ext cx="8217720" cy="4345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2" name="TextShape 3"/>
          <p:cNvSpPr/>
          <p:nvPr/>
        </p:nvSpPr>
        <p:spPr>
          <a:xfrm>
            <a:off x="609480" y="1769400"/>
            <a:ext cx="10580760" cy="48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Core terminology and core tasks of requirements engineering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methods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Textual, model-based and formal requirements specification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negotiation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Management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and quality assurance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542880" y="721800"/>
            <a:ext cx="1035036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451800" y="1709280"/>
            <a:ext cx="8217720" cy="4345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5" name="TextShape 3"/>
          <p:cNvSpPr/>
          <p:nvPr/>
        </p:nvSpPr>
        <p:spPr>
          <a:xfrm>
            <a:off x="609480" y="1769400"/>
            <a:ext cx="10580760" cy="48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Core terminology and core tasks of requirements engineering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of the requirements engineering process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Ability to choose, justify and apply appropriate methods and techniques for each step of the requirements engineering process given project constraints and properties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1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is this course about, what is it not about? 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539640" y="764640"/>
            <a:ext cx="1074456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Disclaimer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539640" y="1268280"/>
            <a:ext cx="10744560" cy="50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course modelled and built based on the book „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– Fundamentals, Principles and Techniques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(2010)” from Klaus Pohl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Special thanks to Prof. Dr. Steffen Herbold and Dr. Christian Bartelt, who provided valuable input in the form of the teaching materials of their requirements engineering courses.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542880" y="7218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9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098360" cy="207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5"/>
          <p:cNvSpPr/>
          <p:nvPr/>
        </p:nvSpPr>
        <p:spPr>
          <a:xfrm>
            <a:off x="539640" y="764640"/>
            <a:ext cx="10737720" cy="48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41" name="Table 3"/>
          <p:cNvGraphicFramePr/>
          <p:nvPr/>
        </p:nvGraphicFramePr>
        <p:xfrm>
          <a:off x="851040" y="1482480"/>
          <a:ext cx="10134720" cy="4457160"/>
        </p:xfrm>
        <a:graphic>
          <a:graphicData uri="http://schemas.openxmlformats.org/drawingml/2006/table">
            <a:tbl>
              <a:tblPr/>
              <a:tblGrid>
                <a:gridCol w="820080"/>
                <a:gridCol w="1130760"/>
                <a:gridCol w="5858280"/>
                <a:gridCol w="2325960"/>
              </a:tblGrid>
              <a:tr h="370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Week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Date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2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Lecture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Location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28.10.2024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Organization (L00)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BBB (Online+LIVE in Gotec)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04.11.2024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Introduction (L01)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3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11.11.2024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System Context/Boundaries and Types of Requirements (L02)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18.11.2024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Elicitation (L03 + L04),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Negotiation (L05)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5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25.11.2024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6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02.12.2024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noFill/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Documentation – Introduction (L06),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Documentation – Textual Requirements Specification (L07)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12240">
                      <a:noFill/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7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09.12.2024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noFill/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8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16.12.2024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Documentation – Model-based Requirements Documentation (L08),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Documentation – Formal Requirements Specification (L09)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9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06.01.2025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10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13.01.2025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Requirements Validation (L10)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11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20.01.2025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Requirements Management (L11)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12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27.01.2025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Requirements Traceability (L12)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13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03.02.2025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Tool Support (L13)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10.02.2025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Exam Q&amp;A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BBB (Online+LIVE in Gotec)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</TotalTime>
  <Application>LibreOffice/24.2.5.2$Linux_X86_64 LibreOffice_project/420$Build-2</Application>
  <AppVersion>15.0000</AppVersion>
  <Words>1010</Words>
  <Paragraphs>159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>Benjamin Leiding</cp:lastModifiedBy>
  <cp:lastPrinted>2023-12-04T12:34:06Z</cp:lastPrinted>
  <dcterms:modified xsi:type="dcterms:W3CDTF">2024-10-07T08:22:22Z</dcterms:modified>
  <cp:revision>3088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20</vt:i4>
  </property>
</Properties>
</file>