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5.png" ContentType="image/png"/>
  <Override PartName="/ppt/media/image5.jpeg" ContentType="image/jpe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png" ContentType="image/png"/>
  <Override PartName="/ppt/media/image13.png" ContentType="image/png"/>
  <Override PartName="/ppt/media/image10.png" ContentType="image/png"/>
  <Override PartName="/ppt/media/image6.jpeg" ContentType="image/jpe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9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8832755-6DD1-47A3-AF0A-13D81734739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533520" y="763560"/>
            <a:ext cx="6692040" cy="3760200"/>
          </a:xfrm>
          <a:prstGeom prst="rect">
            <a:avLst/>
          </a:prstGeom>
        </p:spPr>
      </p:sp>
      <p:sp>
        <p:nvSpPr>
          <p:cNvPr id="211" name="PlaceHolder 2"/>
          <p:cNvSpPr>
            <a:spLocks noGrp="1"/>
          </p:cNvSpPr>
          <p:nvPr>
            <p:ph type="body"/>
          </p:nvPr>
        </p:nvSpPr>
        <p:spPr>
          <a:xfrm>
            <a:off x="777240" y="4777560"/>
            <a:ext cx="6205680" cy="4514040"/>
          </a:xfrm>
          <a:prstGeom prst="rect">
            <a:avLst/>
          </a:prstGeom>
        </p:spPr>
        <p:txBody>
          <a:bodyPr lIns="0" rIns="0" tIns="0" bIns="0">
            <a:noAutofit/>
          </a:bodyPr>
          <a:p>
            <a:endParaRPr b="0" lang="en-US" sz="2000" spc="-1" strike="noStrike">
              <a:latin typeface="Arial"/>
            </a:endParaRPr>
          </a:p>
        </p:txBody>
      </p:sp>
      <p:sp>
        <p:nvSpPr>
          <p:cNvPr id="212" name="CustomShape 3"/>
          <p:cNvSpPr/>
          <p:nvPr/>
        </p:nvSpPr>
        <p:spPr>
          <a:xfrm>
            <a:off x="4399200" y="9555480"/>
            <a:ext cx="3360960" cy="490680"/>
          </a:xfrm>
          <a:prstGeom prst="rect">
            <a:avLst/>
          </a:prstGeom>
          <a:noFill/>
          <a:ln>
            <a:noFill/>
          </a:ln>
        </p:spPr>
        <p:style>
          <a:lnRef idx="0"/>
          <a:fillRef idx="0"/>
          <a:effectRef idx="0"/>
          <a:fontRef idx="minor"/>
        </p:style>
        <p:txBody>
          <a:bodyPr lIns="0" rIns="0" tIns="0" bIns="0" anchor="b">
            <a:noAutofit/>
          </a:bodyPr>
          <a:p>
            <a:pPr algn="r">
              <a:lnSpc>
                <a:spcPct val="100000"/>
              </a:lnSpc>
            </a:pPr>
            <a:fld id="{9C9CA965-31E6-41B9-A8A2-7E94CDCAF326}"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533520" y="763560"/>
            <a:ext cx="6692040" cy="3760200"/>
          </a:xfrm>
          <a:prstGeom prst="rect">
            <a:avLst/>
          </a:prstGeom>
        </p:spPr>
      </p:sp>
      <p:sp>
        <p:nvSpPr>
          <p:cNvPr id="214" name="PlaceHolder 2"/>
          <p:cNvSpPr>
            <a:spLocks noGrp="1"/>
          </p:cNvSpPr>
          <p:nvPr>
            <p:ph type="body"/>
          </p:nvPr>
        </p:nvSpPr>
        <p:spPr>
          <a:xfrm>
            <a:off x="777240" y="4777560"/>
            <a:ext cx="6205680" cy="4514040"/>
          </a:xfrm>
          <a:prstGeom prst="rect">
            <a:avLst/>
          </a:prstGeom>
        </p:spPr>
        <p:txBody>
          <a:bodyPr lIns="0" rIns="0" tIns="0" bIns="0">
            <a:noAutofit/>
          </a:bodyPr>
          <a:p>
            <a:endParaRPr b="0" lang="en-US" sz="2000" spc="-1" strike="noStrike">
              <a:latin typeface="Arial"/>
            </a:endParaRPr>
          </a:p>
        </p:txBody>
      </p:sp>
      <p:sp>
        <p:nvSpPr>
          <p:cNvPr id="215" name="CustomShape 3"/>
          <p:cNvSpPr/>
          <p:nvPr/>
        </p:nvSpPr>
        <p:spPr>
          <a:xfrm>
            <a:off x="4399200" y="9555480"/>
            <a:ext cx="3360960" cy="490680"/>
          </a:xfrm>
          <a:prstGeom prst="rect">
            <a:avLst/>
          </a:prstGeom>
          <a:noFill/>
          <a:ln>
            <a:noFill/>
          </a:ln>
        </p:spPr>
        <p:style>
          <a:lnRef idx="0"/>
          <a:fillRef idx="0"/>
          <a:effectRef idx="0"/>
          <a:fontRef idx="minor"/>
        </p:style>
        <p:txBody>
          <a:bodyPr lIns="0" rIns="0" tIns="0" bIns="0" anchor="b">
            <a:noAutofit/>
          </a:bodyPr>
          <a:p>
            <a:pPr algn="r">
              <a:lnSpc>
                <a:spcPct val="100000"/>
              </a:lnSpc>
            </a:pPr>
            <a:fld id="{A78CC963-FCF6-44AC-A846-BD99ACEDCBC7}"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533520" y="763560"/>
            <a:ext cx="6692040" cy="3760200"/>
          </a:xfrm>
          <a:prstGeom prst="rect">
            <a:avLst/>
          </a:prstGeom>
        </p:spPr>
      </p:sp>
      <p:sp>
        <p:nvSpPr>
          <p:cNvPr id="217" name="PlaceHolder 2"/>
          <p:cNvSpPr>
            <a:spLocks noGrp="1"/>
          </p:cNvSpPr>
          <p:nvPr>
            <p:ph type="body"/>
          </p:nvPr>
        </p:nvSpPr>
        <p:spPr>
          <a:xfrm>
            <a:off x="777240" y="4777560"/>
            <a:ext cx="6205680" cy="4514040"/>
          </a:xfrm>
          <a:prstGeom prst="rect">
            <a:avLst/>
          </a:prstGeom>
        </p:spPr>
        <p:txBody>
          <a:bodyPr lIns="0" rIns="0" tIns="0" bIns="0">
            <a:noAutofit/>
          </a:bodyPr>
          <a:p>
            <a:endParaRPr b="0" lang="en-US" sz="2000" spc="-1" strike="noStrike">
              <a:latin typeface="Arial"/>
            </a:endParaRPr>
          </a:p>
        </p:txBody>
      </p:sp>
      <p:sp>
        <p:nvSpPr>
          <p:cNvPr id="218" name="CustomShape 3"/>
          <p:cNvSpPr/>
          <p:nvPr/>
        </p:nvSpPr>
        <p:spPr>
          <a:xfrm>
            <a:off x="4399200" y="9555480"/>
            <a:ext cx="3360960" cy="490680"/>
          </a:xfrm>
          <a:prstGeom prst="rect">
            <a:avLst/>
          </a:prstGeom>
          <a:noFill/>
          <a:ln>
            <a:noFill/>
          </a:ln>
        </p:spPr>
        <p:style>
          <a:lnRef idx="0"/>
          <a:fillRef idx="0"/>
          <a:effectRef idx="0"/>
          <a:fontRef idx="minor"/>
        </p:style>
        <p:txBody>
          <a:bodyPr lIns="0" rIns="0" tIns="0" bIns="0" anchor="b">
            <a:noAutofit/>
          </a:bodyPr>
          <a:p>
            <a:pPr algn="r">
              <a:lnSpc>
                <a:spcPct val="100000"/>
              </a:lnSpc>
            </a:pPr>
            <a:fld id="{A52296E6-6EE4-40E6-A36A-FF3DA7A9D4C8}"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0520" cy="6849360"/>
          </a:xfrm>
          <a:prstGeom prst="rect">
            <a:avLst/>
          </a:prstGeom>
          <a:solidFill>
            <a:srgbClr val="000000">
              <a:alpha val="10000"/>
            </a:srgbClr>
          </a:solidFill>
          <a:ln>
            <a:noFill/>
          </a:ln>
        </p:spPr>
        <p:style>
          <a:lnRef idx="0"/>
          <a:fillRef idx="0"/>
          <a:effectRef idx="0"/>
          <a:fontRef idx="minor"/>
        </p:style>
      </p:sp>
      <p:sp>
        <p:nvSpPr>
          <p:cNvPr id="1" name="CustomShape 2"/>
          <p:cNvSpPr/>
          <p:nvPr/>
        </p:nvSpPr>
        <p:spPr>
          <a:xfrm>
            <a:off x="11438640" y="6453360"/>
            <a:ext cx="7574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F7016FE4-DF96-4B3C-B18B-08273505302A}"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2" name="CustomShape 3"/>
          <p:cNvSpPr/>
          <p:nvPr/>
        </p:nvSpPr>
        <p:spPr>
          <a:xfrm>
            <a:off x="912240" y="1268280"/>
            <a:ext cx="9207360" cy="360720"/>
          </a:xfrm>
          <a:prstGeom prst="rect">
            <a:avLst/>
          </a:prstGeom>
          <a:noFill/>
          <a:ln>
            <a:noFill/>
          </a:ln>
        </p:spPr>
        <p:style>
          <a:lnRef idx="0"/>
          <a:fillRef idx="0"/>
          <a:effectRef idx="0"/>
          <a:fontRef idx="minor"/>
        </p:style>
      </p:sp>
      <p:pic>
        <p:nvPicPr>
          <p:cNvPr id="3" name="Picture 19" descr="Logo_TUC_de_RGB"/>
          <p:cNvPicPr/>
          <p:nvPr/>
        </p:nvPicPr>
        <p:blipFill>
          <a:blip r:embed="rId2"/>
          <a:stretch/>
        </p:blipFill>
        <p:spPr>
          <a:xfrm>
            <a:off x="0" y="0"/>
            <a:ext cx="3051360" cy="561240"/>
          </a:xfrm>
          <a:prstGeom prst="rect">
            <a:avLst/>
          </a:prstGeom>
          <a:ln>
            <a:noFill/>
          </a:ln>
        </p:spPr>
      </p:pic>
      <p:pic>
        <p:nvPicPr>
          <p:cNvPr id="4" name="Grafik 2" descr=""/>
          <p:cNvPicPr/>
          <p:nvPr/>
        </p:nvPicPr>
        <p:blipFill>
          <a:blip r:embed="rId3"/>
          <a:stretch/>
        </p:blipFill>
        <p:spPr>
          <a:xfrm>
            <a:off x="7430400" y="134640"/>
            <a:ext cx="3697200" cy="513360"/>
          </a:xfrm>
          <a:prstGeom prst="rect">
            <a:avLst/>
          </a:prstGeom>
          <a:ln>
            <a:noFill/>
          </a:ln>
        </p:spPr>
      </p:pic>
      <p:sp>
        <p:nvSpPr>
          <p:cNvPr id="5" name="CustomShape 4"/>
          <p:cNvSpPr/>
          <p:nvPr/>
        </p:nvSpPr>
        <p:spPr>
          <a:xfrm>
            <a:off x="912240" y="1268280"/>
            <a:ext cx="9207360" cy="360720"/>
          </a:xfrm>
          <a:prstGeom prst="rect">
            <a:avLst/>
          </a:prstGeom>
          <a:noFill/>
          <a:ln>
            <a:noFill/>
          </a:ln>
        </p:spPr>
        <p:style>
          <a:lnRef idx="0"/>
          <a:fillRef idx="0"/>
          <a:effectRef idx="0"/>
          <a:fontRef idx="minor"/>
        </p:style>
      </p:sp>
      <p:sp>
        <p:nvSpPr>
          <p:cNvPr id="6" name="CustomShape 5"/>
          <p:cNvSpPr/>
          <p:nvPr/>
        </p:nvSpPr>
        <p:spPr>
          <a:xfrm>
            <a:off x="11444760" y="0"/>
            <a:ext cx="740520" cy="6849360"/>
          </a:xfrm>
          <a:prstGeom prst="rect">
            <a:avLst/>
          </a:prstGeom>
          <a:solidFill>
            <a:srgbClr val="000000">
              <a:alpha val="10000"/>
            </a:srgbClr>
          </a:solidFill>
          <a:ln>
            <a:noFill/>
          </a:ln>
        </p:spPr>
        <p:style>
          <a:lnRef idx="0"/>
          <a:fillRef idx="0"/>
          <a:effectRef idx="0"/>
          <a:fontRef idx="minor"/>
        </p:style>
      </p:sp>
      <p:sp>
        <p:nvSpPr>
          <p:cNvPr id="7" name="CustomShape 6"/>
          <p:cNvSpPr/>
          <p:nvPr/>
        </p:nvSpPr>
        <p:spPr>
          <a:xfrm>
            <a:off x="0" y="6642720"/>
            <a:ext cx="1218348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0520" cy="6849360"/>
          </a:xfrm>
          <a:prstGeom prst="rect">
            <a:avLst/>
          </a:prstGeom>
          <a:solidFill>
            <a:srgbClr val="000000">
              <a:alpha val="10000"/>
            </a:srgbClr>
          </a:solidFill>
          <a:ln>
            <a:noFill/>
          </a:ln>
        </p:spPr>
        <p:style>
          <a:lnRef idx="0"/>
          <a:fillRef idx="0"/>
          <a:effectRef idx="0"/>
          <a:fontRef idx="minor"/>
        </p:style>
      </p:sp>
      <p:sp>
        <p:nvSpPr>
          <p:cNvPr id="47" name="CustomShape 2"/>
          <p:cNvSpPr/>
          <p:nvPr/>
        </p:nvSpPr>
        <p:spPr>
          <a:xfrm>
            <a:off x="11438640" y="6453360"/>
            <a:ext cx="7574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774BBFC-1F0A-4468-9B4E-66BE06AB9395}"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48" name="CustomShape 3"/>
          <p:cNvSpPr/>
          <p:nvPr/>
        </p:nvSpPr>
        <p:spPr>
          <a:xfrm>
            <a:off x="912240" y="1268280"/>
            <a:ext cx="9207360" cy="360720"/>
          </a:xfrm>
          <a:prstGeom prst="rect">
            <a:avLst/>
          </a:prstGeom>
          <a:noFill/>
          <a:ln>
            <a:noFill/>
          </a:ln>
        </p:spPr>
        <p:style>
          <a:lnRef idx="0"/>
          <a:fillRef idx="0"/>
          <a:effectRef idx="0"/>
          <a:fontRef idx="minor"/>
        </p:style>
      </p:sp>
      <p:pic>
        <p:nvPicPr>
          <p:cNvPr id="49" name="Picture 19" descr="Logo_TUC_de_RGB"/>
          <p:cNvPicPr/>
          <p:nvPr/>
        </p:nvPicPr>
        <p:blipFill>
          <a:blip r:embed="rId2"/>
          <a:stretch/>
        </p:blipFill>
        <p:spPr>
          <a:xfrm>
            <a:off x="0" y="0"/>
            <a:ext cx="3051360" cy="561240"/>
          </a:xfrm>
          <a:prstGeom prst="rect">
            <a:avLst/>
          </a:prstGeom>
          <a:ln>
            <a:noFill/>
          </a:ln>
        </p:spPr>
      </p:pic>
      <p:pic>
        <p:nvPicPr>
          <p:cNvPr id="50" name="Grafik 2" descr=""/>
          <p:cNvPicPr/>
          <p:nvPr/>
        </p:nvPicPr>
        <p:blipFill>
          <a:blip r:embed="rId3"/>
          <a:stretch/>
        </p:blipFill>
        <p:spPr>
          <a:xfrm>
            <a:off x="7430400" y="134640"/>
            <a:ext cx="3697200" cy="513360"/>
          </a:xfrm>
          <a:prstGeom prst="rect">
            <a:avLst/>
          </a:prstGeom>
          <a:ln>
            <a:noFill/>
          </a:ln>
        </p:spPr>
      </p:pic>
      <p:sp>
        <p:nvSpPr>
          <p:cNvPr id="51" name="CustomShape 4"/>
          <p:cNvSpPr/>
          <p:nvPr/>
        </p:nvSpPr>
        <p:spPr>
          <a:xfrm>
            <a:off x="11444760" y="0"/>
            <a:ext cx="740520" cy="6849360"/>
          </a:xfrm>
          <a:prstGeom prst="rect">
            <a:avLst/>
          </a:prstGeom>
          <a:solidFill>
            <a:srgbClr val="000000">
              <a:alpha val="10000"/>
            </a:srgbClr>
          </a:solidFill>
          <a:ln>
            <a:noFill/>
          </a:ln>
        </p:spPr>
        <p:style>
          <a:lnRef idx="0"/>
          <a:fillRef idx="0"/>
          <a:effectRef idx="0"/>
          <a:fontRef idx="minor"/>
        </p:style>
      </p:sp>
      <p:sp>
        <p:nvSpPr>
          <p:cNvPr id="52" name="CustomShape 5"/>
          <p:cNvSpPr/>
          <p:nvPr/>
        </p:nvSpPr>
        <p:spPr>
          <a:xfrm>
            <a:off x="11438640" y="6453360"/>
            <a:ext cx="7574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BD17B7AE-4D92-4D87-B7E0-D1FC7FC1DF9B}"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53" name="CustomShape 6"/>
          <p:cNvSpPr/>
          <p:nvPr/>
        </p:nvSpPr>
        <p:spPr>
          <a:xfrm>
            <a:off x="0" y="6642720"/>
            <a:ext cx="1218348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54"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bbb-staging.rz.tu-clausthal.de/b/ben-o4k-3ju-xvm" TargetMode="External"/><Relationship Id="rId2" Type="http://schemas.openxmlformats.org/officeDocument/2006/relationships/hyperlink" Target="https://bbb-staging.rz.tu-clausthal.de/b/ben-det-s2r-i8b"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60440" cy="1146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latin typeface="Arial"/>
            </a:endParaRPr>
          </a:p>
        </p:txBody>
      </p:sp>
      <p:sp>
        <p:nvSpPr>
          <p:cNvPr id="99" name="CustomShape 2"/>
          <p:cNvSpPr/>
          <p:nvPr/>
        </p:nvSpPr>
        <p:spPr>
          <a:xfrm>
            <a:off x="527400" y="2852640"/>
            <a:ext cx="10360440" cy="236772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latin typeface="Arial"/>
            </a:endParaRPr>
          </a:p>
          <a:p>
            <a:pPr algn="ctr">
              <a:lnSpc>
                <a:spcPct val="100000"/>
              </a:lnSpc>
              <a:spcBef>
                <a:spcPts val="479"/>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27" name="CustomShape 2"/>
          <p:cNvSpPr/>
          <p:nvPr/>
        </p:nvSpPr>
        <p:spPr>
          <a:xfrm>
            <a:off x="335520" y="2408400"/>
            <a:ext cx="10744560" cy="3892320"/>
          </a:xfrm>
          <a:prstGeom prst="rect">
            <a:avLst/>
          </a:prstGeom>
          <a:noFill/>
          <a:ln>
            <a:noFill/>
          </a:ln>
        </p:spPr>
        <p:style>
          <a:lnRef idx="0"/>
          <a:fillRef idx="0"/>
          <a:effectRef idx="0"/>
          <a:fontRef idx="minor"/>
        </p:style>
        <p:txBody>
          <a:bodyPr lIns="90000" rIns="90000" tIns="45000" bIns="45000">
            <a:noAutofit/>
          </a:bodyPr>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9" name="CustomShape 2"/>
          <p:cNvSpPr/>
          <p:nvPr/>
        </p:nvSpPr>
        <p:spPr>
          <a:xfrm>
            <a:off x="335520" y="2408400"/>
            <a:ext cx="10744560" cy="3892320"/>
          </a:xfrm>
          <a:prstGeom prst="rect">
            <a:avLst/>
          </a:prstGeom>
          <a:noFill/>
          <a:ln>
            <a:noFill/>
          </a:ln>
        </p:spPr>
        <p:style>
          <a:lnRef idx="0"/>
          <a:fillRef idx="0"/>
          <a:effectRef idx="0"/>
          <a:fontRef idx="minor"/>
        </p:style>
        <p:txBody>
          <a:bodyPr lIns="90000" rIns="90000" tIns="45000" bIns="45000">
            <a:noAutofit/>
          </a:bodyPr>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31" name="CustomShape 2"/>
          <p:cNvSpPr/>
          <p:nvPr/>
        </p:nvSpPr>
        <p:spPr>
          <a:xfrm>
            <a:off x="335520" y="2408400"/>
            <a:ext cx="10744560" cy="3892320"/>
          </a:xfrm>
          <a:prstGeom prst="rect">
            <a:avLst/>
          </a:prstGeom>
          <a:noFill/>
          <a:ln>
            <a:noFill/>
          </a:ln>
        </p:spPr>
        <p:style>
          <a:lnRef idx="0"/>
          <a:fillRef idx="0"/>
          <a:effectRef idx="0"/>
          <a:fontRef idx="minor"/>
        </p:style>
        <p:txBody>
          <a:bodyPr lIns="90000" rIns="90000" tIns="45000" bIns="45000">
            <a:noAutofit/>
          </a:bodyPr>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Lectures</a:t>
            </a:r>
            <a:endParaRPr b="0" lang="en-US" sz="2400" spc="-1" strike="noStrike">
              <a:latin typeface="Arial"/>
            </a:endParaRPr>
          </a:p>
        </p:txBody>
      </p:sp>
      <p:sp>
        <p:nvSpPr>
          <p:cNvPr id="133" name="CustomShape 2"/>
          <p:cNvSpPr/>
          <p:nvPr/>
        </p:nvSpPr>
        <p:spPr>
          <a:xfrm>
            <a:off x="335520" y="1268640"/>
            <a:ext cx="10744560" cy="5032080"/>
          </a:xfrm>
          <a:prstGeom prst="rect">
            <a:avLst/>
          </a:prstGeom>
          <a:noFill/>
          <a:ln>
            <a:noFill/>
          </a:ln>
        </p:spPr>
        <p:style>
          <a:lnRef idx="0"/>
          <a:fillRef idx="0"/>
          <a:effectRef idx="0"/>
          <a:fontRef idx="minor"/>
        </p:style>
        <p:txBody>
          <a:bodyPr lIns="90000" rIns="90000" tIns="45000" bIns="45000" anchor="ctr">
            <a:noAutofit/>
          </a:bodyPr>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20.04.2022 → Organization + Introduction</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27.04.2022 → Emerging Technologies for the Circular Economy I</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04.05.2022 → Emerging Technologies for the Circular Economy II</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11.05.2022 → Introduction to the Internet of Things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18.05.2022 → Internet of Things – Communication</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25.05.2022 → Internet of Things – Cloud and BigData + Privacy and Security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01.06.2022 → The Machine-to-Everything Economy – A step towards the CE 2.0?</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15.06.2022 → Introduction to Blockchain Technology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22.06.2022 → Blockchain Technology – Consensus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29.06.2022 → Blockchain Technology – Ethereum and Smart Contracts Part 1</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06.07.2022 → Invited speaker → Dr. Uli Gallersdörfer (TU Munich)</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13.07.2022 → Invited speaker → Prof. Dr. Steffen Herbold (TU Clausthal)</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20.07.2022 → Blockchain Technology – Ethereum and Smart Contracts Part 2</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27.07.2022 → Backup </a:t>
            </a:r>
            <a:r>
              <a:rPr b="0" lang="en-US" sz="1800" spc="-1" strike="noStrike" u="sng">
                <a:solidFill>
                  <a:srgbClr val="000000"/>
                </a:solidFill>
                <a:uFillTx/>
                <a:latin typeface="DejaVu Sans"/>
                <a:ea typeface="DejaVu Sans"/>
              </a:rPr>
              <a:t>XOR</a:t>
            </a:r>
            <a:r>
              <a:rPr b="0" lang="en-US" sz="1800" spc="-1" strike="noStrike">
                <a:solidFill>
                  <a:srgbClr val="000000"/>
                </a:solidFill>
                <a:latin typeface="DejaVu Sans"/>
                <a:ea typeface="DejaVu Sans"/>
              </a:rPr>
              <a:t> no lecture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Exercises</a:t>
            </a:r>
            <a:endParaRPr b="0" lang="en-US" sz="2400" spc="-1" strike="noStrike">
              <a:latin typeface="Arial"/>
            </a:endParaRPr>
          </a:p>
        </p:txBody>
      </p:sp>
      <p:sp>
        <p:nvSpPr>
          <p:cNvPr id="135" name="CustomShape 2"/>
          <p:cNvSpPr/>
          <p:nvPr/>
        </p:nvSpPr>
        <p:spPr>
          <a:xfrm>
            <a:off x="335520" y="1268640"/>
            <a:ext cx="10744560" cy="5032080"/>
          </a:xfrm>
          <a:prstGeom prst="rect">
            <a:avLst/>
          </a:prstGeom>
          <a:noFill/>
          <a:ln>
            <a:noFill/>
          </a:ln>
        </p:spPr>
        <p:style>
          <a:lnRef idx="0"/>
          <a:fillRef idx="0"/>
          <a:effectRef idx="0"/>
          <a:fontRef idx="minor"/>
        </p:style>
        <p:txBody>
          <a:bodyPr lIns="90000" rIns="90000" tIns="45000" bIns="45000" anchor="ctr">
            <a:noAutofit/>
          </a:bodyPr>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11.05.2022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IoT Sensing and Gathering Data</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18.05.2022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Data Processing</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07 – Blockchain (MC)</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08 – Blockchain Basics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Conensus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Tokens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Smart Contracts and IoT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latin typeface="Arial"/>
            </a:endParaRPr>
          </a:p>
        </p:txBody>
      </p:sp>
      <p:sp>
        <p:nvSpPr>
          <p:cNvPr id="137" name="CustomShape 2"/>
          <p:cNvSpPr/>
          <p:nvPr/>
        </p:nvSpPr>
        <p:spPr>
          <a:xfrm>
            <a:off x="335520" y="1268280"/>
            <a:ext cx="10744560" cy="5032080"/>
          </a:xfrm>
          <a:prstGeom prst="rect">
            <a:avLst/>
          </a:prstGeom>
          <a:noFill/>
          <a:ln>
            <a:noFill/>
          </a:ln>
        </p:spPr>
        <p:style>
          <a:lnRef idx="0"/>
          <a:fillRef idx="0"/>
          <a:effectRef idx="0"/>
          <a:fontRef idx="minor"/>
        </p:style>
        <p:txBody>
          <a:bodyPr lIns="90000" rIns="90000" tIns="45000" bIns="45000" anchor="ctr">
            <a:noAutofit/>
          </a:bodyPr>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latin typeface="Arial"/>
            </a:endParaRPr>
          </a:p>
          <a:p>
            <a:pPr lvl="1" marL="6523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latin typeface="Arial"/>
            </a:endParaRPr>
          </a:p>
          <a:p>
            <a:pPr lvl="3" marL="864000" indent="-2124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Please report bugs!</a:t>
            </a:r>
            <a:endParaRPr b="0" lang="en-US" sz="1800" spc="-1" strike="noStrike">
              <a:latin typeface="Arial"/>
            </a:endParaRPr>
          </a:p>
          <a:p>
            <a:pPr lvl="1" marL="6523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Lectures and exercises as live stream (BBB – next slide)</a:t>
            </a:r>
            <a:endParaRPr b="0" lang="en-US" sz="1800" spc="-1" strike="noStrike">
              <a:latin typeface="Arial"/>
            </a:endParaRPr>
          </a:p>
          <a:p>
            <a:pPr lvl="1" marL="6523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latin typeface="Arial"/>
            </a:endParaRPr>
          </a:p>
          <a:p>
            <a:pPr lvl="1" marL="652320" indent="-1900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5520" y="764640"/>
            <a:ext cx="10743120" cy="49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139" name="CustomShape 2"/>
          <p:cNvSpPr/>
          <p:nvPr/>
        </p:nvSpPr>
        <p:spPr>
          <a:xfrm>
            <a:off x="335520" y="1268640"/>
            <a:ext cx="10743120" cy="5030640"/>
          </a:xfrm>
          <a:prstGeom prst="rect">
            <a:avLst/>
          </a:prstGeom>
          <a:noFill/>
          <a:ln>
            <a:noFill/>
          </a:ln>
        </p:spPr>
        <p:style>
          <a:lnRef idx="0"/>
          <a:fillRef idx="0"/>
          <a:effectRef idx="0"/>
          <a:fontRef idx="minor"/>
        </p:style>
        <p:txBody>
          <a:bodyPr lIns="90000" rIns="90000" tIns="45000" bIns="45000" anchor="ctr">
            <a:noAutofit/>
          </a:bodyPr>
          <a:p>
            <a:pPr marL="195120" indent="-1890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Please note:</a:t>
            </a:r>
            <a:r>
              <a:rPr b="0" lang="en-GB" sz="1800" spc="-1" strike="noStrike">
                <a:solidFill>
                  <a:srgbClr val="000000"/>
                </a:solidFill>
                <a:latin typeface="DejaVu Sans"/>
                <a:ea typeface="DejaVu Sans"/>
              </a:rPr>
              <a:t> </a:t>
            </a:r>
            <a:endParaRPr b="0" lang="en-US" sz="1800" spc="-1" strike="noStrike">
              <a:latin typeface="Arial"/>
            </a:endParaRPr>
          </a:p>
          <a:p>
            <a:pPr lvl="1" marL="432000" indent="-2116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 Gotec (Am Stollen 19 C, 38640 Goslar) in Goslar is limited to ca. 15 seats due to the current COVID restrictions. Thus, </a:t>
            </a:r>
            <a:r>
              <a:rPr b="1" lang="en-GB" sz="1800" spc="-1" strike="noStrike">
                <a:solidFill>
                  <a:srgbClr val="000000"/>
                </a:solidFill>
                <a:latin typeface="DejaVu Sans"/>
                <a:ea typeface="DejaVu Sans"/>
              </a:rPr>
              <a:t>only DigiTec</a:t>
            </a:r>
            <a:r>
              <a:rPr b="0" lang="en-GB" sz="1800" spc="-1" strike="noStrike">
                <a:solidFill>
                  <a:srgbClr val="000000"/>
                </a:solidFill>
                <a:latin typeface="DejaVu Sans"/>
                <a:ea typeface="DejaVu Sans"/>
              </a:rPr>
              <a:t> students may join us in Goslar. </a:t>
            </a:r>
            <a:endParaRPr b="0" lang="en-US" sz="1800" spc="-1" strike="noStrike">
              <a:latin typeface="Arial"/>
            </a:endParaRPr>
          </a:p>
          <a:p>
            <a:pPr lvl="1" marL="432000" indent="-2116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 kindly ask everyone else to use the BBB rooms (links below). </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latin typeface="Arial"/>
            </a:endParaRPr>
          </a:p>
          <a:p>
            <a:pPr lvl="1" marL="432000" indent="-2116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2 pm to 3:30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16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90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latin typeface="Arial"/>
            </a:endParaRPr>
          </a:p>
          <a:p>
            <a:pPr lvl="1" marL="432000" indent="-2116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4 pm to 5:30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16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1" name="CustomShape 2"/>
          <p:cNvSpPr/>
          <p:nvPr/>
        </p:nvSpPr>
        <p:spPr>
          <a:xfrm>
            <a:off x="335520" y="1268280"/>
            <a:ext cx="10744560" cy="50320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Wednesday at 1:59pm (right before the next lecture)</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3" name="CustomShape 2"/>
          <p:cNvSpPr/>
          <p:nvPr/>
        </p:nvSpPr>
        <p:spPr>
          <a:xfrm>
            <a:off x="335520" y="1268280"/>
            <a:ext cx="10744560" cy="503208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buClr>
                <a:srgbClr val="008c4f"/>
              </a:buClr>
              <a:buSzPct val="115000"/>
              <a:buFont typeface="Wingdings 2" charset="2"/>
              <a:buChar char=""/>
            </a:pPr>
            <a:r>
              <a:rPr b="0" lang="en-GB" sz="1800" spc="-1" strike="noStrike">
                <a:solidFill>
                  <a:srgbClr val="000000"/>
                </a:solidFill>
                <a:latin typeface="DejaVu Sans"/>
                <a:ea typeface="DejaVu Sans"/>
              </a:rPr>
              <a:t>Bonus task:</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Form groups of two or more people</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Come up with a great idea that revolves around sustainability and emerging technologies</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Push the idea as far as possible throughout the semester</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Record a 60s video explaining your idea and what you did throughout the semester</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Selection of the 5 best ideas → bonus points for the exam (e.g., better grade – instead of 2.0 → 1.7 or something similar)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5" name="CustomShape 2"/>
          <p:cNvSpPr/>
          <p:nvPr/>
        </p:nvSpPr>
        <p:spPr>
          <a:xfrm>
            <a:off x="335520" y="1268640"/>
            <a:ext cx="10744560" cy="503208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latin typeface="Arial"/>
            </a:endParaRPr>
          </a:p>
        </p:txBody>
      </p:sp>
      <p:sp>
        <p:nvSpPr>
          <p:cNvPr id="146" name="CustomShape 3"/>
          <p:cNvSpPr/>
          <p:nvPr/>
        </p:nvSpPr>
        <p:spPr>
          <a:xfrm>
            <a:off x="4655880" y="476640"/>
            <a:ext cx="2430720" cy="3567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2400" cy="493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fr-FR" sz="2400" spc="-1" strike="noStrike">
                <a:solidFill>
                  <a:srgbClr val="000000"/>
                </a:solidFill>
                <a:latin typeface="DejaVu Sans"/>
                <a:ea typeface="DejaVu Sans"/>
              </a:rPr>
              <a:t>License</a:t>
            </a:r>
            <a:endParaRPr b="0" lang="en-US" sz="2400" spc="-1" strike="noStrike">
              <a:latin typeface="Arial"/>
            </a:endParaRPr>
          </a:p>
        </p:txBody>
      </p:sp>
      <p:sp>
        <p:nvSpPr>
          <p:cNvPr id="101" name="CustomShape 2"/>
          <p:cNvSpPr/>
          <p:nvPr/>
        </p:nvSpPr>
        <p:spPr>
          <a:xfrm>
            <a:off x="335520" y="1268640"/>
            <a:ext cx="10742400" cy="502992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102" name="CustomShape 3"/>
          <p:cNvSpPr/>
          <p:nvPr/>
        </p:nvSpPr>
        <p:spPr>
          <a:xfrm>
            <a:off x="336600" y="3429000"/>
            <a:ext cx="10860120" cy="2052000"/>
          </a:xfrm>
          <a:prstGeom prst="rect">
            <a:avLst/>
          </a:prstGeom>
          <a:noFill/>
          <a:ln>
            <a:noFill/>
          </a:ln>
        </p:spPr>
        <p:style>
          <a:lnRef idx="0"/>
          <a:fillRef idx="0"/>
          <a:effectRef idx="0"/>
          <a:fontRef idx="minor"/>
        </p:style>
        <p:txBody>
          <a:bodyPr lIns="90000" rIns="90000" tIns="45000" bIns="45000">
            <a:noAutofit/>
          </a:bodyPr>
          <a:p>
            <a:pPr marL="216000" indent="-21312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latin typeface="Arial"/>
            </a:endParaRPr>
          </a:p>
          <a:p>
            <a:pPr marL="216000" indent="-21312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8" name="CustomShape 2"/>
          <p:cNvSpPr/>
          <p:nvPr/>
        </p:nvSpPr>
        <p:spPr>
          <a:xfrm>
            <a:off x="335520" y="1268640"/>
            <a:ext cx="10744560" cy="5032080"/>
          </a:xfrm>
          <a:prstGeom prst="rect">
            <a:avLst/>
          </a:prstGeom>
          <a:noFill/>
          <a:ln>
            <a:noFill/>
          </a:ln>
        </p:spPr>
        <p:style>
          <a:lnRef idx="0"/>
          <a:fillRef idx="0"/>
          <a:effectRef idx="0"/>
          <a:fontRef idx="minor"/>
        </p:style>
        <p:txBody>
          <a:bodyPr lIns="90000" rIns="90000" tIns="45000" bIns="45000" anchor="ctr">
            <a:noAutofit/>
          </a:bodyPr>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latin typeface="Arial"/>
            </a:endParaRPr>
          </a:p>
        </p:txBody>
      </p:sp>
      <p:sp>
        <p:nvSpPr>
          <p:cNvPr id="149" name="CustomShape 3"/>
          <p:cNvSpPr/>
          <p:nvPr/>
        </p:nvSpPr>
        <p:spPr>
          <a:xfrm>
            <a:off x="4655880" y="476640"/>
            <a:ext cx="2430720" cy="3567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84096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1" name="CustomShape 2"/>
          <p:cNvSpPr/>
          <p:nvPr/>
        </p:nvSpPr>
        <p:spPr>
          <a:xfrm>
            <a:off x="388800" y="1488600"/>
            <a:ext cx="1072296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Wednesday,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Wednesday,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sturcture:</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420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3" name="CustomShape 2"/>
          <p:cNvSpPr/>
          <p:nvPr/>
        </p:nvSpPr>
        <p:spPr>
          <a:xfrm>
            <a:off x="4655880" y="476640"/>
            <a:ext cx="2430720" cy="356760"/>
          </a:xfrm>
          <a:prstGeom prst="rect">
            <a:avLst/>
          </a:prstGeom>
          <a:noFill/>
          <a:ln>
            <a:noFill/>
          </a:ln>
        </p:spPr>
        <p:style>
          <a:lnRef idx="0"/>
          <a:fillRef idx="0"/>
          <a:effectRef idx="0"/>
          <a:fontRef idx="minor"/>
        </p:style>
      </p:sp>
      <p:sp>
        <p:nvSpPr>
          <p:cNvPr id="154" name="CustomShape 3"/>
          <p:cNvSpPr/>
          <p:nvPr/>
        </p:nvSpPr>
        <p:spPr>
          <a:xfrm>
            <a:off x="494640" y="1523880"/>
            <a:ext cx="10363320" cy="478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US" sz="1800" spc="-1" strike="noStrike">
              <a:latin typeface="Arial"/>
            </a:endParaRPr>
          </a:p>
        </p:txBody>
      </p:sp>
      <p:pic>
        <p:nvPicPr>
          <p:cNvPr id="155" name="" descr=""/>
          <p:cNvPicPr/>
          <p:nvPr/>
        </p:nvPicPr>
        <p:blipFill>
          <a:blip r:embed="rId1"/>
          <a:srcRect l="0" t="0" r="0" b="43284"/>
          <a:stretch/>
        </p:blipFill>
        <p:spPr>
          <a:xfrm>
            <a:off x="609120" y="2057760"/>
            <a:ext cx="9515880" cy="38800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7" name="CustomShape 2"/>
          <p:cNvSpPr/>
          <p:nvPr/>
        </p:nvSpPr>
        <p:spPr>
          <a:xfrm>
            <a:off x="4655880" y="476640"/>
            <a:ext cx="2430720" cy="356760"/>
          </a:xfrm>
          <a:prstGeom prst="rect">
            <a:avLst/>
          </a:prstGeom>
          <a:noFill/>
          <a:ln>
            <a:noFill/>
          </a:ln>
        </p:spPr>
        <p:style>
          <a:lnRef idx="0"/>
          <a:fillRef idx="0"/>
          <a:effectRef idx="0"/>
          <a:fontRef idx="minor"/>
        </p:style>
      </p:sp>
      <p:sp>
        <p:nvSpPr>
          <p:cNvPr id="158" name="CustomShape 3"/>
          <p:cNvSpPr/>
          <p:nvPr/>
        </p:nvSpPr>
        <p:spPr>
          <a:xfrm>
            <a:off x="494640" y="1474920"/>
            <a:ext cx="10363320" cy="478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latin typeface="Arial"/>
            </a:endParaRPr>
          </a:p>
        </p:txBody>
      </p:sp>
      <p:pic>
        <p:nvPicPr>
          <p:cNvPr id="159" name="Grafik 7" descr=""/>
          <p:cNvPicPr/>
          <p:nvPr/>
        </p:nvPicPr>
        <p:blipFill>
          <a:blip r:embed="rId1"/>
          <a:srcRect l="0" t="0" r="0" b="34950"/>
          <a:stretch/>
        </p:blipFill>
        <p:spPr>
          <a:xfrm>
            <a:off x="446400" y="2185200"/>
            <a:ext cx="9403200" cy="38462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1" name="CustomShape 2"/>
          <p:cNvSpPr/>
          <p:nvPr/>
        </p:nvSpPr>
        <p:spPr>
          <a:xfrm>
            <a:off x="4655880" y="476640"/>
            <a:ext cx="2430720" cy="356760"/>
          </a:xfrm>
          <a:prstGeom prst="rect">
            <a:avLst/>
          </a:prstGeom>
          <a:noFill/>
          <a:ln>
            <a:noFill/>
          </a:ln>
        </p:spPr>
        <p:style>
          <a:lnRef idx="0"/>
          <a:fillRef idx="0"/>
          <a:effectRef idx="0"/>
          <a:fontRef idx="minor"/>
        </p:style>
      </p:sp>
      <p:sp>
        <p:nvSpPr>
          <p:cNvPr id="162" name="CustomShape 3"/>
          <p:cNvSpPr/>
          <p:nvPr/>
        </p:nvSpPr>
        <p:spPr>
          <a:xfrm>
            <a:off x="494640" y="1523880"/>
            <a:ext cx="10363320" cy="478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US" sz="1800" spc="-1" strike="noStrike">
              <a:latin typeface="Arial"/>
            </a:endParaRPr>
          </a:p>
        </p:txBody>
      </p:sp>
      <p:pic>
        <p:nvPicPr>
          <p:cNvPr id="163" name="Grafik 7" descr=""/>
          <p:cNvPicPr/>
          <p:nvPr/>
        </p:nvPicPr>
        <p:blipFill>
          <a:blip r:embed="rId1"/>
          <a:srcRect l="0" t="0" r="0" b="33481"/>
          <a:stretch/>
        </p:blipFill>
        <p:spPr>
          <a:xfrm>
            <a:off x="494640" y="2088360"/>
            <a:ext cx="8940960" cy="39625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5" name="CustomShape 2"/>
          <p:cNvSpPr/>
          <p:nvPr/>
        </p:nvSpPr>
        <p:spPr>
          <a:xfrm>
            <a:off x="4655880" y="476640"/>
            <a:ext cx="2430720" cy="356760"/>
          </a:xfrm>
          <a:prstGeom prst="rect">
            <a:avLst/>
          </a:prstGeom>
          <a:noFill/>
          <a:ln>
            <a:noFill/>
          </a:ln>
        </p:spPr>
        <p:style>
          <a:lnRef idx="0"/>
          <a:fillRef idx="0"/>
          <a:effectRef idx="0"/>
          <a:fontRef idx="minor"/>
        </p:style>
      </p:sp>
      <p:sp>
        <p:nvSpPr>
          <p:cNvPr id="166" name="CustomShape 3"/>
          <p:cNvSpPr/>
          <p:nvPr/>
        </p:nvSpPr>
        <p:spPr>
          <a:xfrm>
            <a:off x="494640" y="1523880"/>
            <a:ext cx="10363320" cy="478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latin typeface="Arial"/>
            </a:endParaRPr>
          </a:p>
        </p:txBody>
      </p:sp>
      <p:pic>
        <p:nvPicPr>
          <p:cNvPr id="167" name="Grafik 7" descr=""/>
          <p:cNvPicPr/>
          <p:nvPr/>
        </p:nvPicPr>
        <p:blipFill>
          <a:blip r:embed="rId1"/>
          <a:srcRect l="0" t="22322" r="0" b="17289"/>
          <a:stretch/>
        </p:blipFill>
        <p:spPr>
          <a:xfrm>
            <a:off x="494640" y="2166840"/>
            <a:ext cx="8336520" cy="41778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5520" y="7682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69" name="CustomShape 2"/>
          <p:cNvSpPr/>
          <p:nvPr/>
        </p:nvSpPr>
        <p:spPr>
          <a:xfrm>
            <a:off x="388800" y="1488600"/>
            <a:ext cx="1071828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24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24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24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24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24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24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24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24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structure:</a:t>
            </a:r>
            <a:endParaRPr b="0" lang="en-US" sz="1400" spc="-1" strike="noStrike">
              <a:latin typeface="Arial"/>
            </a:endParaRPr>
          </a:p>
          <a:p>
            <a:pPr marL="216000" indent="-2124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24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240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24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24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1" name="CustomShape 2"/>
          <p:cNvSpPr/>
          <p:nvPr/>
        </p:nvSpPr>
        <p:spPr>
          <a:xfrm>
            <a:off x="494640" y="1523880"/>
            <a:ext cx="10363320" cy="478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US" sz="1800" spc="-1" strike="noStrike">
              <a:latin typeface="Arial"/>
            </a:endParaRPr>
          </a:p>
        </p:txBody>
      </p:sp>
      <p:sp>
        <p:nvSpPr>
          <p:cNvPr id="172"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pic>
        <p:nvPicPr>
          <p:cNvPr id="173" name="" descr=""/>
          <p:cNvPicPr/>
          <p:nvPr/>
        </p:nvPicPr>
        <p:blipFill>
          <a:blip r:embed="rId1"/>
          <a:stretch/>
        </p:blipFill>
        <p:spPr>
          <a:xfrm>
            <a:off x="1895760" y="2238840"/>
            <a:ext cx="6785640" cy="41565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5" name="CustomShape 2"/>
          <p:cNvSpPr/>
          <p:nvPr/>
        </p:nvSpPr>
        <p:spPr>
          <a:xfrm>
            <a:off x="494640" y="1488600"/>
            <a:ext cx="5446080" cy="443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latin typeface="Arial"/>
            </a:endParaRPr>
          </a:p>
        </p:txBody>
      </p:sp>
      <p:pic>
        <p:nvPicPr>
          <p:cNvPr id="176" name="" descr=""/>
          <p:cNvPicPr/>
          <p:nvPr/>
        </p:nvPicPr>
        <p:blipFill>
          <a:blip r:embed="rId1"/>
          <a:stretch/>
        </p:blipFill>
        <p:spPr>
          <a:xfrm>
            <a:off x="1828800" y="1937160"/>
            <a:ext cx="7953120" cy="408744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pic>
        <p:nvPicPr>
          <p:cNvPr id="178" name="Grafik 5" descr=""/>
          <p:cNvPicPr/>
          <p:nvPr/>
        </p:nvPicPr>
        <p:blipFill>
          <a:blip r:embed="rId1"/>
          <a:stretch/>
        </p:blipFill>
        <p:spPr>
          <a:xfrm>
            <a:off x="2679480" y="2130480"/>
            <a:ext cx="7373520" cy="3484440"/>
          </a:xfrm>
          <a:prstGeom prst="rect">
            <a:avLst/>
          </a:prstGeom>
          <a:ln>
            <a:noFill/>
          </a:ln>
        </p:spPr>
      </p:pic>
      <p:sp>
        <p:nvSpPr>
          <p:cNvPr id="179" name="CustomShape 2"/>
          <p:cNvSpPr/>
          <p:nvPr/>
        </p:nvSpPr>
        <p:spPr>
          <a:xfrm>
            <a:off x="494640" y="1418040"/>
            <a:ext cx="5217480" cy="443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 Start your test if you are ready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Team</a:t>
            </a:r>
            <a:endParaRPr b="0" lang="en-US" sz="2400" spc="-1" strike="noStrike">
              <a:latin typeface="Arial"/>
            </a:endParaRPr>
          </a:p>
        </p:txBody>
      </p:sp>
      <p:pic>
        <p:nvPicPr>
          <p:cNvPr id="104" name="Grafik 2" descr=""/>
          <p:cNvPicPr/>
          <p:nvPr/>
        </p:nvPicPr>
        <p:blipFill>
          <a:blip r:embed="rId1"/>
          <a:stretch/>
        </p:blipFill>
        <p:spPr>
          <a:xfrm>
            <a:off x="2394720" y="1153800"/>
            <a:ext cx="1467360" cy="2168640"/>
          </a:xfrm>
          <a:prstGeom prst="rect">
            <a:avLst/>
          </a:prstGeom>
          <a:ln>
            <a:noFill/>
          </a:ln>
        </p:spPr>
      </p:pic>
      <p:pic>
        <p:nvPicPr>
          <p:cNvPr id="105" name="Grafik 4" descr=""/>
          <p:cNvPicPr/>
          <p:nvPr/>
        </p:nvPicPr>
        <p:blipFill>
          <a:blip r:embed="rId2"/>
          <a:stretch/>
        </p:blipFill>
        <p:spPr>
          <a:xfrm>
            <a:off x="7250040" y="1153800"/>
            <a:ext cx="1732680" cy="2168640"/>
          </a:xfrm>
          <a:prstGeom prst="rect">
            <a:avLst/>
          </a:prstGeom>
          <a:ln>
            <a:noFill/>
          </a:ln>
        </p:spPr>
      </p:pic>
      <p:pic>
        <p:nvPicPr>
          <p:cNvPr id="106" name="Grafik 11" descr=""/>
          <p:cNvPicPr/>
          <p:nvPr/>
        </p:nvPicPr>
        <p:blipFill>
          <a:blip r:embed="rId3"/>
          <a:stretch/>
        </p:blipFill>
        <p:spPr>
          <a:xfrm>
            <a:off x="4846320" y="4206240"/>
            <a:ext cx="1781280" cy="1773360"/>
          </a:xfrm>
          <a:prstGeom prst="rect">
            <a:avLst/>
          </a:prstGeom>
          <a:ln>
            <a:noFill/>
          </a:ln>
        </p:spPr>
      </p:pic>
      <p:sp>
        <p:nvSpPr>
          <p:cNvPr id="107" name="CustomShape 2"/>
          <p:cNvSpPr/>
          <p:nvPr/>
        </p:nvSpPr>
        <p:spPr>
          <a:xfrm>
            <a:off x="1330200" y="3269880"/>
            <a:ext cx="3632040" cy="67356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benjamin.leiding@tu-clausthal.de</a:t>
            </a:r>
            <a:endParaRPr b="0" lang="en-US" sz="1200" spc="-1" strike="noStrike">
              <a:latin typeface="Arial"/>
            </a:endParaRPr>
          </a:p>
        </p:txBody>
      </p:sp>
      <p:sp>
        <p:nvSpPr>
          <p:cNvPr id="108" name="CustomShape 3"/>
          <p:cNvSpPr/>
          <p:nvPr/>
        </p:nvSpPr>
        <p:spPr>
          <a:xfrm>
            <a:off x="6321600" y="3269880"/>
            <a:ext cx="3632040" cy="67356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Arne Bochem</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arne.bochem@cs.uni-goettingen.de</a:t>
            </a:r>
            <a:endParaRPr b="0" lang="en-US" sz="1200" spc="-1" strike="noStrike">
              <a:latin typeface="Arial"/>
            </a:endParaRPr>
          </a:p>
        </p:txBody>
      </p:sp>
      <p:sp>
        <p:nvSpPr>
          <p:cNvPr id="109" name="CustomShape 4"/>
          <p:cNvSpPr/>
          <p:nvPr/>
        </p:nvSpPr>
        <p:spPr>
          <a:xfrm>
            <a:off x="1312200" y="5920200"/>
            <a:ext cx="3632040" cy="67356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latin typeface="Arial"/>
            </a:endParaRPr>
          </a:p>
          <a:p>
            <a:pPr marL="360" algn="ctr">
              <a:lnSpc>
                <a:spcPct val="100000"/>
              </a:lnSpc>
              <a:spcBef>
                <a:spcPts val="360"/>
              </a:spcBef>
            </a:pPr>
            <a:endParaRPr b="0" lang="en-US" sz="1800" spc="-1" strike="noStrike">
              <a:latin typeface="Arial"/>
            </a:endParaRPr>
          </a:p>
        </p:txBody>
      </p:sp>
      <p:sp>
        <p:nvSpPr>
          <p:cNvPr id="110" name="CustomShape 5"/>
          <p:cNvSpPr/>
          <p:nvPr/>
        </p:nvSpPr>
        <p:spPr>
          <a:xfrm>
            <a:off x="3950640" y="5903280"/>
            <a:ext cx="3632040" cy="67356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anant.sujatanagarjuna@tu-clausthal.de.de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85800" y="2514600"/>
            <a:ext cx="8871480" cy="3837960"/>
          </a:xfrm>
          <a:prstGeom prst="rect">
            <a:avLst/>
          </a:prstGeom>
          <a:ln>
            <a:noFill/>
          </a:ln>
        </p:spPr>
      </p:pic>
      <p:sp>
        <p:nvSpPr>
          <p:cNvPr id="181"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82" name="CustomShape 2"/>
          <p:cNvSpPr/>
          <p:nvPr/>
        </p:nvSpPr>
        <p:spPr>
          <a:xfrm>
            <a:off x="494640" y="1312200"/>
            <a:ext cx="1734480" cy="36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Step-4 :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3"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4"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5"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6" name="CustomShape 6"/>
          <p:cNvSpPr/>
          <p:nvPr/>
        </p:nvSpPr>
        <p:spPr>
          <a:xfrm>
            <a:off x="642600" y="1679400"/>
            <a:ext cx="44013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Arial"/>
                <a:ea typeface="DejaVu Sans"/>
              </a:rPr>
              <a:t>A. Sequence of questions</a:t>
            </a:r>
            <a:endParaRPr b="0" lang="en-US" sz="1800" spc="-1" strike="noStrike">
              <a:latin typeface="Arial"/>
            </a:endParaRPr>
          </a:p>
          <a:p>
            <a:pPr>
              <a:lnSpc>
                <a:spcPct val="100000"/>
              </a:lnSpc>
            </a:pPr>
            <a:r>
              <a:rPr b="0" lang="de-DE" sz="1800" spc="-1" strike="noStrike">
                <a:solidFill>
                  <a:srgbClr val="000000"/>
                </a:solidFill>
                <a:latin typeface="Arial"/>
                <a:ea typeface="DejaVu Sans"/>
              </a:rPr>
              <a:t>B. Timer running for the test</a:t>
            </a:r>
            <a:endParaRPr b="0" lang="en-US" sz="1800" spc="-1" strike="noStrike">
              <a:latin typeface="Arial"/>
            </a:endParaRPr>
          </a:p>
        </p:txBody>
      </p:sp>
      <p:sp>
        <p:nvSpPr>
          <p:cNvPr id="187" name="CustomShape 7"/>
          <p:cNvSpPr/>
          <p:nvPr/>
        </p:nvSpPr>
        <p:spPr>
          <a:xfrm>
            <a:off x="6549480" y="1679400"/>
            <a:ext cx="4875120" cy="631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C. Navigate to next question/Finish attampt</a:t>
            </a:r>
            <a:endParaRPr b="0" lang="en-US" sz="1800" spc="-1" strike="noStrike">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US" sz="1800" spc="-1" strike="noStrike">
              <a:latin typeface="Arial"/>
            </a:endParaRPr>
          </a:p>
        </p:txBody>
      </p:sp>
      <p:sp>
        <p:nvSpPr>
          <p:cNvPr id="188" name="CustomShape 8"/>
          <p:cNvSpPr/>
          <p:nvPr/>
        </p:nvSpPr>
        <p:spPr>
          <a:xfrm>
            <a:off x="7839360" y="1679400"/>
            <a:ext cx="2616480" cy="429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9" name="CustomShape 9"/>
          <p:cNvSpPr/>
          <p:nvPr/>
        </p:nvSpPr>
        <p:spPr>
          <a:xfrm>
            <a:off x="8857440" y="3943440"/>
            <a:ext cx="2811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A</a:t>
            </a:r>
            <a:endParaRPr b="0" lang="en-US" sz="1800" spc="-1" strike="noStrike">
              <a:latin typeface="Arial"/>
            </a:endParaRPr>
          </a:p>
        </p:txBody>
      </p:sp>
      <p:sp>
        <p:nvSpPr>
          <p:cNvPr id="190" name="CustomShape 10"/>
          <p:cNvSpPr/>
          <p:nvPr/>
        </p:nvSpPr>
        <p:spPr>
          <a:xfrm>
            <a:off x="9537840" y="4548960"/>
            <a:ext cx="2811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B</a:t>
            </a:r>
            <a:endParaRPr b="0" lang="en-US" sz="1800" spc="-1" strike="noStrike">
              <a:latin typeface="Arial"/>
            </a:endParaRPr>
          </a:p>
        </p:txBody>
      </p:sp>
      <p:sp>
        <p:nvSpPr>
          <p:cNvPr id="191" name="CustomShape 11"/>
          <p:cNvSpPr/>
          <p:nvPr/>
        </p:nvSpPr>
        <p:spPr>
          <a:xfrm>
            <a:off x="7279920" y="6101280"/>
            <a:ext cx="281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C</a:t>
            </a:r>
            <a:endParaRPr b="0" lang="en-US" sz="1800" spc="-1" strike="noStrike">
              <a:latin typeface="Arial"/>
            </a:endParaRPr>
          </a:p>
        </p:txBody>
      </p:sp>
      <p:sp>
        <p:nvSpPr>
          <p:cNvPr id="192"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93" name="CustomShape 13"/>
          <p:cNvSpPr/>
          <p:nvPr/>
        </p:nvSpPr>
        <p:spPr>
          <a:xfrm>
            <a:off x="1058760" y="6130800"/>
            <a:ext cx="281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latin typeface="Arial"/>
            </a:endParaRPr>
          </a:p>
        </p:txBody>
      </p:sp>
      <p:sp>
        <p:nvSpPr>
          <p:cNvPr id="195" name="CustomShape 2"/>
          <p:cNvSpPr/>
          <p:nvPr/>
        </p:nvSpPr>
        <p:spPr>
          <a:xfrm>
            <a:off x="335520" y="1268640"/>
            <a:ext cx="10744560" cy="503208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latin typeface="Arial"/>
            </a:endParaRPr>
          </a:p>
          <a:p>
            <a:pPr lvl="1" marL="432000" indent="-21420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Submit all exercises</a:t>
            </a:r>
            <a:endParaRPr b="0" lang="en-US" sz="1800" spc="-1" strike="noStrike">
              <a:latin typeface="Arial"/>
            </a:endParaRPr>
          </a:p>
          <a:p>
            <a:pPr>
              <a:lnSpc>
                <a:spcPct val="100000"/>
              </a:lnSpc>
              <a:spcBef>
                <a:spcPts val="360"/>
              </a:spcBef>
            </a:pP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Final exam:</a:t>
            </a:r>
            <a:endParaRPr b="0" lang="en-US" sz="1800" spc="-1" strike="noStrike">
              <a:latin typeface="Arial"/>
            </a:endParaRPr>
          </a:p>
          <a:p>
            <a:pPr lvl="1" marL="432000" indent="-214200">
              <a:lnSpc>
                <a:spcPct val="100000"/>
              </a:lnSpc>
              <a:spcBef>
                <a:spcPts val="360"/>
              </a:spcBef>
              <a:buClr>
                <a:srgbClr val="000000"/>
              </a:buClr>
              <a:buSzPct val="45000"/>
              <a:buFont typeface="OpenSymbol"/>
              <a:buChar char="—"/>
            </a:pPr>
            <a:r>
              <a:rPr b="0" lang="en-GB" sz="1800" spc="-1" strike="noStrike">
                <a:solidFill>
                  <a:srgbClr val="000000"/>
                </a:solidFill>
                <a:latin typeface="DejaVu Sans"/>
                <a:ea typeface="DejaVu Sans"/>
              </a:rPr>
              <a:t>No Specific date yet </a:t>
            </a:r>
            <a:r>
              <a:rPr b="0" lang="en-US" sz="1800" spc="-1" strike="noStrike">
                <a:solidFill>
                  <a:srgbClr val="000000"/>
                </a:solidFill>
                <a:latin typeface="DejaVu Sans"/>
                <a:ea typeface="DejaVu Sans"/>
              </a:rPr>
              <a:t>→ waiting for the announcement of the examination period in Clausthal</a:t>
            </a:r>
            <a:endParaRPr b="0" lang="en-US" sz="1800" spc="-1" strike="noStrike">
              <a:latin typeface="Arial"/>
            </a:endParaRPr>
          </a:p>
          <a:p>
            <a:pPr lvl="1" marL="432000" indent="-21420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Either written exam (120min) or oral examination (20min)</a:t>
            </a:r>
            <a:endParaRPr b="0" lang="en-US" sz="1800" spc="-1" strike="noStrike">
              <a:latin typeface="Arial"/>
            </a:endParaRPr>
          </a:p>
          <a:p>
            <a:pPr lvl="1" marL="432000" indent="-21420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Online vs. lecture room examination → depends on the pandemic and the number of students </a:t>
            </a: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2760" cy="49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latin typeface="Arial"/>
            </a:endParaRPr>
          </a:p>
        </p:txBody>
      </p:sp>
      <p:sp>
        <p:nvSpPr>
          <p:cNvPr id="197" name="CustomShape 2"/>
          <p:cNvSpPr/>
          <p:nvPr/>
        </p:nvSpPr>
        <p:spPr>
          <a:xfrm>
            <a:off x="335520" y="1268280"/>
            <a:ext cx="10742760" cy="503028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8864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latin typeface="Arial"/>
            </a:endParaRPr>
          </a:p>
        </p:txBody>
      </p:sp>
      <p:sp>
        <p:nvSpPr>
          <p:cNvPr id="198" name="CustomShape 3"/>
          <p:cNvSpPr/>
          <p:nvPr/>
        </p:nvSpPr>
        <p:spPr>
          <a:xfrm>
            <a:off x="6285600" y="2132640"/>
            <a:ext cx="512280" cy="49212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4089960" y="2247480"/>
            <a:ext cx="2280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2760" cy="49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Literature</a:t>
            </a:r>
            <a:endParaRPr b="0" lang="en-US" sz="2400" spc="-1" strike="noStrike">
              <a:latin typeface="Arial"/>
            </a:endParaRPr>
          </a:p>
        </p:txBody>
      </p:sp>
      <p:sp>
        <p:nvSpPr>
          <p:cNvPr id="201" name="CustomShape 2"/>
          <p:cNvSpPr/>
          <p:nvPr/>
        </p:nvSpPr>
        <p:spPr>
          <a:xfrm>
            <a:off x="335520" y="1268640"/>
            <a:ext cx="10742760" cy="5030280"/>
          </a:xfrm>
          <a:prstGeom prst="rect">
            <a:avLst/>
          </a:prstGeom>
          <a:noFill/>
          <a:ln>
            <a:noFill/>
          </a:ln>
        </p:spPr>
        <p:style>
          <a:lnRef idx="0"/>
          <a:fillRef idx="0"/>
          <a:effectRef idx="0"/>
          <a:fontRef idx="minor"/>
        </p:style>
        <p:txBody>
          <a:bodyPr lIns="90000" rIns="90000" tIns="45000" bIns="45000" anchor="ctr">
            <a:noAutofit/>
          </a:bodyPr>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XR. </a:t>
            </a:r>
            <a:r>
              <a:rPr b="0" i="1" lang="en-US" sz="1800" spc="-1" strike="noStrike">
                <a:solidFill>
                  <a:srgbClr val="000000"/>
                </a:solidFill>
                <a:latin typeface="DejaVu Sans"/>
                <a:ea typeface="DejaVu Sans"/>
              </a:rPr>
              <a:t>This is not a Drill</a:t>
            </a:r>
            <a:r>
              <a:rPr b="0" lang="en-US" sz="1800" spc="-1" strike="noStrike">
                <a:solidFill>
                  <a:srgbClr val="000000"/>
                </a:solidFill>
                <a:latin typeface="DejaVu Sans"/>
                <a:ea typeface="DejaVu Sans"/>
              </a:rPr>
              <a:t> (2019)</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35520" y="764640"/>
            <a:ext cx="10746000" cy="49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Literature</a:t>
            </a:r>
            <a:endParaRPr b="0" lang="en-US" sz="2400" spc="-1" strike="noStrike">
              <a:latin typeface="Arial"/>
            </a:endParaRPr>
          </a:p>
        </p:txBody>
      </p:sp>
      <p:sp>
        <p:nvSpPr>
          <p:cNvPr id="203" name="CustomShape 2"/>
          <p:cNvSpPr/>
          <p:nvPr/>
        </p:nvSpPr>
        <p:spPr>
          <a:xfrm>
            <a:off x="335520" y="1268640"/>
            <a:ext cx="10746000" cy="5033520"/>
          </a:xfrm>
          <a:prstGeom prst="rect">
            <a:avLst/>
          </a:prstGeom>
          <a:noFill/>
          <a:ln>
            <a:noFill/>
          </a:ln>
        </p:spPr>
        <p:style>
          <a:lnRef idx="0"/>
          <a:fillRef idx="0"/>
          <a:effectRef idx="0"/>
          <a:fontRef idx="minor"/>
        </p:style>
        <p:txBody>
          <a:bodyPr lIns="90000" rIns="90000" tIns="45000" bIns="45000" anchor="ctr">
            <a:noAutofit/>
          </a:bodyPr>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Literature</a:t>
            </a:r>
            <a:endParaRPr b="0" lang="en-US" sz="2400" spc="-1" strike="noStrike">
              <a:latin typeface="Arial"/>
            </a:endParaRPr>
          </a:p>
        </p:txBody>
      </p:sp>
      <p:sp>
        <p:nvSpPr>
          <p:cNvPr id="205" name="CustomShape 2"/>
          <p:cNvSpPr/>
          <p:nvPr/>
        </p:nvSpPr>
        <p:spPr>
          <a:xfrm>
            <a:off x="335520" y="1268640"/>
            <a:ext cx="10744560" cy="503208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764640"/>
            <a:ext cx="10742760" cy="49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latin typeface="Arial"/>
            </a:endParaRPr>
          </a:p>
        </p:txBody>
      </p:sp>
      <p:sp>
        <p:nvSpPr>
          <p:cNvPr id="207" name="CustomShape 2"/>
          <p:cNvSpPr/>
          <p:nvPr/>
        </p:nvSpPr>
        <p:spPr>
          <a:xfrm>
            <a:off x="335520" y="1268640"/>
            <a:ext cx="10742760" cy="5030280"/>
          </a:xfrm>
          <a:prstGeom prst="rect">
            <a:avLst/>
          </a:prstGeom>
          <a:noFill/>
          <a:ln>
            <a:noFill/>
          </a:ln>
        </p:spPr>
        <p:style>
          <a:lnRef idx="0"/>
          <a:fillRef idx="0"/>
          <a:effectRef idx="0"/>
          <a:fontRef idx="minor"/>
        </p:style>
        <p:txBody>
          <a:bodyPr lIns="90000" rIns="90000" tIns="45000" bIns="45000" anchor="ctr">
            <a:noAutofit/>
          </a:bodyPr>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US" sz="1800" spc="-1" strike="noStrike">
              <a:latin typeface="Arial"/>
            </a:endParaRPr>
          </a:p>
          <a:p>
            <a:pPr marL="195120" indent="-1886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US" sz="1800" spc="-1" strike="noStrike">
              <a:latin typeface="Arial"/>
            </a:endParaRPr>
          </a:p>
          <a:p>
            <a:pPr lvl="1" marL="432000" indent="-21492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US" sz="1800" spc="-1" strike="noStrike">
              <a:latin typeface="Arial"/>
            </a:endParaRPr>
          </a:p>
          <a:p>
            <a:pPr lvl="1" marL="432000" indent="-21492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US" sz="1800" spc="-1" strike="noStrike">
              <a:latin typeface="Arial"/>
            </a:endParaRPr>
          </a:p>
          <a:p>
            <a:pPr lvl="1" marL="432000" indent="-21492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35520" y="1268640"/>
            <a:ext cx="10744560" cy="50320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latin typeface="Arial"/>
            </a:endParaRPr>
          </a:p>
        </p:txBody>
      </p:sp>
      <p:sp>
        <p:nvSpPr>
          <p:cNvPr id="209" name="CustomShape 2"/>
          <p:cNvSpPr/>
          <p:nvPr/>
        </p:nvSpPr>
        <p:spPr>
          <a:xfrm>
            <a:off x="335520" y="764640"/>
            <a:ext cx="10744560" cy="4953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42880" y="721800"/>
            <a:ext cx="10348920" cy="489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2" name="CustomShape 2"/>
          <p:cNvSpPr/>
          <p:nvPr/>
        </p:nvSpPr>
        <p:spPr>
          <a:xfrm>
            <a:off x="451800" y="1709280"/>
            <a:ext cx="8216280" cy="4344480"/>
          </a:xfrm>
          <a:prstGeom prst="rect">
            <a:avLst/>
          </a:prstGeom>
          <a:noFill/>
          <a:ln w="9360">
            <a:noFill/>
          </a:ln>
        </p:spPr>
        <p:style>
          <a:lnRef idx="0"/>
          <a:fillRef idx="0"/>
          <a:effectRef idx="0"/>
          <a:fontRef idx="minor"/>
        </p:style>
      </p:sp>
      <p:sp>
        <p:nvSpPr>
          <p:cNvPr id="113" name="CustomShape 3"/>
          <p:cNvSpPr/>
          <p:nvPr/>
        </p:nvSpPr>
        <p:spPr>
          <a:xfrm>
            <a:off x="609480" y="1769400"/>
            <a:ext cx="10579320" cy="4847400"/>
          </a:xfrm>
          <a:prstGeom prst="rect">
            <a:avLst/>
          </a:prstGeom>
          <a:noFill/>
          <a:ln>
            <a:noFill/>
          </a:ln>
        </p:spPr>
        <p:style>
          <a:lnRef idx="0"/>
          <a:fillRef idx="0"/>
          <a:effectRef idx="0"/>
          <a:fontRef idx="minor"/>
        </p:style>
        <p:txBody>
          <a:bodyPr lIns="0" rIns="0" tIns="0" bIns="0" anchor="ctr">
            <a:normAutofit/>
          </a:bodyPr>
          <a:p>
            <a:pPr marL="216000" indent="-21096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latin typeface="Arial"/>
            </a:endParaRPr>
          </a:p>
          <a:p>
            <a:pPr marL="216000" indent="-21096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latin typeface="Arial"/>
            </a:endParaRPr>
          </a:p>
          <a:p>
            <a:pPr marL="216000" indent="-21096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 – open for everyone)</a:t>
            </a:r>
            <a:endParaRPr b="0" lang="en-US" sz="18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48920" cy="489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5" name="CustomShape 2"/>
          <p:cNvSpPr/>
          <p:nvPr/>
        </p:nvSpPr>
        <p:spPr>
          <a:xfrm>
            <a:off x="451800" y="1709280"/>
            <a:ext cx="8216280" cy="4344480"/>
          </a:xfrm>
          <a:prstGeom prst="rect">
            <a:avLst/>
          </a:prstGeom>
          <a:noFill/>
          <a:ln w="9360">
            <a:noFill/>
          </a:ln>
        </p:spPr>
        <p:style>
          <a:lnRef idx="0"/>
          <a:fillRef idx="0"/>
          <a:effectRef idx="0"/>
          <a:fontRef idx="minor"/>
        </p:style>
      </p:sp>
      <p:sp>
        <p:nvSpPr>
          <p:cNvPr id="116" name="CustomShape 3"/>
          <p:cNvSpPr/>
          <p:nvPr/>
        </p:nvSpPr>
        <p:spPr>
          <a:xfrm>
            <a:off x="609480" y="1769400"/>
            <a:ext cx="10579320" cy="4847400"/>
          </a:xfrm>
          <a:prstGeom prst="rect">
            <a:avLst/>
          </a:prstGeom>
          <a:noFill/>
          <a:ln>
            <a:noFill/>
          </a:ln>
        </p:spPr>
        <p:style>
          <a:lnRef idx="0"/>
          <a:fillRef idx="0"/>
          <a:effectRef idx="0"/>
          <a:fontRef idx="minor"/>
        </p:style>
        <p:txBody>
          <a:bodyPr lIns="0" rIns="0" tIns="0" bIns="0" anchor="ctr">
            <a:normAutofit/>
          </a:bodyPr>
          <a:p>
            <a:pPr marL="216000" indent="-21096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096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35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35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3560">
              <a:lnSpc>
                <a:spcPct val="90000"/>
              </a:lnSpc>
              <a:spcBef>
                <a:spcPts val="1417"/>
              </a:spcBef>
              <a:tabLst>
                <a:tab algn="l" pos="0"/>
              </a:tabLst>
            </a:pPr>
            <a:endParaRPr b="0" lang="en-US" sz="1800" spc="-1" strike="noStrike">
              <a:latin typeface="Arial"/>
            </a:endParaRPr>
          </a:p>
          <a:p>
            <a:pPr marL="228600" indent="-22356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latin typeface="Arial"/>
            </a:endParaRPr>
          </a:p>
          <a:p>
            <a:pPr marL="457200" indent="-22356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48920" cy="4896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8" name="CustomShape 2"/>
          <p:cNvSpPr/>
          <p:nvPr/>
        </p:nvSpPr>
        <p:spPr>
          <a:xfrm>
            <a:off x="451800" y="1709280"/>
            <a:ext cx="8216280" cy="4344480"/>
          </a:xfrm>
          <a:prstGeom prst="rect">
            <a:avLst/>
          </a:prstGeom>
          <a:noFill/>
          <a:ln w="9360">
            <a:noFill/>
          </a:ln>
        </p:spPr>
        <p:style>
          <a:lnRef idx="0"/>
          <a:fillRef idx="0"/>
          <a:effectRef idx="0"/>
          <a:fontRef idx="minor"/>
        </p:style>
      </p:sp>
      <p:sp>
        <p:nvSpPr>
          <p:cNvPr id="119" name="CustomShape 3"/>
          <p:cNvSpPr/>
          <p:nvPr/>
        </p:nvSpPr>
        <p:spPr>
          <a:xfrm>
            <a:off x="609480" y="1769400"/>
            <a:ext cx="10579320" cy="4847400"/>
          </a:xfrm>
          <a:prstGeom prst="rect">
            <a:avLst/>
          </a:prstGeom>
          <a:noFill/>
          <a:ln>
            <a:noFill/>
          </a:ln>
        </p:spPr>
        <p:style>
          <a:lnRef idx="0"/>
          <a:fillRef idx="0"/>
          <a:effectRef idx="0"/>
          <a:fontRef idx="minor"/>
        </p:style>
        <p:txBody>
          <a:bodyPr lIns="0" rIns="0" tIns="0" bIns="0" anchor="ctr">
            <a:normAutofit/>
          </a:bodyPr>
          <a:p>
            <a:pPr marL="216000" indent="-21096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35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096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35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35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3560">
              <a:lnSpc>
                <a:spcPct val="90000"/>
              </a:lnSpc>
              <a:spcBef>
                <a:spcPts val="1417"/>
              </a:spcBef>
              <a:tabLst>
                <a:tab algn="l" pos="0"/>
              </a:tabLst>
            </a:pPr>
            <a:endParaRPr b="0" lang="en-US" sz="1800" spc="-1" strike="noStrike">
              <a:latin typeface="Arial"/>
            </a:endParaRPr>
          </a:p>
          <a:p>
            <a:pPr marL="228600" indent="-22356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latin typeface="Arial"/>
            </a:endParaRPr>
          </a:p>
          <a:p>
            <a:pPr marL="457200" indent="-22356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1" name="CustomShape 2"/>
          <p:cNvSpPr/>
          <p:nvPr/>
        </p:nvSpPr>
        <p:spPr>
          <a:xfrm>
            <a:off x="335520" y="2408400"/>
            <a:ext cx="10744560" cy="3892320"/>
          </a:xfrm>
          <a:prstGeom prst="rect">
            <a:avLst/>
          </a:prstGeom>
          <a:noFill/>
          <a:ln>
            <a:noFill/>
          </a:ln>
        </p:spPr>
        <p:style>
          <a:lnRef idx="0"/>
          <a:fillRef idx="0"/>
          <a:effectRef idx="0"/>
          <a:fontRef idx="minor"/>
        </p:style>
        <p:txBody>
          <a:bodyPr lIns="90000" rIns="90000" tIns="45000" bIns="45000">
            <a:noAutofit/>
          </a:bodyPr>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3" name="CustomShape 2"/>
          <p:cNvSpPr/>
          <p:nvPr/>
        </p:nvSpPr>
        <p:spPr>
          <a:xfrm>
            <a:off x="335520" y="2408400"/>
            <a:ext cx="10744560" cy="3892320"/>
          </a:xfrm>
          <a:prstGeom prst="rect">
            <a:avLst/>
          </a:prstGeom>
          <a:noFill/>
          <a:ln>
            <a:noFill/>
          </a:ln>
        </p:spPr>
        <p:style>
          <a:lnRef idx="0"/>
          <a:fillRef idx="0"/>
          <a:effectRef idx="0"/>
          <a:fontRef idx="minor"/>
        </p:style>
        <p:txBody>
          <a:bodyPr lIns="90000" rIns="90000" tIns="45000" bIns="45000">
            <a:noAutofit/>
          </a:bodyPr>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764640"/>
            <a:ext cx="10744560" cy="495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5" name="CustomShape 2"/>
          <p:cNvSpPr/>
          <p:nvPr/>
        </p:nvSpPr>
        <p:spPr>
          <a:xfrm>
            <a:off x="335520" y="2408400"/>
            <a:ext cx="10744560" cy="3892320"/>
          </a:xfrm>
          <a:prstGeom prst="rect">
            <a:avLst/>
          </a:prstGeom>
          <a:noFill/>
          <a:ln>
            <a:noFill/>
          </a:ln>
        </p:spPr>
        <p:style>
          <a:lnRef idx="0"/>
          <a:fillRef idx="0"/>
          <a:effectRef idx="0"/>
          <a:fontRef idx="minor"/>
        </p:style>
        <p:txBody>
          <a:bodyPr lIns="90000" rIns="90000" tIns="45000" bIns="45000">
            <a:noAutofit/>
          </a:bodyPr>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00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198</TotalTime>
  <Application>LibreOffice/6.4.7.2$Linux_X86_64 LibreOffice_project/40$Build-2</Applicat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2022-05-04T11:13:33Z</dcterms:modified>
  <cp:revision>2931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Breitbild</vt:lpwstr>
  </property>
  <property fmtid="{D5CDD505-2E9C-101B-9397-08002B2CF9AE}" pid="4" name="Slides">
    <vt:i4>29</vt:i4>
  </property>
</Properties>
</file>