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281366C-7C07-4D69-8FFF-023F8B32C28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AB9C222-74B4-4A3E-BDFC-03145F14A567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224EE8B-07E6-4F75-BA7B-27C24C27B6DB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60D1E7F-F397-49A4-90DD-2F2BF328DB09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98FECDE-F32F-4F5E-99D8-F2F4A8FBCA56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4840" cy="6853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015A372-4B95-49A6-90A0-4A4C2652276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168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680" cy="5655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520" cy="5176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168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4840" cy="6853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4840" cy="6853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02CED4A-9B36-432C-9E21-071C90EC06E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168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680" cy="5655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520" cy="5176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4840" cy="6853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1062C85-66D0-415B-83B6-947607EABBB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4760" cy="11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4760" cy="23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88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9640" y="1268640"/>
            <a:ext cx="10748880" cy="50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Exercise 05 – Coloured Petri Nets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06 – Coloured Petri Nets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Bonus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Exercise 07 – Management and Traceability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88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8880" cy="50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follow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53964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98760" y="1316880"/>
            <a:ext cx="103608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7378"/>
          <a:stretch/>
        </p:blipFill>
        <p:spPr>
          <a:xfrm>
            <a:off x="2057400" y="2111400"/>
            <a:ext cx="7314480" cy="405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53964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698760" y="1316880"/>
            <a:ext cx="544356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"Exercise 1"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13520" y="1828800"/>
            <a:ext cx="6858360" cy="473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7"/>
          <p:cNvSpPr/>
          <p:nvPr/>
        </p:nvSpPr>
        <p:spPr>
          <a:xfrm>
            <a:off x="53964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698760" y="1316880"/>
            <a:ext cx="521496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00200" y="2073600"/>
            <a:ext cx="7699680" cy="375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rcRect l="0" t="23833" r="0" b="0"/>
          <a:stretch/>
        </p:blipFill>
        <p:spPr>
          <a:xfrm>
            <a:off x="937800" y="3069000"/>
            <a:ext cx="8868960" cy="292104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22"/>
          <p:cNvSpPr/>
          <p:nvPr/>
        </p:nvSpPr>
        <p:spPr>
          <a:xfrm>
            <a:off x="53964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698760" y="1312200"/>
            <a:ext cx="17319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Step-4 : 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49" name="Line 1"/>
          <p:cNvSpPr/>
          <p:nvPr/>
        </p:nvSpPr>
        <p:spPr>
          <a:xfrm>
            <a:off x="9123480" y="363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9803880" y="423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Line 4"/>
          <p:cNvSpPr/>
          <p:nvPr/>
        </p:nvSpPr>
        <p:spPr>
          <a:xfrm>
            <a:off x="7423560" y="580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846720" y="1679400"/>
            <a:ext cx="82972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A. Sequence of questions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B. Timer running for the test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C. Navigate to next question/Finish attampt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Navigate to previous question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7839360" y="1679400"/>
            <a:ext cx="26139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CustomShape 27"/>
          <p:cNvSpPr/>
          <p:nvPr/>
        </p:nvSpPr>
        <p:spPr>
          <a:xfrm>
            <a:off x="9109440" y="3583440"/>
            <a:ext cx="2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8"/>
          <p:cNvSpPr/>
          <p:nvPr/>
        </p:nvSpPr>
        <p:spPr>
          <a:xfrm>
            <a:off x="9789840" y="4188960"/>
            <a:ext cx="2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7531920" y="5741280"/>
            <a:ext cx="279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>
            <a:off x="1206000" y="576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1310760" y="5770800"/>
            <a:ext cx="279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9640" y="764640"/>
            <a:ext cx="107488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9640" y="1268640"/>
            <a:ext cx="10748880" cy="50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88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1680" cy="217296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5600" cy="177768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636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636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8760" cy="177084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295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950280" y="5903280"/>
            <a:ext cx="36295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9640" y="764640"/>
            <a:ext cx="107488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1268280"/>
            <a:ext cx="10748880" cy="50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489720" y="213264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294080" y="2247480"/>
            <a:ext cx="228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39640" y="764640"/>
            <a:ext cx="107488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39640" y="1268640"/>
            <a:ext cx="10748880" cy="50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1268640"/>
            <a:ext cx="10748880" cy="50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764640"/>
            <a:ext cx="107488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888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8880" cy="50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680" cy="208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3964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Documentation – Formal Requirements Specification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Validation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Traceability (L11)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Requirements Management (L12) and Tool Support (L13)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Application>LibreOffice/7.4.2.3$Linux_X86_64 LibreOffice_project/40$Build-3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2022-10-31T11:45:32Z</dcterms:modified>
  <cp:revision>3024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