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4579C52-8B07-4D16-8021-AB5DA8BBC180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1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2CDA3DF-B130-444C-A146-8B43F97D9043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0960" cy="375912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4600" cy="45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399200" y="9555480"/>
            <a:ext cx="335988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A7CE9F8-2FB6-4F5C-B998-4C66F611F2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0960" cy="375912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4600" cy="45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4399200" y="9555480"/>
            <a:ext cx="335988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0D992B8-D8A3-4963-BF89-EBEC0DCC7FB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3DD536B-290D-4A42-B10A-BDB1FF78B45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C85CA52-D9D2-4031-BAEA-29FEF607843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78987E8-7362-4AF3-BA5A-76276A60CF4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05EEBDA-856C-4822-A0DB-15F1ABD034E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2ACBAEE-3390-4669-873C-38A1F7022E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5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D35D5B-A98D-4C5A-BFAE-DCEC1A66824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DF08131-D47A-42EE-AE5F-6DACFE8FF9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DC47825-07F9-445A-A9E9-C5C1A2F4107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A4021DD-83D3-49D1-854D-E6943951B57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9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D43DEFE-BC86-470D-B2F4-838CA9F7F62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B6416CD-361B-4FF2-BE99-38C3991792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015CCF2-15E1-4FA7-82BA-E6F8C7B685F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D540245-DA5D-464A-B79F-D686BEC134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51D1E1B-1C35-41D9-8BFA-36138C23BBC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860AA62-09C3-45D1-903F-3C875F74574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3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06BFC20-77F6-4B16-B7B1-EB829A27962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8C51DE7-1419-42AE-849B-F9366404421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38052BB-12D4-4FFA-809E-4A8C932213B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D5B4F3B-A4AF-4276-940F-373CF8BE12D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7E598D-49A2-4F9E-9FFE-0BA063B77A1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1B718C9-D728-4433-8DA9-543AF918E26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50467C9-7428-431C-A42E-13A3DCFBDDA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6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36A074-F52B-44AF-ADE3-FB43AAD6115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AA95DF9-4558-4CBB-B32C-90CD83E8761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D7966D2-EEB8-4382-81C1-FDDC1C286B8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87E2C4A-D18C-4671-97CF-7F4B2DD6C4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29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7015041-EFF1-48DC-B1B5-B92623A36EA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CCDD69D-0CAD-4502-BC74-0BEDED2099D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30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305" name="CustomShape 4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1EFF8DD-2A93-4494-A60B-3517CFDD0DE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DBE4A69-ACBC-4309-B167-5F9E2263D93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AFB5168-6C7F-4A34-874F-589C58BA7C8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6779AA6-050F-423D-A247-24D0D0FE681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700BDA1-B41F-4341-9E13-B267F5D12B8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E42BA85-6978-49AF-82D6-39CDCDEBAB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7F7D096-BDF8-4848-B68C-3D1E12B6FF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8640" y="6453360"/>
            <a:ext cx="75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C55CC46-E9BD-47DA-86AD-0323922C47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8840" cy="55872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4680" cy="5108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912240" y="1268280"/>
            <a:ext cx="9204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1444760" y="0"/>
            <a:ext cx="738000" cy="68468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642720"/>
            <a:ext cx="12180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IoT-and-Digitalization-for-Circular-Economy#readme" TargetMode="External"/><Relationship Id="rId2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27400" y="1412640"/>
            <a:ext cx="1035792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27400" y="2852640"/>
            <a:ext cx="10357920" cy="23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3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5600" cy="439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Coding Workshop: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02.07.2024 and 04.07.2024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from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 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3552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25.07.2024 and 26.07.2024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3552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6285600" y="2132640"/>
            <a:ext cx="511560" cy="491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4089960" y="2247480"/>
            <a:ext cx="2279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35520" y="764640"/>
            <a:ext cx="107362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35520" y="1268280"/>
            <a:ext cx="10736280" cy="50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4840" cy="2166120"/>
          </a:xfrm>
          <a:prstGeom prst="rect">
            <a:avLst/>
          </a:prstGeom>
          <a:ln w="0">
            <a:noFill/>
          </a:ln>
        </p:spPr>
      </p:pic>
      <p:pic>
        <p:nvPicPr>
          <p:cNvPr id="320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78760" cy="1770840"/>
          </a:xfrm>
          <a:prstGeom prst="rect">
            <a:avLst/>
          </a:prstGeom>
          <a:ln w="0"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720000" y="3826800"/>
            <a:ext cx="36295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6448320" y="3826800"/>
            <a:ext cx="36295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3569040" y="5987160"/>
            <a:ext cx="362880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3"/>
          <a:srcRect l="0" t="10387" r="0" b="0"/>
          <a:stretch/>
        </p:blipFill>
        <p:spPr>
          <a:xfrm>
            <a:off x="4649040" y="4140000"/>
            <a:ext cx="1437480" cy="192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5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TextShape 2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Sustinable and resilient food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42880" y="721800"/>
            <a:ext cx="1034784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51800" y="1709280"/>
            <a:ext cx="8215200" cy="4343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609480" y="1769400"/>
            <a:ext cx="10578240" cy="48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42880" y="721800"/>
            <a:ext cx="1034784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51800" y="1709280"/>
            <a:ext cx="8215200" cy="4343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609480" y="1769400"/>
            <a:ext cx="10578240" cy="48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5"/>
          <p:cNvSpPr/>
          <p:nvPr/>
        </p:nvSpPr>
        <p:spPr>
          <a:xfrm>
            <a:off x="33552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335520" y="126864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→ IoT in Mining I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IoT in Mining II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Technologies for Sustainability – MOOC Content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→ Coding Workshop 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 → Coding Workshop II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15.07.2024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7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3964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Exercise 02 – Circular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Exercise 03 – LCA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Exercise 04 – Industrial IoT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Exercise 05 – IoT in Mining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Exercise 06 – Technology Assessment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3552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etce-iot@tu-clausthal.de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Application>LibreOffice/7.6.5.2$Linux_X86_64 LibreOffice_project/60$Build-2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2024-05-06T11:32:42Z</dcterms:modified>
  <cp:revision>3225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