
<file path=[Content_Types].xml><?xml version="1.0" encoding="utf-8"?>
<Types xmlns="http://schemas.openxmlformats.org/package/2006/content-types">
  <Default Extension="xml" ContentType="application/vnd.openxmlformats-package.core-properties+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s/slide7.xml" ContentType="application/vnd.openxmlformats-officedocument.presentationml.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ppt/slides/slide12.xml" ContentType="application/vnd.openxmlformats-officedocument.presentationml.slide+xml"/>
  <Override PartName="/ppt/presProps.xml" ContentType="application/vnd.openxmlformats-officedocument.presentationml.presProps+xml"/>
  <Override PartName="/ppt/slides/slide2.xml" ContentType="application/vnd.openxmlformats-officedocument.presentationml.slide+xml"/>
  <Override PartName="/ppt/notesSlides/notesSlide2.xml" ContentType="application/vnd.openxmlformats-officedocument.presentationml.notesSlide+xml"/>
  <Override PartName="/ppt/tableStyles.xml" ContentType="application/vnd.openxmlformats-officedocument.presentationml.tableStyles+xml"/>
  <Override PartName="/ppt/slides/slide6.xml" ContentType="application/vnd.openxmlformats-officedocument.presentationml.slide+xml"/>
  <Override PartName="/ppt/notesSlides/notesSlide5.xml" ContentType="application/vnd.openxmlformats-officedocument.presentationml.notesSlide+xml"/>
  <Override PartName="/ppt/slides/slide11.xml" ContentType="application/vnd.openxmlformats-officedocument.presentationml.slide+xml"/>
  <Override PartName="/ppt/slides/slide1.xml" ContentType="application/vnd.openxmlformats-officedocument.presentationml.slide+xml"/>
  <Override PartName="/ppt/notesSlides/notesSlide1.xml" ContentType="application/vnd.openxmlformats-officedocument.presentationml.notesSlide+xml"/>
  <Override PartName="/ppt/slides/slide15.xml" ContentType="application/vnd.openxmlformats-officedocument.presentationml.slide+xml"/>
  <Override PartName="/ppt/notesSlides/notesSlide8.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10.xml" ContentType="application/vnd.openxmlformats-officedocument.presentationml.slide+xml"/>
  <Override PartName="/ppt/slides/slide4.xml" ContentType="application/vnd.openxmlformats-officedocument.presentationml.slide+xml"/>
  <Override PartName="/ppt/notesSlides/notesSlide3.xml" ContentType="application/vnd.openxmlformats-officedocument.presentationml.notesSlide+xml"/>
  <Override PartName="/ppt/slides/slide14.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s/slide3.xml" ContentType="application/vnd.openxmlformats-officedocument.presentationml.slide+xml"/>
  <Override PartName="/ppt/slides/slide8.xml" ContentType="application/vnd.openxmlformats-officedocument.presentationml.slide+xml"/>
  <Override PartName="/ppt/notesSlides/notesSlide7.xml" ContentType="application/vnd.openxmlformats-officedocument.presentationml.notesSlide+xml"/>
  <Override PartName="/ppt/slides/slide13.xml" ContentType="application/vnd.openxmlformats-officedocument.presentationml.slide+xml"/>
  <Override PartName="/docProps/custom.xml" ContentType="application/vnd.openxmlformats-officedocument.custom-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custom-properties" Target="/docProps/custom.xml" Id="rId5" /><Relationship Type="http://schemas.openxmlformats.org/officeDocument/2006/relationships/extended-properties" Target="/docProps/app.xml" Id="rId4"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7"/>
  </p:notesMasterIdLst>
  <p:sldIdLst>
    <p:sldId id="256" r:id="rId2"/>
    <p:sldId id="258" r:id="rId3"/>
    <p:sldId id="274" r:id="rId4"/>
    <p:sldId id="261" r:id="rId5"/>
    <p:sldId id="262" r:id="rId6"/>
    <p:sldId id="263" r:id="rId7"/>
    <p:sldId id="266" r:id="rId8"/>
    <p:sldId id="264" r:id="rId9"/>
    <p:sldId id="267" r:id="rId10"/>
    <p:sldId id="269" r:id="rId11"/>
    <p:sldId id="270" r:id="rId12"/>
    <p:sldId id="271" r:id="rId13"/>
    <p:sldId id="272" r:id="rId14"/>
    <p:sldId id="273" r:id="rId15"/>
    <p:sldId id="260" r:id="rId16"/>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32" autoAdjust="0"/>
  </p:normalViewPr>
  <p:slideViewPr>
    <p:cSldViewPr>
      <p:cViewPr varScale="1">
        <p:scale>
          <a:sx n="64" d="100"/>
          <a:sy n="64" d="100"/>
        </p:scale>
        <p:origin x="1380" y="48"/>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&#65279;<?xml version="1.0" encoding="utf-8"?><Relationships xmlns="http://schemas.openxmlformats.org/package/2006/relationships"><Relationship Type="http://schemas.openxmlformats.org/officeDocument/2006/relationships/slide" Target="/ppt/slides/slide7.xml" Id="rId8" /><Relationship Type="http://schemas.openxmlformats.org/officeDocument/2006/relationships/slide" Target="/ppt/slides/slide12.xml" Id="rId13" /><Relationship Type="http://schemas.openxmlformats.org/officeDocument/2006/relationships/presProps" Target="/ppt/presProps.xml" Id="rId18" /><Relationship Type="http://schemas.openxmlformats.org/officeDocument/2006/relationships/slide" Target="/ppt/slides/slide2.xml" Id="rId3" /><Relationship Type="http://schemas.openxmlformats.org/officeDocument/2006/relationships/tableStyles" Target="/ppt/tableStyles.xml" Id="rId21" /><Relationship Type="http://schemas.openxmlformats.org/officeDocument/2006/relationships/slide" Target="/ppt/slides/slide6.xml" Id="rId7" /><Relationship Type="http://schemas.openxmlformats.org/officeDocument/2006/relationships/slide" Target="/ppt/slides/slide11.xml" Id="rId12" /><Relationship Type="http://schemas.openxmlformats.org/officeDocument/2006/relationships/notesMaster" Target="/ppt/notesMasters/notesMaster1.xml" Id="rId17" /><Relationship Type="http://schemas.openxmlformats.org/officeDocument/2006/relationships/slide" Target="/ppt/slides/slide1.xml" Id="rId2" /><Relationship Type="http://schemas.openxmlformats.org/officeDocument/2006/relationships/slide" Target="/ppt/slides/slide15.xml" Id="rId16" /><Relationship Type="http://schemas.openxmlformats.org/officeDocument/2006/relationships/theme" Target="/ppt/theme/theme1.xml" Id="rId20" /><Relationship Type="http://schemas.openxmlformats.org/officeDocument/2006/relationships/slideMaster" Target="/ppt/slideMasters/slideMaster1.xml" Id="rId1" /><Relationship Type="http://schemas.openxmlformats.org/officeDocument/2006/relationships/slide" Target="/ppt/slides/slide5.xml" Id="rId6" /><Relationship Type="http://schemas.openxmlformats.org/officeDocument/2006/relationships/slide" Target="/ppt/slides/slide10.xml" Id="rId11" /><Relationship Type="http://schemas.openxmlformats.org/officeDocument/2006/relationships/slide" Target="/ppt/slides/slide4.xml" Id="rId5" /><Relationship Type="http://schemas.openxmlformats.org/officeDocument/2006/relationships/slide" Target="/ppt/slides/slide14.xml" Id="rId15" /><Relationship Type="http://schemas.openxmlformats.org/officeDocument/2006/relationships/slide" Target="/ppt/slides/slide9.xml" Id="rId10" /><Relationship Type="http://schemas.openxmlformats.org/officeDocument/2006/relationships/viewProps" Target="/ppt/viewProps.xml" Id="rId19" /><Relationship Type="http://schemas.openxmlformats.org/officeDocument/2006/relationships/slide" Target="/ppt/slides/slide3.xml" Id="rId4" /><Relationship Type="http://schemas.openxmlformats.org/officeDocument/2006/relationships/slide" Target="/ppt/slides/slide8.xml" Id="rId9" /><Relationship Type="http://schemas.openxmlformats.org/officeDocument/2006/relationships/slide" Target="/ppt/slides/slide13.xml" Id="rId14" /></Relationships>
</file>

<file path=ppt/notesMasters/_rels/notesMaster1.xml.rels>&#65279;<?xml version="1.0" encoding="utf-8"?><Relationships xmlns="http://schemas.openxmlformats.org/package/2006/relationships"><Relationship Type="http://schemas.openxmlformats.org/officeDocument/2006/relationships/theme" Target="/ppt/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0CF4B43D-491D-C602-328B-BE86EAF5DBC3}"/>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3C56148F-65FB-044B-8C44-C7CBDB651BB0}"/>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CD1D322D-3766-A145-D6BB-F6171A7D53DA}"/>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A5A019D7-02E5-F6D4-BF2A-1F1DDF64EFF7}"/>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74BAD343-3D6E-A20F-2945-F78E83EA56EB}"/>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A74D66CF-FF0E-7320-E865-02EFF7B9BC4E}"/>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AB06AE92-0EA4-41ED-81D6-744C2943D14D}" type="slidenum">
              <a:rPr lang="en-IN" altLang="en-US"/>
              <a:pPr>
                <a:defRPr/>
              </a:pPr>
              <a:t>‹#›</a:t>
            </a:fld>
            <a:endParaRPr lang="en-IN" altLang="en-US"/>
          </a:p>
        </p:txBody>
      </p:sp>
    </p:spTree>
    <p:extLst>
      <p:ext uri="{BB962C8B-B14F-4D97-AF65-F5344CB8AC3E}">
        <p14:creationId xmlns:p14="http://schemas.microsoft.com/office/powerpoint/2010/main" val="28421074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Relationships xmlns="http://schemas.openxmlformats.org/package/2006/relationships"><Relationship Type="http://schemas.openxmlformats.org/officeDocument/2006/relationships/slide" Target="/ppt/slides/slide1.xml" Id="rId2" /><Relationship Type="http://schemas.openxmlformats.org/officeDocument/2006/relationships/notesMaster" Target="/ppt/notesMasters/notesMaster1.xml" Id="rId1" /></Relationships>
</file>

<file path=ppt/notesSlides/_rels/notesSlide2.xml.rels>&#65279;<?xml version="1.0" encoding="utf-8"?><Relationships xmlns="http://schemas.openxmlformats.org/package/2006/relationships"><Relationship Type="http://schemas.openxmlformats.org/officeDocument/2006/relationships/slide" Target="/ppt/slides/slide2.xml" Id="rId2" /><Relationship Type="http://schemas.openxmlformats.org/officeDocument/2006/relationships/notesMaster" Target="/ppt/notesMasters/notesMaster1.xml" Id="rId1" /></Relationships>
</file>

<file path=ppt/notesSlides/_rels/notesSlide3.xml.rels>&#65279;<?xml version="1.0" encoding="utf-8"?><Relationships xmlns="http://schemas.openxmlformats.org/package/2006/relationships"><Relationship Type="http://schemas.openxmlformats.org/officeDocument/2006/relationships/slide" Target="/ppt/slides/slide4.xml" Id="rId2" /><Relationship Type="http://schemas.openxmlformats.org/officeDocument/2006/relationships/notesMaster" Target="/ppt/notesMasters/notesMaster1.xml" Id="rId1" /></Relationships>
</file>

<file path=ppt/notesSlides/_rels/notesSlide4.xml.rels>&#65279;<?xml version="1.0" encoding="utf-8"?><Relationships xmlns="http://schemas.openxmlformats.org/package/2006/relationships"><Relationship Type="http://schemas.openxmlformats.org/officeDocument/2006/relationships/slide" Target="/ppt/slides/slide5.xml" Id="rId2" /><Relationship Type="http://schemas.openxmlformats.org/officeDocument/2006/relationships/notesMaster" Target="/ppt/notesMasters/notesMaster1.xml" Id="rId1" /></Relationships>
</file>

<file path=ppt/notesSlides/_rels/notesSlide5.xml.rels>&#65279;<?xml version="1.0" encoding="utf-8"?><Relationships xmlns="http://schemas.openxmlformats.org/package/2006/relationships"><Relationship Type="http://schemas.openxmlformats.org/officeDocument/2006/relationships/slide" Target="/ppt/slides/slide6.xml" Id="rId2" /><Relationship Type="http://schemas.openxmlformats.org/officeDocument/2006/relationships/notesMaster" Target="/ppt/notesMasters/notesMaster1.xml" Id="rId1" /></Relationships>
</file>

<file path=ppt/notesSlides/_rels/notesSlide6.xml.rels>&#65279;<?xml version="1.0" encoding="utf-8"?><Relationships xmlns="http://schemas.openxmlformats.org/package/2006/relationships"><Relationship Type="http://schemas.openxmlformats.org/officeDocument/2006/relationships/slide" Target="/ppt/slides/slide7.xml" Id="rId2" /><Relationship Type="http://schemas.openxmlformats.org/officeDocument/2006/relationships/notesMaster" Target="/ppt/notesMasters/notesMaster1.xml" Id="rId1" /></Relationships>
</file>

<file path=ppt/notesSlides/_rels/notesSlide7.xml.rels>&#65279;<?xml version="1.0" encoding="utf-8"?><Relationships xmlns="http://schemas.openxmlformats.org/package/2006/relationships"><Relationship Type="http://schemas.openxmlformats.org/officeDocument/2006/relationships/slide" Target="/ppt/slides/slide8.xml" Id="rId2" /><Relationship Type="http://schemas.openxmlformats.org/officeDocument/2006/relationships/notesMaster" Target="/ppt/notesMasters/notesMaster1.xml" Id="rId1" /></Relationships>
</file>

<file path=ppt/notesSlides/_rels/notesSlide8.xml.rels>&#65279;<?xml version="1.0" encoding="utf-8"?><Relationships xmlns="http://schemas.openxmlformats.org/package/2006/relationships"><Relationship Type="http://schemas.openxmlformats.org/officeDocument/2006/relationships/slide" Target="/ppt/slides/slide15.xml" Id="rId2" /><Relationship Type="http://schemas.openxmlformats.org/officeDocument/2006/relationships/notesMaster" Target="/ppt/notesMasters/notesMaster1.xml" Id="rId1"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5DBA7062-89AD-2D81-8953-6FC78873556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1CD7EE3-158C-47E5-96AE-72270A75B8A4}" type="slidenum">
              <a:rPr lang="en-IN" altLang="en-US" sz="1400" smtClean="0"/>
              <a:pPr fontAlgn="base">
                <a:spcBef>
                  <a:spcPct val="0"/>
                </a:spcBef>
                <a:spcAft>
                  <a:spcPct val="0"/>
                </a:spcAft>
              </a:pPr>
              <a:t>1</a:t>
            </a:fld>
            <a:endParaRPr lang="en-IN" altLang="en-US" sz="1400"/>
          </a:p>
        </p:txBody>
      </p:sp>
      <p:sp>
        <p:nvSpPr>
          <p:cNvPr id="9219" name="Rectangle 1">
            <a:extLst>
              <a:ext uri="{FF2B5EF4-FFF2-40B4-BE49-F238E27FC236}">
                <a16:creationId xmlns:a16="http://schemas.microsoft.com/office/drawing/2014/main" id="{4DF08256-9640-C4F4-AC8B-8C1D347C302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12CBC3E-CB02-98D8-0387-233280DBC58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4838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A4C98480-88D4-E90A-08A3-97E134F67E4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05B39C6-6FCD-4F6B-A97F-99A26539BD05}" type="slidenum">
              <a:rPr lang="en-IN" altLang="en-US" sz="1400" smtClean="0"/>
              <a:pPr fontAlgn="base">
                <a:spcBef>
                  <a:spcPct val="0"/>
                </a:spcBef>
                <a:spcAft>
                  <a:spcPct val="0"/>
                </a:spcAft>
              </a:pPr>
              <a:t>2</a:t>
            </a:fld>
            <a:endParaRPr lang="en-IN" altLang="en-US" sz="1400"/>
          </a:p>
        </p:txBody>
      </p:sp>
      <p:sp>
        <p:nvSpPr>
          <p:cNvPr id="13315" name="Rectangle 1">
            <a:extLst>
              <a:ext uri="{FF2B5EF4-FFF2-40B4-BE49-F238E27FC236}">
                <a16:creationId xmlns:a16="http://schemas.microsoft.com/office/drawing/2014/main" id="{7273468E-1AA1-515A-5084-81893DFA435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97016F54-1CB3-BCF2-EEDA-79BF3D69CAB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58107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D4F95EA1-C54D-7E65-EDF2-47746E8E379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4E9A0E8-9DBE-4F2E-9293-C880EC4568C1}" type="slidenum">
              <a:rPr lang="en-IN" altLang="en-US" sz="1400" smtClean="0"/>
              <a:pPr fontAlgn="base">
                <a:spcBef>
                  <a:spcPct val="0"/>
                </a:spcBef>
                <a:spcAft>
                  <a:spcPct val="0"/>
                </a:spcAft>
              </a:pPr>
              <a:t>4</a:t>
            </a:fld>
            <a:endParaRPr lang="en-IN" altLang="en-US" sz="1400"/>
          </a:p>
        </p:txBody>
      </p:sp>
      <p:sp>
        <p:nvSpPr>
          <p:cNvPr id="15363" name="Rectangle 1">
            <a:extLst>
              <a:ext uri="{FF2B5EF4-FFF2-40B4-BE49-F238E27FC236}">
                <a16:creationId xmlns:a16="http://schemas.microsoft.com/office/drawing/2014/main" id="{BA65C93A-1213-AE9E-0072-9EEDB2A1F17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B150CD1D-C86F-4E2B-B837-F0AB211FCDF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30034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3DA4F0A8-8195-6AE2-6CDF-9C9D204034D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AC4748F-BDE6-427E-8130-7511D06B4477}" type="slidenum">
              <a:rPr lang="en-IN" altLang="en-US" sz="1400" smtClean="0"/>
              <a:pPr fontAlgn="base">
                <a:spcBef>
                  <a:spcPct val="0"/>
                </a:spcBef>
                <a:spcAft>
                  <a:spcPct val="0"/>
                </a:spcAft>
              </a:pPr>
              <a:t>5</a:t>
            </a:fld>
            <a:endParaRPr lang="en-IN" altLang="en-US" sz="1400"/>
          </a:p>
        </p:txBody>
      </p:sp>
      <p:sp>
        <p:nvSpPr>
          <p:cNvPr id="17411" name="Rectangle 1">
            <a:extLst>
              <a:ext uri="{FF2B5EF4-FFF2-40B4-BE49-F238E27FC236}">
                <a16:creationId xmlns:a16="http://schemas.microsoft.com/office/drawing/2014/main" id="{0E48A7DC-9D37-ED2D-6CBE-F604E11344D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1FD5B3B9-EC57-7D59-FEC1-F6800004F54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79036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8DEED38D-07C7-9042-2B88-CA31CD072A5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604F069-DEB4-42CB-B7E1-47DECD53D774}" type="slidenum">
              <a:rPr lang="en-IN" altLang="en-US" sz="1400" smtClean="0"/>
              <a:pPr fontAlgn="base">
                <a:spcBef>
                  <a:spcPct val="0"/>
                </a:spcBef>
                <a:spcAft>
                  <a:spcPct val="0"/>
                </a:spcAft>
              </a:pPr>
              <a:t>6</a:t>
            </a:fld>
            <a:endParaRPr lang="en-IN" altLang="en-US" sz="1400"/>
          </a:p>
        </p:txBody>
      </p:sp>
      <p:sp>
        <p:nvSpPr>
          <p:cNvPr id="19459" name="Rectangle 1">
            <a:extLst>
              <a:ext uri="{FF2B5EF4-FFF2-40B4-BE49-F238E27FC236}">
                <a16:creationId xmlns:a16="http://schemas.microsoft.com/office/drawing/2014/main" id="{8BB938E3-42CA-0EBF-43BC-C5448B5AE95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66BA705E-A81A-E454-2973-5185663E7F7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3218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27F72E8F-5429-E3B1-28A2-EE7F67D19B3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3C55308-C5DF-4B1F-8D91-8FF4DAA9BB8C}" type="slidenum">
              <a:rPr lang="en-IN" altLang="en-US" sz="1400" smtClean="0"/>
              <a:pPr fontAlgn="base">
                <a:spcBef>
                  <a:spcPct val="0"/>
                </a:spcBef>
                <a:spcAft>
                  <a:spcPct val="0"/>
                </a:spcAft>
              </a:pPr>
              <a:t>7</a:t>
            </a:fld>
            <a:endParaRPr lang="en-IN" altLang="en-US" sz="1400"/>
          </a:p>
        </p:txBody>
      </p:sp>
      <p:sp>
        <p:nvSpPr>
          <p:cNvPr id="21507" name="Rectangle 1">
            <a:extLst>
              <a:ext uri="{FF2B5EF4-FFF2-40B4-BE49-F238E27FC236}">
                <a16:creationId xmlns:a16="http://schemas.microsoft.com/office/drawing/2014/main" id="{291BC7CD-6D5D-D320-D2A2-6C04675C5D2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F441629B-DA2F-88E0-FBBF-2ECCD85209F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01957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A8674AD0-5474-29BB-7B8C-757F3C96F04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F338D95-8DE4-4A68-BADE-533208FDA456}" type="slidenum">
              <a:rPr lang="en-IN" altLang="en-US" sz="1400" smtClean="0"/>
              <a:pPr fontAlgn="base">
                <a:spcBef>
                  <a:spcPct val="0"/>
                </a:spcBef>
                <a:spcAft>
                  <a:spcPct val="0"/>
                </a:spcAft>
              </a:pPr>
              <a:t>8</a:t>
            </a:fld>
            <a:endParaRPr lang="en-IN" altLang="en-US" sz="1400"/>
          </a:p>
        </p:txBody>
      </p:sp>
      <p:sp>
        <p:nvSpPr>
          <p:cNvPr id="23555" name="Rectangle 1">
            <a:extLst>
              <a:ext uri="{FF2B5EF4-FFF2-40B4-BE49-F238E27FC236}">
                <a16:creationId xmlns:a16="http://schemas.microsoft.com/office/drawing/2014/main" id="{B58B374C-E251-0C7D-38DD-6D183B441C4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ECE06795-815E-DA87-4D52-3E7719DF115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74631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29B7EC48-C292-087F-6165-D8FD7DD8B41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211A15D-6ECD-4F58-9A8D-5E8B577789E9}" type="slidenum">
              <a:rPr lang="en-IN" altLang="en-US" sz="1400" smtClean="0"/>
              <a:pPr fontAlgn="base">
                <a:spcBef>
                  <a:spcPct val="0"/>
                </a:spcBef>
                <a:spcAft>
                  <a:spcPct val="0"/>
                </a:spcAft>
              </a:pPr>
              <a:t>15</a:t>
            </a:fld>
            <a:endParaRPr lang="en-IN" altLang="en-US" sz="1400"/>
          </a:p>
        </p:txBody>
      </p:sp>
      <p:sp>
        <p:nvSpPr>
          <p:cNvPr id="27651" name="Rectangle 1">
            <a:extLst>
              <a:ext uri="{FF2B5EF4-FFF2-40B4-BE49-F238E27FC236}">
                <a16:creationId xmlns:a16="http://schemas.microsoft.com/office/drawing/2014/main" id="{465C0E31-A753-C8E3-9ACF-65B399A30E6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A3AAD4F0-2EFF-B432-6F90-85997ACCE9E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99327144"/>
      </p:ext>
    </p:extLst>
  </p:cSld>
  <p:clrMapOvr>
    <a:masterClrMapping/>
  </p:clrMapOvr>
</p:note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8A12ED4-36E5-C1AE-AD43-70F2A2A20962}"/>
              </a:ext>
            </a:extLst>
          </p:cNvPr>
          <p:cNvSpPr>
            <a:spLocks noGrp="1"/>
          </p:cNvSpPr>
          <p:nvPr>
            <p:ph type="dt" sz="half" idx="10"/>
          </p:nvPr>
        </p:nvSpPr>
        <p:spPr/>
        <p:txBody>
          <a:bodyPr/>
          <a:lstStyle>
            <a:lvl1pPr>
              <a:defRPr/>
            </a:lvl1pPr>
          </a:lstStyle>
          <a:p>
            <a:pPr>
              <a:defRPr/>
            </a:pPr>
            <a:fld id="{3A53A7DE-4750-4C11-9F05-3613029CAB05}" type="datetimeFigureOut">
              <a:rPr lang="en-US"/>
              <a:pPr>
                <a:defRPr/>
              </a:pPr>
              <a:t>4/8/2025</a:t>
            </a:fld>
            <a:endParaRPr lang="en-US" dirty="0"/>
          </a:p>
        </p:txBody>
      </p:sp>
      <p:sp>
        <p:nvSpPr>
          <p:cNvPr id="5" name="Footer Placeholder 4">
            <a:extLst>
              <a:ext uri="{FF2B5EF4-FFF2-40B4-BE49-F238E27FC236}">
                <a16:creationId xmlns:a16="http://schemas.microsoft.com/office/drawing/2014/main" id="{142F137B-CA6D-3946-DE99-E5E2F72FCC8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D79285F-6314-4AAE-6C14-37643A6E5137}"/>
              </a:ext>
            </a:extLst>
          </p:cNvPr>
          <p:cNvSpPr>
            <a:spLocks noGrp="1"/>
          </p:cNvSpPr>
          <p:nvPr>
            <p:ph type="sldNum" sz="quarter" idx="12"/>
          </p:nvPr>
        </p:nvSpPr>
        <p:spPr/>
        <p:txBody>
          <a:bodyPr/>
          <a:lstStyle>
            <a:lvl1pPr>
              <a:defRPr/>
            </a:lvl1pPr>
          </a:lstStyle>
          <a:p>
            <a:pPr>
              <a:defRPr/>
            </a:pPr>
            <a:fld id="{BD08293C-7C1B-4305-A69E-CD38E704C4CB}" type="slidenum">
              <a:rPr lang="en-US"/>
              <a:pPr>
                <a:defRPr/>
              </a:pPr>
              <a:t>‹#›</a:t>
            </a:fld>
            <a:endParaRPr lang="en-US" dirty="0"/>
          </a:p>
        </p:txBody>
      </p:sp>
    </p:spTree>
    <p:extLst>
      <p:ext uri="{BB962C8B-B14F-4D97-AF65-F5344CB8AC3E}">
        <p14:creationId xmlns:p14="http://schemas.microsoft.com/office/powerpoint/2010/main" val="4039565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D1A7A85-4E86-4F11-B11F-4EA08A0862BE}"/>
              </a:ext>
            </a:extLst>
          </p:cNvPr>
          <p:cNvSpPr>
            <a:spLocks noGrp="1"/>
          </p:cNvSpPr>
          <p:nvPr>
            <p:ph type="dt" sz="half" idx="10"/>
          </p:nvPr>
        </p:nvSpPr>
        <p:spPr/>
        <p:txBody>
          <a:bodyPr/>
          <a:lstStyle>
            <a:lvl1pPr>
              <a:defRPr/>
            </a:lvl1pPr>
          </a:lstStyle>
          <a:p>
            <a:pPr>
              <a:defRPr/>
            </a:pPr>
            <a:fld id="{223B3507-95E6-4E07-B3A2-6B77BC098802}" type="datetimeFigureOut">
              <a:rPr lang="en-US"/>
              <a:pPr>
                <a:defRPr/>
              </a:pPr>
              <a:t>4/8/2025</a:t>
            </a:fld>
            <a:endParaRPr lang="en-US" dirty="0"/>
          </a:p>
        </p:txBody>
      </p:sp>
      <p:sp>
        <p:nvSpPr>
          <p:cNvPr id="4" name="Footer Placeholder 4">
            <a:extLst>
              <a:ext uri="{FF2B5EF4-FFF2-40B4-BE49-F238E27FC236}">
                <a16:creationId xmlns:a16="http://schemas.microsoft.com/office/drawing/2014/main" id="{F400817D-CE06-59B4-7337-BE53B7D7AB3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77EB165-95DC-A4FB-DC9B-C70BB4762BED}"/>
              </a:ext>
            </a:extLst>
          </p:cNvPr>
          <p:cNvSpPr>
            <a:spLocks noGrp="1"/>
          </p:cNvSpPr>
          <p:nvPr>
            <p:ph type="sldNum" sz="quarter" idx="12"/>
          </p:nvPr>
        </p:nvSpPr>
        <p:spPr/>
        <p:txBody>
          <a:bodyPr/>
          <a:lstStyle>
            <a:lvl1pPr>
              <a:defRPr/>
            </a:lvl1pPr>
          </a:lstStyle>
          <a:p>
            <a:pPr>
              <a:defRPr/>
            </a:pPr>
            <a:fld id="{1D224733-E1B2-4603-9465-53CC0113A89D}" type="slidenum">
              <a:rPr lang="en-US"/>
              <a:pPr>
                <a:defRPr/>
              </a:pPr>
              <a:t>‹#›</a:t>
            </a:fld>
            <a:endParaRPr lang="en-US" dirty="0"/>
          </a:p>
        </p:txBody>
      </p:sp>
    </p:spTree>
    <p:extLst>
      <p:ext uri="{BB962C8B-B14F-4D97-AF65-F5344CB8AC3E}">
        <p14:creationId xmlns:p14="http://schemas.microsoft.com/office/powerpoint/2010/main" val="152817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4FAD9D1-ED4F-F9CC-B2C4-3A9C0C08D47D}"/>
              </a:ext>
            </a:extLst>
          </p:cNvPr>
          <p:cNvSpPr>
            <a:spLocks noGrp="1"/>
          </p:cNvSpPr>
          <p:nvPr>
            <p:ph type="dt" sz="half" idx="10"/>
          </p:nvPr>
        </p:nvSpPr>
        <p:spPr/>
        <p:txBody>
          <a:bodyPr/>
          <a:lstStyle>
            <a:lvl1pPr>
              <a:defRPr/>
            </a:lvl1pPr>
          </a:lstStyle>
          <a:p>
            <a:pPr>
              <a:defRPr/>
            </a:pPr>
            <a:fld id="{C1EA81FB-6BD0-4B66-B5CB-D986B9FD3CA4}" type="datetimeFigureOut">
              <a:rPr lang="en-US"/>
              <a:pPr>
                <a:defRPr/>
              </a:pPr>
              <a:t>4/8/2025</a:t>
            </a:fld>
            <a:endParaRPr lang="en-US" dirty="0"/>
          </a:p>
        </p:txBody>
      </p:sp>
      <p:sp>
        <p:nvSpPr>
          <p:cNvPr id="3" name="Footer Placeholder 4">
            <a:extLst>
              <a:ext uri="{FF2B5EF4-FFF2-40B4-BE49-F238E27FC236}">
                <a16:creationId xmlns:a16="http://schemas.microsoft.com/office/drawing/2014/main" id="{51AF7747-9CAC-F1F2-EF7F-022C39E80E4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E36B1AC0-DE70-E725-4230-35EB33003452}"/>
              </a:ext>
            </a:extLst>
          </p:cNvPr>
          <p:cNvSpPr>
            <a:spLocks noGrp="1"/>
          </p:cNvSpPr>
          <p:nvPr>
            <p:ph type="sldNum" sz="quarter" idx="12"/>
          </p:nvPr>
        </p:nvSpPr>
        <p:spPr/>
        <p:txBody>
          <a:bodyPr/>
          <a:lstStyle>
            <a:lvl1pPr>
              <a:defRPr/>
            </a:lvl1pPr>
          </a:lstStyle>
          <a:p>
            <a:pPr>
              <a:defRPr/>
            </a:pPr>
            <a:fld id="{BFB44F28-2D5B-45A3-B751-75B925E8826A}" type="slidenum">
              <a:rPr lang="en-US"/>
              <a:pPr>
                <a:defRPr/>
              </a:pPr>
              <a:t>‹#›</a:t>
            </a:fld>
            <a:endParaRPr lang="en-US" dirty="0"/>
          </a:p>
        </p:txBody>
      </p:sp>
    </p:spTree>
    <p:extLst>
      <p:ext uri="{BB962C8B-B14F-4D97-AF65-F5344CB8AC3E}">
        <p14:creationId xmlns:p14="http://schemas.microsoft.com/office/powerpoint/2010/main" val="1189192823"/>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7.xml" Id="rId7" /><Relationship Type="http://schemas.openxmlformats.org/officeDocument/2006/relationships/theme" Target="/ppt/theme/theme1.xml" Id="rId17" /><Relationship Type="http://schemas.openxmlformats.org/officeDocument/2006/relationships/slideLayout" Target="/ppt/slideLayouts/slideLayout2.xml" Id="rId2" /><Relationship Type="http://schemas.openxmlformats.org/officeDocument/2006/relationships/slideLayout" Target="/ppt/slideLayouts/slideLayout6.xml" Id="rId6" /></Relationships>
</file>

<file path=ppt/slideMasters/slideMaster1.xml><?xml version="1.0" encoding="utf-8"?>
<p:sldMaster xmlns:a16="http://schemas.microsoft.com/office/drawing/2014/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0041C1C2-6CE1-22FE-50F0-7E8C8B1787C7}"/>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83923620-3476-F0C8-AEAB-6E0724D96F5C}"/>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E798DADA-3256-D599-EA25-D43B569C1683}"/>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A5ABB60-EA20-8CD4-E642-BC25ACFF0CA3}"/>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49269243-E36C-06D0-A034-6ED193B357A1}"/>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80DFC9E6-36A8-67E0-D7E2-26F957248C9F}"/>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F72480CC-123A-C9BD-5234-E9D9D6F933F6}"/>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620391A1-48B9-386A-FD18-1D3C10C4236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9445C599-02C5-F4EF-4DC4-584228680EB8}"/>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40E4C3B7-6627-8A9C-5D14-93C49874059E}"/>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FA590F02-4941-4C2B-A375-F623F7461554}"/>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a:extLst>
              <a:ext uri="{FF2B5EF4-FFF2-40B4-BE49-F238E27FC236}">
                <a16:creationId xmlns:a16="http://schemas.microsoft.com/office/drawing/2014/main" id="{47659072-A172-9DC9-07A6-D68385E6C11A}"/>
              </a:ext>
            </a:extLst>
          </p:cNvPr>
          <p:cNvSpPr>
            <a:spLocks noGrp="1"/>
          </p:cNvSpPr>
          <p:nvPr>
            <p:ph type="title"/>
          </p:nvPr>
        </p:nvSpPr>
        <p:spPr>
          <a:xfrm>
            <a:off x="671513" y="671513"/>
            <a:ext cx="6997700" cy="14557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3F94B-C2D1-DD82-F519-EC6AD267A8C6}"/>
              </a:ext>
            </a:extLst>
          </p:cNvPr>
          <p:cNvSpPr>
            <a:spLocks noGrp="1"/>
          </p:cNvSpPr>
          <p:nvPr>
            <p:ph type="body" idx="1"/>
          </p:nvPr>
        </p:nvSpPr>
        <p:spPr>
          <a:xfrm>
            <a:off x="671513" y="2381250"/>
            <a:ext cx="6997700" cy="42783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FE76110-F9BC-A0DD-B85E-387FADA402DB}"/>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smtClean="0">
                <a:solidFill>
                  <a:schemeClr val="tx1">
                    <a:tint val="75000"/>
                  </a:schemeClr>
                </a:solidFill>
                <a:latin typeface="+mn-lt"/>
              </a:defRPr>
            </a:lvl1pPr>
          </a:lstStyle>
          <a:p>
            <a:pPr>
              <a:defRPr/>
            </a:pPr>
            <a:fld id="{607FD37E-979D-4339-848A-0400CD102A38}" type="datetimeFigureOut">
              <a:rPr lang="en-US"/>
              <a:pPr>
                <a:defRPr/>
              </a:pPr>
              <a:t>4/8/2025</a:t>
            </a:fld>
            <a:endParaRPr lang="en-US" dirty="0"/>
          </a:p>
        </p:txBody>
      </p:sp>
      <p:sp>
        <p:nvSpPr>
          <p:cNvPr id="5" name="Footer Placeholder 4">
            <a:extLst>
              <a:ext uri="{FF2B5EF4-FFF2-40B4-BE49-F238E27FC236}">
                <a16:creationId xmlns:a16="http://schemas.microsoft.com/office/drawing/2014/main" id="{90DCC2C5-EC30-2703-D1A3-4475A7DBCC28}"/>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dirty="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33F62FE7-60B9-AAC8-4061-3C756F333DD0}"/>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smtClean="0">
                <a:solidFill>
                  <a:schemeClr val="accent1"/>
                </a:solidFill>
                <a:latin typeface="+mn-lt"/>
              </a:defRPr>
            </a:lvl1pPr>
          </a:lstStyle>
          <a:p>
            <a:pPr>
              <a:defRPr/>
            </a:pPr>
            <a:fld id="{C39031A6-9FF0-4F69-A41E-7A6EE1E60AE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6" r:id="rId2"/>
    <p:sldLayoutId id="2147483730" r:id="rId6"/>
    <p:sldLayoutId id="2147483731" r:id="rId7"/>
  </p:sldLayoutIdLst>
  <p:txStyles>
    <p:titleStyle>
      <a:lvl1pPr algn="l" defTabSz="503238" rtl="0" fontAlgn="base">
        <a:spcBef>
          <a:spcPct val="0"/>
        </a:spcBef>
        <a:spcAft>
          <a:spcPct val="0"/>
        </a:spcAft>
        <a:defRPr sz="3900" kern="1200">
          <a:solidFill>
            <a:schemeClr val="accent1"/>
          </a:solidFill>
          <a:latin typeface="+mj-lt"/>
          <a:ea typeface="+mj-ea"/>
          <a:cs typeface="+mj-cs"/>
        </a:defRPr>
      </a:lvl1pPr>
      <a:lvl2pPr algn="l" defTabSz="503238" rtl="0" fontAlgn="base">
        <a:spcBef>
          <a:spcPct val="0"/>
        </a:spcBef>
        <a:spcAft>
          <a:spcPct val="0"/>
        </a:spcAft>
        <a:defRPr sz="3900">
          <a:solidFill>
            <a:schemeClr val="accent1"/>
          </a:solidFill>
          <a:latin typeface="Trebuchet MS" panose="020B0603020202020204" pitchFamily="34" charset="0"/>
        </a:defRPr>
      </a:lvl2pPr>
      <a:lvl3pPr algn="l" defTabSz="503238" rtl="0" fontAlgn="base">
        <a:spcBef>
          <a:spcPct val="0"/>
        </a:spcBef>
        <a:spcAft>
          <a:spcPct val="0"/>
        </a:spcAft>
        <a:defRPr sz="3900">
          <a:solidFill>
            <a:schemeClr val="accent1"/>
          </a:solidFill>
          <a:latin typeface="Trebuchet MS" panose="020B0603020202020204" pitchFamily="34" charset="0"/>
        </a:defRPr>
      </a:lvl3pPr>
      <a:lvl4pPr algn="l" defTabSz="503238" rtl="0" fontAlgn="base">
        <a:spcBef>
          <a:spcPct val="0"/>
        </a:spcBef>
        <a:spcAft>
          <a:spcPct val="0"/>
        </a:spcAft>
        <a:defRPr sz="3900">
          <a:solidFill>
            <a:schemeClr val="accent1"/>
          </a:solidFill>
          <a:latin typeface="Trebuchet MS" panose="020B0603020202020204" pitchFamily="34" charset="0"/>
        </a:defRPr>
      </a:lvl4pPr>
      <a:lvl5pPr algn="l" defTabSz="503238" rtl="0" fontAlgn="base">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fontAlgn="base">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fontAlgn="base">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fontAlgn="base">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fontAlgn="base">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fontAlgn="base">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ppt/media/image1.png" Id="rId3" /><Relationship Type="http://schemas.openxmlformats.org/officeDocument/2006/relationships/notesSlide" Target="/ppt/notesSlides/notesSlide1.xml" Id="rId2" /><Relationship Type="http://schemas.openxmlformats.org/officeDocument/2006/relationships/slideLayout" Target="/ppt/slideLayouts/slideLayout2.xml" Id="rId1" /></Relationships>
</file>

<file path=ppt/slides/_rels/slide10.xml.rels>&#65279;<?xml version="1.0" encoding="utf-8"?><Relationships xmlns="http://schemas.openxmlformats.org/package/2006/relationships"><Relationship Type="http://schemas.openxmlformats.org/officeDocument/2006/relationships/image" Target="/ppt/media/image3.png" Id="rId3" /><Relationship Type="http://schemas.openxmlformats.org/officeDocument/2006/relationships/image" Target="/ppt/media/image2.png" Id="rId2" /><Relationship Type="http://schemas.openxmlformats.org/officeDocument/2006/relationships/slideLayout" Target="/ppt/slideLayouts/slideLayout7.xml" Id="rId1" /></Relationships>
</file>

<file path=ppt/slides/_rels/slide11.xml.rels>&#65279;<?xml version="1.0" encoding="utf-8"?><Relationships xmlns="http://schemas.openxmlformats.org/package/2006/relationships"><Relationship Type="http://schemas.openxmlformats.org/officeDocument/2006/relationships/image" Target="/ppt/media/image5.png" Id="rId3" /><Relationship Type="http://schemas.openxmlformats.org/officeDocument/2006/relationships/image" Target="/ppt/media/image4.png" Id="rId2" /><Relationship Type="http://schemas.openxmlformats.org/officeDocument/2006/relationships/slideLayout" Target="/ppt/slideLayouts/slideLayout7.xml" Id="rId1" /></Relationships>
</file>

<file path=ppt/slides/_rels/slide12.xml.rels>&#65279;<?xml version="1.0" encoding="utf-8"?><Relationships xmlns="http://schemas.openxmlformats.org/package/2006/relationships"><Relationship Type="http://schemas.openxmlformats.org/officeDocument/2006/relationships/image" Target="/ppt/media/image7.png" Id="rId3" /><Relationship Type="http://schemas.openxmlformats.org/officeDocument/2006/relationships/image" Target="/ppt/media/image6.png" Id="rId2" /><Relationship Type="http://schemas.openxmlformats.org/officeDocument/2006/relationships/slideLayout" Target="/ppt/slideLayouts/slideLayout7.xml" Id="rId1" /></Relationships>
</file>

<file path=ppt/slides/_rels/slide13.xml.rels>&#65279;<?xml version="1.0" encoding="utf-8"?><Relationships xmlns="http://schemas.openxmlformats.org/package/2006/relationships"><Relationship Type="http://schemas.openxmlformats.org/officeDocument/2006/relationships/image" Target="/ppt/media/image9.png" Id="rId3" /><Relationship Type="http://schemas.openxmlformats.org/officeDocument/2006/relationships/image" Target="/ppt/media/image8.png" Id="rId2" /><Relationship Type="http://schemas.openxmlformats.org/officeDocument/2006/relationships/slideLayout" Target="/ppt/slideLayouts/slideLayout7.xml" Id="rId1" /></Relationships>
</file>

<file path=ppt/slides/_rels/slide14.xml.rels>&#65279;<?xml version="1.0" encoding="utf-8"?><Relationships xmlns="http://schemas.openxmlformats.org/package/2006/relationships"><Relationship Type="http://schemas.openxmlformats.org/officeDocument/2006/relationships/image" Target="/ppt/media/image11.png" Id="rId3" /><Relationship Type="http://schemas.openxmlformats.org/officeDocument/2006/relationships/image" Target="/ppt/media/image10.png" Id="rId2" /><Relationship Type="http://schemas.openxmlformats.org/officeDocument/2006/relationships/slideLayout" Target="/ppt/slideLayouts/slideLayout7.xml" Id="rId1" /></Relationships>
</file>

<file path=ppt/slides/_rels/slide15.xml.rels>&#65279;<?xml version="1.0" encoding="utf-8"?><Relationships xmlns="http://schemas.openxmlformats.org/package/2006/relationships"><Relationship Type="http://schemas.openxmlformats.org/officeDocument/2006/relationships/notesSlide" Target="/ppt/notesSlides/notesSlide8.xml" Id="rId2" /><Relationship Type="http://schemas.openxmlformats.org/officeDocument/2006/relationships/slideLayout" Target="/ppt/slideLayouts/slideLayout2.xml" Id="rId1" /></Relationships>
</file>

<file path=ppt/slides/_rels/slide2.xml.rels>&#65279;<?xml version="1.0" encoding="utf-8"?><Relationships xmlns="http://schemas.openxmlformats.org/package/2006/relationships"><Relationship Type="http://schemas.openxmlformats.org/officeDocument/2006/relationships/notesSlide" Target="/ppt/notesSlides/notesSlide2.xml" Id="rId2" /><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Id2" /><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Id2" /><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Id2" /><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Id2" /><Relationship Type="http://schemas.openxmlformats.org/officeDocument/2006/relationships/slideLayout" Target="/ppt/slideLayouts/slideLayout2.xml" Id="rId1"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Id2" /><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6.xml" Id="rId1"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78A6FC22-A96C-1885-C284-32806BC7A737}"/>
              </a:ext>
            </a:extLst>
          </p:cNvPr>
          <p:cNvSpPr>
            <a:spLocks noChangeArrowheads="1"/>
          </p:cNvSpPr>
          <p:nvPr/>
        </p:nvSpPr>
        <p:spPr bwMode="auto">
          <a:xfrm>
            <a:off x="504824" y="1475581"/>
            <a:ext cx="9144000" cy="6393586"/>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Flavour Fusion- Ingredients to recipe generator  </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r>
              <a:rPr lang="en-US"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Siddharth kumar-23107044</a:t>
            </a:r>
          </a:p>
          <a:p>
            <a:pPr algn="ctr" eaLnBrk="1" fontAlgn="auto" hangingPunct="1">
              <a:spcBef>
                <a:spcPts val="0"/>
              </a:spcBef>
              <a:spcAft>
                <a:spcPts val="0"/>
              </a:spcAft>
              <a:defRPr/>
            </a:pPr>
            <a:r>
              <a:rPr lang="en-US"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Sarvesh Deve-231070</a:t>
            </a:r>
          </a:p>
          <a:p>
            <a:pPr algn="ctr" eaLnBrk="1" fontAlgn="auto" hangingPunct="1">
              <a:spcBef>
                <a:spcPts val="0"/>
              </a:spcBef>
              <a:spcAft>
                <a:spcPts val="0"/>
              </a:spcAft>
              <a:defRPr/>
            </a:pPr>
            <a:r>
              <a:rPr lang="en-US"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Arjun Talekar-231070</a:t>
            </a:r>
          </a:p>
          <a:p>
            <a:pPr algn="ctr" eaLnBrk="1" fontAlgn="auto" hangingPunct="1">
              <a:spcBef>
                <a:spcPts val="0"/>
              </a:spcBef>
              <a:spcAft>
                <a:spcPts val="0"/>
              </a:spcAft>
              <a:defRPr/>
            </a:pPr>
            <a:r>
              <a:rPr lang="en-US"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Yash Patil-23107007</a:t>
            </a:r>
            <a:endPar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a:t>
            </a: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US"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Veena</a:t>
            </a:r>
            <a:r>
              <a:rPr lang="en-US"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Trivedi</a:t>
            </a: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1B8B8179-B3AD-6C0D-8D5D-4FD01B80B637}"/>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073CE51F-3A0D-E00E-C6A7-3F2831960954}"/>
              </a:ext>
            </a:extLst>
          </p:cNvPr>
          <p:cNvPicPr>
            <a:picLocks noChangeAspect="1"/>
          </p:cNvPicPr>
          <p:nvPr/>
        </p:nvPicPr>
        <p:blipFill>
          <a:blip r:embed="rId3"/>
          <a:stretch>
            <a:fillRect/>
          </a:stretch>
        </p:blipFill>
        <p:spPr>
          <a:xfrm>
            <a:off x="-2" y="0"/>
            <a:ext cx="10080625" cy="1952477"/>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040" y="323453"/>
            <a:ext cx="4320480" cy="289390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104" y="3851845"/>
            <a:ext cx="2969655" cy="3361874"/>
          </a:xfrm>
          <a:prstGeom prst="rect">
            <a:avLst/>
          </a:prstGeom>
        </p:spPr>
      </p:pic>
    </p:spTree>
    <p:extLst>
      <p:ext uri="{BB962C8B-B14F-4D97-AF65-F5344CB8AC3E}">
        <p14:creationId xmlns:p14="http://schemas.microsoft.com/office/powerpoint/2010/main" val="2712771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968" y="323453"/>
            <a:ext cx="5164721" cy="314094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968" y="3851845"/>
            <a:ext cx="5402416" cy="3334063"/>
          </a:xfrm>
          <a:prstGeom prst="rect">
            <a:avLst/>
          </a:prstGeom>
        </p:spPr>
      </p:pic>
    </p:spTree>
    <p:extLst>
      <p:ext uri="{BB962C8B-B14F-4D97-AF65-F5344CB8AC3E}">
        <p14:creationId xmlns:p14="http://schemas.microsoft.com/office/powerpoint/2010/main" val="360513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960" y="251445"/>
            <a:ext cx="5400600" cy="329079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932" y="3851845"/>
            <a:ext cx="5904656" cy="3594718"/>
          </a:xfrm>
          <a:prstGeom prst="rect">
            <a:avLst/>
          </a:prstGeom>
        </p:spPr>
      </p:pic>
    </p:spTree>
    <p:extLst>
      <p:ext uri="{BB962C8B-B14F-4D97-AF65-F5344CB8AC3E}">
        <p14:creationId xmlns:p14="http://schemas.microsoft.com/office/powerpoint/2010/main" val="2038438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120" y="179437"/>
            <a:ext cx="2592288" cy="317821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992" y="3563813"/>
            <a:ext cx="5184576" cy="3591399"/>
          </a:xfrm>
          <a:prstGeom prst="rect">
            <a:avLst/>
          </a:prstGeom>
        </p:spPr>
      </p:pic>
    </p:spTree>
    <p:extLst>
      <p:ext uri="{BB962C8B-B14F-4D97-AF65-F5344CB8AC3E}">
        <p14:creationId xmlns:p14="http://schemas.microsoft.com/office/powerpoint/2010/main" val="2522938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112" y="179437"/>
            <a:ext cx="2592288" cy="347151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944" y="3851845"/>
            <a:ext cx="5760640" cy="3462893"/>
          </a:xfrm>
          <a:prstGeom prst="rect">
            <a:avLst/>
          </a:prstGeom>
        </p:spPr>
      </p:pic>
    </p:spTree>
    <p:extLst>
      <p:ext uri="{BB962C8B-B14F-4D97-AF65-F5344CB8AC3E}">
        <p14:creationId xmlns:p14="http://schemas.microsoft.com/office/powerpoint/2010/main" val="1373581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8AD267ED-F616-CB0F-A96D-6F3C44F4A3EE}"/>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FB9FEF0-4C42-9E47-0D17-EDD84657B18F}"/>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2291" name="Rectangle 2">
            <a:extLst>
              <a:ext uri="{FF2B5EF4-FFF2-40B4-BE49-F238E27FC236}">
                <a16:creationId xmlns:a16="http://schemas.microsoft.com/office/drawing/2014/main" id="{E5D4CEF6-1C42-282B-5810-87601B7BDF2E}"/>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107950" indent="0" eaLnBrk="1" hangingPunct="1">
              <a:lnSpc>
                <a:spcPct val="93000"/>
              </a:lnSpc>
              <a:spcAft>
                <a:spcPts val="1413"/>
              </a:spcAft>
            </a:pPr>
            <a:r>
              <a:rPr lang="en-US" altLang="en-US" sz="2400" dirty="0">
                <a:solidFill>
                  <a:srgbClr val="000000"/>
                </a:solidFill>
                <a:latin typeface="Times New Roman" panose="02020603050405020304" pitchFamily="18" charset="0"/>
                <a:cs typeface="Times New Roman" panose="02020603050405020304" pitchFamily="18" charset="0"/>
              </a:rPr>
              <a:t> • The “Ingredients to Recipe Generator”  is  to simplify meal preparation by transforming a list of available ingredients into delicious recipes.</a:t>
            </a:r>
          </a:p>
          <a:p>
            <a:pPr marL="107950" indent="0" eaLnBrk="1" hangingPunct="1">
              <a:lnSpc>
                <a:spcPct val="93000"/>
              </a:lnSpc>
              <a:spcAft>
                <a:spcPts val="1413"/>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107950" indent="0" eaLnBrk="1" hangingPunct="1">
              <a:lnSpc>
                <a:spcPct val="93000"/>
              </a:lnSpc>
              <a:spcAft>
                <a:spcPts val="1413"/>
              </a:spcAft>
            </a:pPr>
            <a:r>
              <a:rPr lang="en-US" altLang="en-US" sz="2400" dirty="0">
                <a:solidFill>
                  <a:srgbClr val="000000"/>
                </a:solidFill>
                <a:latin typeface="Times New Roman" panose="02020603050405020304" pitchFamily="18" charset="0"/>
                <a:cs typeface="Times New Roman" panose="02020603050405020304" pitchFamily="18" charset="0"/>
              </a:rPr>
              <a:t> • With the rising demand for quick and easy solutions to meal planning, this bridges the gap between culinary creativity and convenience.</a:t>
            </a:r>
          </a:p>
          <a:p>
            <a:pPr marL="107950" indent="0" eaLnBrk="1" hangingPunct="1">
              <a:lnSpc>
                <a:spcPct val="93000"/>
              </a:lnSpc>
              <a:spcAft>
                <a:spcPts val="1413"/>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107950" indent="0" eaLnBrk="1" hangingPunct="1">
              <a:lnSpc>
                <a:spcPct val="93000"/>
              </a:lnSpc>
              <a:spcAft>
                <a:spcPts val="1413"/>
              </a:spcAft>
            </a:pPr>
            <a:r>
              <a:rPr lang="en-US" altLang="en-US" sz="2400" dirty="0">
                <a:solidFill>
                  <a:srgbClr val="000000"/>
                </a:solidFill>
                <a:latin typeface="Times New Roman" panose="02020603050405020304" pitchFamily="18" charset="0"/>
                <a:cs typeface="Times New Roman" panose="02020603050405020304" pitchFamily="18" charset="0"/>
              </a:rPr>
              <a:t>Problem Identified : </a:t>
            </a:r>
            <a:r>
              <a:rPr lang="en-US" sz="2400" dirty="0">
                <a:latin typeface="Times New Roman" panose="02020603050405020304" pitchFamily="18" charset="0"/>
                <a:cs typeface="Times New Roman" panose="02020603050405020304" pitchFamily="18" charset="0"/>
              </a:rPr>
              <a:t>In today’s fast-paced world, individuals often struggle with meal planning and preparation due to time constraints, dietary preferences, and the challenge of using available ingredients efficiently</a:t>
            </a:r>
            <a:r>
              <a:rPr lang="en-US" sz="2400" dirty="0"/>
              <a:t>.</a:t>
            </a:r>
          </a:p>
          <a:p>
            <a:pPr marL="107950" indent="0" eaLnBrk="1" hangingPunct="1">
              <a:lnSpc>
                <a:spcPct val="93000"/>
              </a:lnSpc>
              <a:spcAft>
                <a:spcPts val="1413"/>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107950" indent="0" eaLnBrk="1" hangingPunct="1">
              <a:lnSpc>
                <a:spcPct val="93000"/>
              </a:lnSpc>
              <a:spcAft>
                <a:spcPts val="1413"/>
              </a:spcAft>
            </a:pPr>
            <a:endParaRPr lang="en-US"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9550" y="899517"/>
            <a:ext cx="9504808" cy="3384376"/>
          </a:xfrm>
        </p:spPr>
        <p:txBody>
          <a:bodyPr>
            <a:normAutofit/>
          </a:bodyPr>
          <a:lstStyle/>
          <a:p>
            <a:r>
              <a:rPr lang="en-US" sz="2400" dirty="0">
                <a:latin typeface="Times New Roman" panose="02020603050405020304" pitchFamily="18" charset="0"/>
                <a:cs typeface="Times New Roman" panose="02020603050405020304" pitchFamily="18" charset="0"/>
              </a:rPr>
              <a:t>Solution:  </a:t>
            </a:r>
            <a:r>
              <a:rPr lang="en-US" sz="2400" dirty="0" err="1">
                <a:latin typeface="Times New Roman" panose="02020603050405020304" pitchFamily="18" charset="0"/>
                <a:cs typeface="Times New Roman" panose="02020603050405020304" pitchFamily="18" charset="0"/>
              </a:rPr>
              <a:t>Flavour</a:t>
            </a:r>
            <a:r>
              <a:rPr lang="en-US" sz="2400" dirty="0">
                <a:latin typeface="Times New Roman" panose="02020603050405020304" pitchFamily="18" charset="0"/>
                <a:cs typeface="Times New Roman" panose="02020603050405020304" pitchFamily="18" charset="0"/>
              </a:rPr>
              <a:t> Fusion provides an intelligent and user-friendly platform that transforms the way individuals discover and prepare meals by addressing these challenges. The solution utilizes smart algorithms to generate personalized recipe suggestions based on the ingredients users already have, thus eliminating the need for lengthy recipe searches.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71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1836E394-6284-0F1C-14C2-7EACE37FE52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a:extLst>
              <a:ext uri="{FF2B5EF4-FFF2-40B4-BE49-F238E27FC236}">
                <a16:creationId xmlns:a16="http://schemas.microsoft.com/office/drawing/2014/main" id="{941077D7-5B1D-66CE-4C6F-9541475E6091}"/>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93000"/>
              </a:lnSpc>
              <a:spcBef>
                <a:spcPts val="0"/>
              </a:spcBef>
              <a:spcAft>
                <a:spcPts val="1413"/>
              </a:spcAft>
              <a:buAutoNum type="arabicPeriod"/>
              <a:defRPr/>
            </a:pPr>
            <a:r>
              <a:rPr lang="en-US" altLang="en-US" sz="2400" dirty="0">
                <a:latin typeface="Times New Roman" panose="02020603050405020304" pitchFamily="18" charset="0"/>
                <a:cs typeface="Times New Roman" panose="02020603050405020304" pitchFamily="18" charset="0"/>
              </a:rPr>
              <a:t>To Develop an algorithm that can dynamically generate recipes based on the input ingredients provided by the user.</a:t>
            </a:r>
          </a:p>
          <a:p>
            <a:pPr marL="566737" indent="-457200" eaLnBrk="1" fontAlgn="auto" hangingPunct="1">
              <a:lnSpc>
                <a:spcPct val="93000"/>
              </a:lnSpc>
              <a:spcBef>
                <a:spcPts val="0"/>
              </a:spcBef>
              <a:spcAft>
                <a:spcPts val="1413"/>
              </a:spcAf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r>
              <a:rPr lang="en-US" altLang="en-US" sz="2400" dirty="0">
                <a:latin typeface="Times New Roman" panose="02020603050405020304" pitchFamily="18" charset="0"/>
                <a:cs typeface="Times New Roman" panose="02020603050405020304" pitchFamily="18" charset="0"/>
              </a:rPr>
              <a:t>To Create an interactive and intuitive interface  for users to input ingredients and receive recipes.</a:t>
            </a:r>
          </a:p>
          <a:p>
            <a:pPr marL="566737" indent="-457200" eaLnBrk="1" fontAlgn="auto" hangingPunct="1">
              <a:lnSpc>
                <a:spcPct val="93000"/>
              </a:lnSpc>
              <a:spcBef>
                <a:spcPts val="0"/>
              </a:spcBef>
              <a:spcAft>
                <a:spcPts val="1413"/>
              </a:spcAf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r>
              <a:rPr lang="en-US" altLang="en-US" sz="2400" dirty="0">
                <a:latin typeface="Times New Roman" panose="02020603050405020304" pitchFamily="18" charset="0"/>
                <a:cs typeface="Times New Roman" panose="02020603050405020304" pitchFamily="18" charset="0"/>
              </a:rPr>
              <a:t>To  Design to accommodate an expanding database of recipes and user inputs efficiently.</a:t>
            </a:r>
          </a:p>
          <a:p>
            <a:pPr marL="566737" indent="-457200" eaLnBrk="1" fontAlgn="auto" hangingPunct="1">
              <a:lnSpc>
                <a:spcPct val="93000"/>
              </a:lnSpc>
              <a:spcBef>
                <a:spcPts val="0"/>
              </a:spcBef>
              <a:spcAft>
                <a:spcPts val="1413"/>
              </a:spcAf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F8C0C07-FBCA-0958-BC8B-6078CE28D5CB}"/>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6146" name="Rectangle 2">
            <a:extLst>
              <a:ext uri="{FF2B5EF4-FFF2-40B4-BE49-F238E27FC236}">
                <a16:creationId xmlns:a16="http://schemas.microsoft.com/office/drawing/2014/main" id="{21B9B78B-6DB4-CE3F-BBBF-C04BA6955D9C}"/>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93000"/>
              </a:lnSpc>
              <a:spcBef>
                <a:spcPts val="0"/>
              </a:spcBef>
              <a:spcAft>
                <a:spcPts val="1413"/>
              </a:spcAft>
              <a:buAutoNum type="arabicPeriod"/>
              <a:defRPr/>
            </a:pPr>
            <a:r>
              <a:rPr lang="en-US" altLang="en-US" sz="2400" dirty="0">
                <a:latin typeface="Times New Roman" panose="02020603050405020304" pitchFamily="18" charset="0"/>
                <a:cs typeface="Times New Roman" panose="02020603050405020304" pitchFamily="18" charset="0"/>
              </a:rPr>
              <a:t>Simplifies meal planning by generating recipes based on available ingredients.</a:t>
            </a:r>
          </a:p>
          <a:p>
            <a:pPr marL="566737" indent="-457200" eaLnBrk="1" fontAlgn="auto" hangingPunct="1">
              <a:lnSpc>
                <a:spcPct val="93000"/>
              </a:lnSpc>
              <a:spcBef>
                <a:spcPts val="0"/>
              </a:spcBef>
              <a:spcAft>
                <a:spcPts val="1413"/>
              </a:spcAf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r>
              <a:rPr lang="en-US" altLang="en-US" sz="2400" dirty="0">
                <a:latin typeface="Times New Roman" panose="02020603050405020304" pitchFamily="18" charset="0"/>
                <a:cs typeface="Times New Roman" panose="02020603050405020304" pitchFamily="18" charset="0"/>
              </a:rPr>
              <a:t>Reduces decision-making time for users, especially during busy schedules.</a:t>
            </a:r>
          </a:p>
          <a:p>
            <a:pPr marL="566737" indent="-457200" eaLnBrk="1" fontAlgn="auto" hangingPunct="1">
              <a:lnSpc>
                <a:spcPct val="93000"/>
              </a:lnSpc>
              <a:spcBef>
                <a:spcPts val="0"/>
              </a:spcBef>
              <a:spcAft>
                <a:spcPts val="1413"/>
              </a:spcAf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r>
              <a:rPr lang="en-US" altLang="en-US" sz="2400" dirty="0">
                <a:latin typeface="Times New Roman" panose="02020603050405020304" pitchFamily="18" charset="0"/>
                <a:cs typeface="Times New Roman" panose="02020603050405020304" pitchFamily="18" charset="0"/>
              </a:rPr>
              <a:t>Enhances culinary creativity by exposing users to new dishes and cooking methods.</a:t>
            </a:r>
          </a:p>
          <a:p>
            <a:pPr marL="566737" indent="-457200" eaLnBrk="1" fontAlgn="auto" hangingPunct="1">
              <a:lnSpc>
                <a:spcPct val="93000"/>
              </a:lnSpc>
              <a:spcBef>
                <a:spcPts val="0"/>
              </a:spcBef>
              <a:spcAft>
                <a:spcPts val="1413"/>
              </a:spcAf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0E14BDAB-7AB7-330F-A3C5-66679F05F6C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Feature /Functionality</a:t>
            </a:r>
          </a:p>
        </p:txBody>
      </p:sp>
      <p:sp>
        <p:nvSpPr>
          <p:cNvPr id="6146" name="Rectangle 2">
            <a:extLst>
              <a:ext uri="{FF2B5EF4-FFF2-40B4-BE49-F238E27FC236}">
                <a16:creationId xmlns:a16="http://schemas.microsoft.com/office/drawing/2014/main" id="{5465FB5B-B762-79C8-BC13-CB4495D25589}"/>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r>
              <a:rPr lang="en-US" altLang="en-US" sz="2400" dirty="0">
                <a:latin typeface="Times New Roman" panose="02020603050405020304" pitchFamily="18" charset="0"/>
                <a:cs typeface="Times New Roman" panose="02020603050405020304" pitchFamily="18" charset="0"/>
              </a:rPr>
              <a:t>1.Categorized Recipes: Sort recipes by categories such as vegetarian, vegan, non-vegetarian, gluten-free, etc.</a:t>
            </a:r>
          </a:p>
          <a:p>
            <a:pPr marL="109537" indent="0" eaLnBrk="1" fontAlgn="auto" hangingPunct="1">
              <a:lnSpc>
                <a:spcPct val="93000"/>
              </a:lnSpc>
              <a:spcBef>
                <a:spcPts val="0"/>
              </a:spcBef>
              <a:spcAft>
                <a:spcPts val="1413"/>
              </a:spcAft>
              <a:defRPr/>
            </a:pPr>
            <a:endParaRPr lang="en-US"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r>
              <a:rPr lang="en-US" altLang="en-US" sz="2400" dirty="0">
                <a:latin typeface="Times New Roman" panose="02020603050405020304" pitchFamily="18" charset="0"/>
                <a:cs typeface="Times New Roman" panose="02020603050405020304" pitchFamily="18" charset="0"/>
              </a:rPr>
              <a:t>2. Recipe Generation: It provides  recipes based on the ingredients provided by the user.</a:t>
            </a:r>
          </a:p>
          <a:p>
            <a:pPr marL="109537" indent="0" eaLnBrk="1" fontAlgn="auto" hangingPunct="1">
              <a:lnSpc>
                <a:spcPct val="93000"/>
              </a:lnSpc>
              <a:spcBef>
                <a:spcPts val="0"/>
              </a:spcBef>
              <a:spcAft>
                <a:spcPts val="1413"/>
              </a:spcAft>
              <a:defRPr/>
            </a:pPr>
            <a:endParaRPr lang="en-US"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r>
              <a:rPr lang="en-US" altLang="en-US" sz="2400" dirty="0">
                <a:latin typeface="Times New Roman" panose="02020603050405020304" pitchFamily="18" charset="0"/>
                <a:cs typeface="Times New Roman" panose="02020603050405020304" pitchFamily="18" charset="0"/>
              </a:rPr>
              <a:t>3. Adding recipes: Enables users to add their own recipes by their  choices.</a:t>
            </a:r>
          </a:p>
          <a:p>
            <a:pPr marL="109537" indent="0" eaLnBrk="1" fontAlgn="auto" hangingPunct="1">
              <a:lnSpc>
                <a:spcPct val="93000"/>
              </a:lnSpc>
              <a:spcBef>
                <a:spcPts val="0"/>
              </a:spcBef>
              <a:spcAft>
                <a:spcPts val="1413"/>
              </a:spcAft>
              <a:defRPr/>
            </a:pPr>
            <a:endParaRPr lang="en-US"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r>
              <a:rPr lang="en-US" altLang="en-US" sz="2400" dirty="0">
                <a:latin typeface="Times New Roman" panose="02020603050405020304" pitchFamily="18" charset="0"/>
                <a:cs typeface="Times New Roman" panose="02020603050405020304" pitchFamily="18" charset="0"/>
              </a:rPr>
              <a:t>4. Food Waste Reduction: Encourages efficient use of available ingredients, helping minimize food waste.</a:t>
            </a: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D726CAD-BB71-8ECF-097C-0EE3A8FA5943}"/>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Outcome of Project</a:t>
            </a:r>
          </a:p>
        </p:txBody>
      </p:sp>
      <p:sp>
        <p:nvSpPr>
          <p:cNvPr id="6146" name="Rectangle 2">
            <a:extLst>
              <a:ext uri="{FF2B5EF4-FFF2-40B4-BE49-F238E27FC236}">
                <a16:creationId xmlns:a16="http://schemas.microsoft.com/office/drawing/2014/main" id="{8C2CA3C4-8126-64D4-B0F6-F30D2F72B7E6}"/>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User Can log in</a:t>
            </a: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User can s</a:t>
            </a:r>
            <a:r>
              <a:rPr lang="en-US" altLang="en-US" sz="2400" dirty="0" err="1">
                <a:latin typeface="Times New Roman" panose="02020603050405020304" pitchFamily="18" charset="0"/>
                <a:cs typeface="Times New Roman" panose="02020603050405020304" pitchFamily="18" charset="0"/>
              </a:rPr>
              <a:t>earch</a:t>
            </a:r>
            <a:r>
              <a:rPr lang="en-US" altLang="en-US" sz="2400" dirty="0">
                <a:latin typeface="Times New Roman" panose="02020603050405020304" pitchFamily="18" charset="0"/>
                <a:cs typeface="Times New Roman" panose="02020603050405020304" pitchFamily="18" charset="0"/>
              </a:rPr>
              <a:t> for any dish by its name or by its ingredients </a:t>
            </a: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150000"/>
              </a:lnSpc>
              <a:spcBef>
                <a:spcPts val="0"/>
              </a:spcBef>
              <a:spcAft>
                <a:spcPts val="1413"/>
              </a:spcAft>
              <a:buFontTx/>
              <a:buAutoNum type="arabicPeriod"/>
              <a:defRPr/>
            </a:pPr>
            <a:r>
              <a:rPr lang="en-US" altLang="en-US" sz="2400" dirty="0">
                <a:latin typeface="Times New Roman" panose="02020603050405020304" pitchFamily="18" charset="0"/>
                <a:cs typeface="Times New Roman" panose="02020603050405020304" pitchFamily="18" charset="0"/>
              </a:rPr>
              <a:t>User can also choose categories  like vegetarian, non-vegetarian </a:t>
            </a:r>
            <a:r>
              <a:rPr lang="en-US" altLang="en-US" sz="2400" dirty="0" err="1">
                <a:latin typeface="Times New Roman" panose="02020603050405020304" pitchFamily="18" charset="0"/>
                <a:cs typeface="Times New Roman" panose="02020603050405020304" pitchFamily="18" charset="0"/>
              </a:rPr>
              <a:t>etc</a:t>
            </a: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150000"/>
              </a:lnSpc>
              <a:spcBef>
                <a:spcPts val="0"/>
              </a:spcBef>
              <a:spcAft>
                <a:spcPts val="1413"/>
              </a:spcAft>
              <a:buFontTx/>
              <a:buAutoNum type="arabicPeriod"/>
              <a:defRPr/>
            </a:pPr>
            <a:r>
              <a:rPr lang="en-US" altLang="en-US" sz="2400" dirty="0">
                <a:latin typeface="Times New Roman" panose="02020603050405020304" pitchFamily="18" charset="0"/>
                <a:cs typeface="Times New Roman" panose="02020603050405020304" pitchFamily="18" charset="0"/>
              </a:rPr>
              <a:t> After user search for any specific dish it will give step by step instruction on how to cook the dish </a:t>
            </a: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09B100C-491A-2E2B-F763-BCE2F75652E1}"/>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Technology Stack</a:t>
            </a:r>
          </a:p>
        </p:txBody>
      </p:sp>
      <p:sp>
        <p:nvSpPr>
          <p:cNvPr id="6146" name="Rectangle 2">
            <a:extLst>
              <a:ext uri="{FF2B5EF4-FFF2-40B4-BE49-F238E27FC236}">
                <a16:creationId xmlns:a16="http://schemas.microsoft.com/office/drawing/2014/main" id="{CFBE54B4-F6D9-4B26-F5F5-202CAC0214EA}"/>
              </a:ext>
            </a:extLst>
          </p:cNvPr>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Python</a:t>
            </a: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MySQL </a:t>
            </a: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4DF904-657E-E4E6-9A05-C64BD891D3FA}"/>
              </a:ext>
            </a:extLst>
          </p:cNvPr>
          <p:cNvSpPr>
            <a:spLocks noGrp="1"/>
          </p:cNvSpPr>
          <p:nvPr>
            <p:ph type="title"/>
          </p:nvPr>
        </p:nvSpPr>
        <p:spPr>
          <a:xfrm>
            <a:off x="647824" y="671971"/>
            <a:ext cx="6997914" cy="1455937"/>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7. Block Diagram </a:t>
            </a:r>
          </a:p>
        </p:txBody>
      </p:sp>
      <p:sp>
        <p:nvSpPr>
          <p:cNvPr id="2" name="Rectangle 1"/>
          <p:cNvSpPr/>
          <p:nvPr/>
        </p:nvSpPr>
        <p:spPr>
          <a:xfrm>
            <a:off x="3492140" y="1465123"/>
            <a:ext cx="1944216" cy="505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Flavour</a:t>
            </a:r>
            <a:r>
              <a:rPr lang="en-US" dirty="0"/>
              <a:t> Fusion</a:t>
            </a:r>
            <a:endParaRPr lang="en-IN" dirty="0"/>
          </a:p>
        </p:txBody>
      </p:sp>
      <p:cxnSp>
        <p:nvCxnSpPr>
          <p:cNvPr id="16" name="Straight Arrow Connector 15"/>
          <p:cNvCxnSpPr/>
          <p:nvPr/>
        </p:nvCxnSpPr>
        <p:spPr>
          <a:xfrm flipH="1" flipV="1">
            <a:off x="2092473" y="2398562"/>
            <a:ext cx="2335771" cy="1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428244" y="2411685"/>
            <a:ext cx="21962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092473" y="2398562"/>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552480" y="2411685"/>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1511920" y="2830610"/>
            <a:ext cx="1080120" cy="4179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endParaRPr lang="en-IN" dirty="0"/>
          </a:p>
        </p:txBody>
      </p:sp>
      <p:sp>
        <p:nvSpPr>
          <p:cNvPr id="26" name="Rounded Rectangle 25"/>
          <p:cNvSpPr/>
          <p:nvPr/>
        </p:nvSpPr>
        <p:spPr>
          <a:xfrm>
            <a:off x="5976416" y="2843733"/>
            <a:ext cx="108012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endParaRPr lang="en-IN" dirty="0"/>
          </a:p>
        </p:txBody>
      </p:sp>
      <p:sp>
        <p:nvSpPr>
          <p:cNvPr id="30" name="Rounded Rectangle 29"/>
          <p:cNvSpPr/>
          <p:nvPr/>
        </p:nvSpPr>
        <p:spPr>
          <a:xfrm>
            <a:off x="1486171" y="3763085"/>
            <a:ext cx="113161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 In</a:t>
            </a:r>
            <a:endParaRPr lang="en-IN" dirty="0"/>
          </a:p>
        </p:txBody>
      </p:sp>
      <p:sp>
        <p:nvSpPr>
          <p:cNvPr id="31" name="Rounded Rectangle 30"/>
          <p:cNvSpPr/>
          <p:nvPr/>
        </p:nvSpPr>
        <p:spPr>
          <a:xfrm>
            <a:off x="7398445" y="3605041"/>
            <a:ext cx="108012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t>
            </a:r>
            <a:r>
              <a:rPr lang="en-US" i="1" dirty="0"/>
              <a:t> In</a:t>
            </a:r>
            <a:endParaRPr lang="en-IN" dirty="0"/>
          </a:p>
        </p:txBody>
      </p:sp>
      <p:sp>
        <p:nvSpPr>
          <p:cNvPr id="32" name="Rectangle 31"/>
          <p:cNvSpPr/>
          <p:nvPr/>
        </p:nvSpPr>
        <p:spPr>
          <a:xfrm>
            <a:off x="882637" y="4557839"/>
            <a:ext cx="1997436" cy="661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Recipe</a:t>
            </a:r>
            <a:endParaRPr lang="en-IN" dirty="0"/>
          </a:p>
        </p:txBody>
      </p:sp>
      <p:sp>
        <p:nvSpPr>
          <p:cNvPr id="35" name="Rectangle 34"/>
          <p:cNvSpPr/>
          <p:nvPr/>
        </p:nvSpPr>
        <p:spPr>
          <a:xfrm>
            <a:off x="882637" y="5651083"/>
            <a:ext cx="1997436" cy="690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Users</a:t>
            </a:r>
            <a:endParaRPr lang="en-IN" dirty="0"/>
          </a:p>
        </p:txBody>
      </p:sp>
      <p:cxnSp>
        <p:nvCxnSpPr>
          <p:cNvPr id="37" name="Straight Arrow Connector 36"/>
          <p:cNvCxnSpPr>
            <a:stCxn id="24" idx="2"/>
            <a:endCxn id="30" idx="0"/>
          </p:cNvCxnSpPr>
          <p:nvPr/>
        </p:nvCxnSpPr>
        <p:spPr>
          <a:xfrm>
            <a:off x="2051980" y="3248571"/>
            <a:ext cx="0" cy="51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0" idx="1"/>
          </p:cNvCxnSpPr>
          <p:nvPr/>
        </p:nvCxnSpPr>
        <p:spPr>
          <a:xfrm flipH="1">
            <a:off x="647824" y="3979109"/>
            <a:ext cx="838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47824" y="3979109"/>
            <a:ext cx="0" cy="1996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35" idx="1"/>
          </p:cNvCxnSpPr>
          <p:nvPr/>
        </p:nvCxnSpPr>
        <p:spPr>
          <a:xfrm>
            <a:off x="647824" y="5975119"/>
            <a:ext cx="234813" cy="21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2" idx="1"/>
          </p:cNvCxnSpPr>
          <p:nvPr/>
        </p:nvCxnSpPr>
        <p:spPr>
          <a:xfrm>
            <a:off x="647824" y="4852914"/>
            <a:ext cx="234813" cy="35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1871960" y="6357163"/>
            <a:ext cx="9395" cy="246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413303" y="6604025"/>
            <a:ext cx="936104" cy="591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endParaRPr lang="en-IN" dirty="0"/>
          </a:p>
        </p:txBody>
      </p:sp>
      <p:sp>
        <p:nvSpPr>
          <p:cNvPr id="64" name="Rounded Rectangle 63"/>
          <p:cNvSpPr/>
          <p:nvPr/>
        </p:nvSpPr>
        <p:spPr>
          <a:xfrm>
            <a:off x="4514470" y="3617518"/>
            <a:ext cx="108012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a:t>
            </a:r>
            <a:endParaRPr lang="en-IN" dirty="0"/>
          </a:p>
        </p:txBody>
      </p:sp>
      <p:cxnSp>
        <p:nvCxnSpPr>
          <p:cNvPr id="70" name="Straight Arrow Connector 69"/>
          <p:cNvCxnSpPr>
            <a:stCxn id="26" idx="2"/>
            <a:endCxn id="64" idx="0"/>
          </p:cNvCxnSpPr>
          <p:nvPr/>
        </p:nvCxnSpPr>
        <p:spPr>
          <a:xfrm flipH="1">
            <a:off x="5054530" y="3203773"/>
            <a:ext cx="1461946" cy="413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6" idx="2"/>
            <a:endCxn id="31" idx="0"/>
          </p:cNvCxnSpPr>
          <p:nvPr/>
        </p:nvCxnSpPr>
        <p:spPr>
          <a:xfrm>
            <a:off x="6516476" y="3203773"/>
            <a:ext cx="1422029" cy="401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347099" y="4227289"/>
            <a:ext cx="3051346" cy="546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Search/Get recipe with available ingredients</a:t>
            </a:r>
            <a:endParaRPr lang="en-IN" dirty="0"/>
          </a:p>
        </p:txBody>
      </p:sp>
      <p:sp>
        <p:nvSpPr>
          <p:cNvPr id="82" name="Rectangle 81"/>
          <p:cNvSpPr/>
          <p:nvPr/>
        </p:nvSpPr>
        <p:spPr>
          <a:xfrm>
            <a:off x="4347099" y="4927534"/>
            <a:ext cx="3051346" cy="57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his own recipe</a:t>
            </a:r>
            <a:endParaRPr lang="en-IN" dirty="0"/>
          </a:p>
        </p:txBody>
      </p:sp>
      <p:sp>
        <p:nvSpPr>
          <p:cNvPr id="107" name="Rectangle 106"/>
          <p:cNvSpPr/>
          <p:nvPr/>
        </p:nvSpPr>
        <p:spPr>
          <a:xfrm>
            <a:off x="4347099" y="5606147"/>
            <a:ext cx="3051346" cy="496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Rate or Review the recipe</a:t>
            </a:r>
            <a:endParaRPr lang="en-IN" dirty="0"/>
          </a:p>
        </p:txBody>
      </p:sp>
      <p:cxnSp>
        <p:nvCxnSpPr>
          <p:cNvPr id="109" name="Straight Arrow Connector 108"/>
          <p:cNvCxnSpPr>
            <a:stCxn id="64" idx="3"/>
            <a:endCxn id="31" idx="1"/>
          </p:cNvCxnSpPr>
          <p:nvPr/>
        </p:nvCxnSpPr>
        <p:spPr>
          <a:xfrm flipV="1">
            <a:off x="5594590" y="3821065"/>
            <a:ext cx="1803855" cy="12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1" idx="2"/>
          </p:cNvCxnSpPr>
          <p:nvPr/>
        </p:nvCxnSpPr>
        <p:spPr>
          <a:xfrm>
            <a:off x="7938505" y="4037089"/>
            <a:ext cx="0" cy="2790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endCxn id="82" idx="3"/>
          </p:cNvCxnSpPr>
          <p:nvPr/>
        </p:nvCxnSpPr>
        <p:spPr>
          <a:xfrm flipH="1">
            <a:off x="7398445" y="5166322"/>
            <a:ext cx="540062" cy="47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endCxn id="107" idx="3"/>
          </p:cNvCxnSpPr>
          <p:nvPr/>
        </p:nvCxnSpPr>
        <p:spPr>
          <a:xfrm flipH="1">
            <a:off x="7398445" y="5848687"/>
            <a:ext cx="540062" cy="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4347099" y="6290553"/>
            <a:ext cx="3060740" cy="337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recipes by category</a:t>
            </a:r>
            <a:endParaRPr lang="en-IN" dirty="0"/>
          </a:p>
        </p:txBody>
      </p:sp>
      <p:cxnSp>
        <p:nvCxnSpPr>
          <p:cNvPr id="151" name="Straight Arrow Connector 150"/>
          <p:cNvCxnSpPr/>
          <p:nvPr/>
        </p:nvCxnSpPr>
        <p:spPr>
          <a:xfrm flipH="1">
            <a:off x="7398445" y="4557839"/>
            <a:ext cx="540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52303" y="6980651"/>
            <a:ext cx="907694" cy="348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endParaRPr lang="en-IN" dirty="0"/>
          </a:p>
        </p:txBody>
      </p:sp>
      <p:cxnSp>
        <p:nvCxnSpPr>
          <p:cNvPr id="156" name="Straight Arrow Connector 155"/>
          <p:cNvCxnSpPr>
            <a:endCxn id="141" idx="3"/>
          </p:cNvCxnSpPr>
          <p:nvPr/>
        </p:nvCxnSpPr>
        <p:spPr>
          <a:xfrm flipH="1" flipV="1">
            <a:off x="7407839" y="6459532"/>
            <a:ext cx="530668" cy="6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3"/>
          </p:cNvCxnSpPr>
          <p:nvPr/>
        </p:nvCxnSpPr>
        <p:spPr>
          <a:xfrm flipV="1">
            <a:off x="6059997" y="7155030"/>
            <a:ext cx="18785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7938505" y="6793084"/>
            <a:ext cx="0" cy="409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a:off x="4441567" y="1984829"/>
            <a:ext cx="11340" cy="426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3099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190</TotalTime>
  <Words>437</Words>
  <Application>Microsoft Office PowerPoint</Application>
  <PresentationFormat>Custom</PresentationFormat>
  <Paragraphs>77</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Block Diagram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Arjun Talekar</cp:lastModifiedBy>
  <cp:revision>38</cp:revision>
  <cp:lastPrinted>2022-08-20T08:09:49Z</cp:lastPrinted>
  <dcterms:created xsi:type="dcterms:W3CDTF">2017-10-25T08:22:14Z</dcterms:created>
  <dcterms:modified xsi:type="dcterms:W3CDTF">2025-04-08T08:42:23Z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