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DD6"/>
          </a:solidFill>
        </a:fill>
      </a:tcStyle>
    </a:wholeTbl>
    <a:band2H>
      <a:tcTxStyle b="def" i="def"/>
      <a:tcStyle>
        <a:tcBdr/>
        <a:fill>
          <a:solidFill>
            <a:srgbClr val="E7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6E0"/>
          </a:solidFill>
        </a:fill>
      </a:tcStyle>
    </a:wholeTbl>
    <a:band2H>
      <a:tcTxStyle b="def" i="def"/>
      <a:tcStyle>
        <a:tcBdr/>
        <a:fill>
          <a:solidFill>
            <a:srgbClr val="EAEC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F1F5"/>
          </a:solidFill>
        </a:fill>
      </a:tcStyle>
    </a:wholeTbl>
    <a:band2H>
      <a:tcTxStyle b="def" i="def"/>
      <a:tcStyle>
        <a:tcBdr/>
        <a:fill>
          <a:solidFill>
            <a:srgbClr val="F7F8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Shape 22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4" name="Shape 22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Shape 23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2" name="Shape 23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Our Project Idea</a:t>
            </a:r>
          </a:p>
          <a:p>
            <a:pPr/>
            <a:r>
              <a:t>What is the social/econimic/environmental challenge we want to solve?</a:t>
            </a:r>
          </a:p>
          <a:p>
            <a:pPr/>
            <a:r>
              <a:t>- Legacy voting system relies on trusted authority</a:t>
            </a:r>
          </a:p>
          <a:p>
            <a:pPr/>
            <a:r>
              <a:t>- Possibility to entrust one's vote to others (Liquid Democracy)</a:t>
            </a:r>
          </a:p>
          <a:p>
            <a:pPr/>
            <a:r>
              <a:t>- Simplify petition process</a:t>
            </a:r>
          </a:p>
          <a:p>
            <a:pPr/>
          </a:p>
          <a:p>
            <a:pPr/>
            <a:r>
              <a:t>What is our approach to the solution?</a:t>
            </a:r>
          </a:p>
          <a:p>
            <a:pPr marL="171450" indent="-171450">
              <a:buSzPct val="100000"/>
              <a:buChar char="-"/>
            </a:pPr>
            <a:r>
              <a:t>Create </a:t>
            </a:r>
            <a:r>
              <a:rPr b="1"/>
              <a:t>verifiable, secret, integrated, resistent</a:t>
            </a:r>
            <a:r>
              <a:t> voting system on (ethereum) blockchain (decentralized trust)</a:t>
            </a:r>
          </a:p>
          <a:p>
            <a:pPr marL="171450" indent="-171450">
              <a:buSzPct val="100000"/>
              <a:buChar char="-"/>
            </a:pPr>
            <a:r>
              <a:t>Tokenization of voting rights</a:t>
            </a:r>
          </a:p>
          <a:p>
            <a:pPr lvl="1" marL="628650" indent="-171450">
              <a:buSzPct val="100000"/>
              <a:buChar char="-"/>
            </a:pPr>
            <a:r>
              <a:t>Forward permission to use one's voting token</a:t>
            </a:r>
          </a:p>
          <a:p>
            <a:pPr marL="171450" indent="-171450">
              <a:buSzPct val="100000"/>
              <a:buChar char="-"/>
            </a:pPr>
            <a:r>
              <a:t>Automated creation of voting for successful petitions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Shape 23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3" name="Shape 23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How voting work:</a:t>
            </a:r>
          </a:p>
          <a:p>
            <a:pPr marL="171450" indent="-171450">
              <a:buSzPct val="100000"/>
              <a:buChar char="-"/>
            </a:pPr>
            <a:r>
              <a:t>Manager creates VotingSystem (container for aribitrary many votings), needs to fund it such that voters don’t have to pay for voting themselves</a:t>
            </a:r>
          </a:p>
          <a:p>
            <a:pPr marL="171450" indent="-171450">
              <a:buSzPct val="100000"/>
              <a:buChar char="-"/>
            </a:pPr>
            <a:r>
              <a:t>Manager creates vote and with it as many tokens as eligible voters</a:t>
            </a:r>
          </a:p>
          <a:p>
            <a:pPr marL="171450" indent="-171450">
              <a:buSzPct val="100000"/>
              <a:buChar char="-"/>
            </a:pPr>
            <a:r>
              <a:t>Upon request eligible voters obtain exactly one token with which they can cast their vote</a:t>
            </a:r>
          </a:p>
          <a:p>
            <a:pPr marL="171450" indent="-171450">
              <a:buSzPct val="100000"/>
              <a:buChar char="-"/>
            </a:pPr>
            <a:r>
              <a:t>Voting rights can be given to another trusted voter (liquid democracy)</a:t>
            </a:r>
          </a:p>
          <a:p>
            <a:pPr marL="171450" indent="-171450">
              <a:buSzPct val="100000"/>
              <a:buChar char="-"/>
            </a:pPr>
            <a:r>
              <a:t>Voters can change their vote up until the deadline (for example if you don’t agree with what your trusted party voted)</a:t>
            </a:r>
          </a:p>
          <a:p>
            <a:pPr/>
          </a:p>
          <a:p>
            <a:pPr>
              <a:defRPr b="1"/>
            </a:pPr>
            <a:r>
              <a:t>How proposals work:</a:t>
            </a:r>
          </a:p>
          <a:p>
            <a:pPr marL="171450" indent="-171450">
              <a:buSzPct val="100000"/>
              <a:buChar char="-"/>
            </a:pPr>
            <a:r>
              <a:t>Anybody can submit a proposal which he/she wants the voters to vote on</a:t>
            </a:r>
          </a:p>
          <a:p>
            <a:pPr marL="171450" indent="-171450">
              <a:buSzPct val="100000"/>
              <a:buChar char="-"/>
            </a:pPr>
            <a:r>
              <a:t>People can express their support for a proposal</a:t>
            </a:r>
          </a:p>
          <a:p>
            <a:pPr marL="171450" indent="-171450">
              <a:buSzPct val="100000"/>
              <a:buChar char="-"/>
            </a:pPr>
            <a:r>
              <a:t>After enough people support a proposal it can be put to a vote (see above for how that works)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Shape 23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7" name="Shape 23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Difficulties We Experienced</a:t>
            </a:r>
          </a:p>
          <a:p>
            <a:pPr>
              <a:defRPr b="1"/>
            </a:pPr>
          </a:p>
          <a:p>
            <a:pPr/>
            <a:r>
              <a:t>Where could we identify potential negative outcomes?</a:t>
            </a:r>
          </a:p>
          <a:p>
            <a:pPr/>
            <a:r>
              <a:t>- Rise of vote market</a:t>
            </a:r>
          </a:p>
          <a:p>
            <a:pPr/>
            <a:r>
              <a:t>- Need for internet access</a:t>
            </a:r>
          </a:p>
          <a:p>
            <a:pPr/>
            <a:r>
              <a:t>- Secure storing of private key</a:t>
            </a:r>
          </a:p>
          <a:p>
            <a:pPr/>
          </a:p>
          <a:p>
            <a:pPr/>
            <a:r>
              <a:t>Which questions remain to be solved?</a:t>
            </a:r>
          </a:p>
          <a:p>
            <a:pPr marL="171450" indent="-171450">
              <a:buSzPct val="100000"/>
              <a:buChar char="-"/>
            </a:pPr>
            <a:r>
              <a:t>Incentivize people to vote -&gt;increase voter participation</a:t>
            </a:r>
          </a:p>
          <a:p>
            <a:pPr lvl="1" marL="628650" indent="-171450">
              <a:buSzPct val="100000"/>
              <a:buChar char="-"/>
            </a:pPr>
            <a:r>
              <a:t>vote token</a:t>
            </a:r>
          </a:p>
          <a:p>
            <a:pPr marL="171450" indent="-171450">
              <a:buSzPct val="100000"/>
              <a:buChar char="-"/>
            </a:pPr>
            <a:r>
              <a:t>Incentivize voted (person) to hold promises</a:t>
            </a:r>
          </a:p>
          <a:p>
            <a:pPr lvl="1" marL="628650" indent="-171450">
              <a:buSzPct val="100000"/>
              <a:buChar char="-"/>
            </a:pPr>
            <a:r>
              <a:t>elected token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ebene 1…"/>
          <p:cNvSpPr txBox="1"/>
          <p:nvPr>
            <p:ph type="body" sz="half" idx="1"/>
          </p:nvPr>
        </p:nvSpPr>
        <p:spPr>
          <a:xfrm>
            <a:off x="323850" y="4563876"/>
            <a:ext cx="11537950" cy="1673414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2" name="Titeltext"/>
          <p:cNvSpPr txBox="1"/>
          <p:nvPr>
            <p:ph type="title"/>
          </p:nvPr>
        </p:nvSpPr>
        <p:spPr>
          <a:xfrm>
            <a:off x="323850" y="3429000"/>
            <a:ext cx="11537950" cy="1152129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33" name="Bildplatzhalter 8"/>
          <p:cNvSpPr/>
          <p:nvPr>
            <p:ph type="pic" sz="half" idx="13"/>
          </p:nvPr>
        </p:nvSpPr>
        <p:spPr>
          <a:xfrm>
            <a:off x="323850" y="619198"/>
            <a:ext cx="11537950" cy="28098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32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3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4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5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6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7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9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0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1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2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3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4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9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46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47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48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50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51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52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53" name="Textebene 1…"/>
          <p:cNvSpPr txBox="1"/>
          <p:nvPr>
            <p:ph type="body" sz="half" idx="1"/>
          </p:nvPr>
        </p:nvSpPr>
        <p:spPr>
          <a:xfrm>
            <a:off x="323850" y="4563876"/>
            <a:ext cx="11537950" cy="1673414"/>
          </a:xfrm>
          <a:prstGeom prst="rect">
            <a:avLst/>
          </a:prstGeom>
          <a:solidFill>
            <a:srgbClr val="485A2C"/>
          </a:solidFill>
        </p:spPr>
        <p:txBody>
          <a:bodyPr/>
          <a:lstStyle>
            <a:lvl1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4" name="Titeltext"/>
          <p:cNvSpPr txBox="1"/>
          <p:nvPr>
            <p:ph type="title"/>
          </p:nvPr>
        </p:nvSpPr>
        <p:spPr>
          <a:xfrm>
            <a:off x="323850" y="3429000"/>
            <a:ext cx="11537950" cy="1152129"/>
          </a:xfrm>
          <a:prstGeom prst="rect">
            <a:avLst/>
          </a:prstGeom>
          <a:solidFill>
            <a:srgbClr val="485A2C"/>
          </a:solidFill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55" name="Bildplatzhalter 8"/>
          <p:cNvSpPr/>
          <p:nvPr>
            <p:ph type="pic" sz="half" idx="13"/>
          </p:nvPr>
        </p:nvSpPr>
        <p:spPr>
          <a:xfrm>
            <a:off x="323850" y="619198"/>
            <a:ext cx="11537950" cy="28098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63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4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5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6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7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8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9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0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1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2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3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4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5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0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77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78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79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81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82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83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84" name="Titeltext"/>
          <p:cNvSpPr txBox="1"/>
          <p:nvPr>
            <p:ph type="title"/>
          </p:nvPr>
        </p:nvSpPr>
        <p:spPr>
          <a:xfrm>
            <a:off x="323850" y="4823304"/>
            <a:ext cx="11537950" cy="1013971"/>
          </a:xfrm>
          <a:prstGeom prst="rect">
            <a:avLst/>
          </a:prstGeom>
          <a:solidFill>
            <a:srgbClr val="485A2C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85" name="Textebene 1…"/>
          <p:cNvSpPr txBox="1"/>
          <p:nvPr>
            <p:ph type="body" sz="quarter" idx="1"/>
          </p:nvPr>
        </p:nvSpPr>
        <p:spPr>
          <a:xfrm>
            <a:off x="323850" y="5809753"/>
            <a:ext cx="11537950" cy="427537"/>
          </a:xfrm>
          <a:prstGeom prst="rect">
            <a:avLst/>
          </a:prstGeom>
          <a:solidFill>
            <a:srgbClr val="485A2C"/>
          </a:solidFill>
        </p:spPr>
        <p:txBody>
          <a:bodyPr anchor="b"/>
          <a:lstStyle>
            <a:lvl1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6" name="Bildplatzhalter 9"/>
          <p:cNvSpPr/>
          <p:nvPr>
            <p:ph type="pic" idx="13"/>
          </p:nvPr>
        </p:nvSpPr>
        <p:spPr>
          <a:xfrm>
            <a:off x="323850" y="620712"/>
            <a:ext cx="11537950" cy="4204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94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5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6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8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9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0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1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2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3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4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5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6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1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208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09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10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12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13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14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215" name="Titeltext"/>
          <p:cNvSpPr txBox="1"/>
          <p:nvPr>
            <p:ph type="title"/>
          </p:nvPr>
        </p:nvSpPr>
        <p:spPr>
          <a:xfrm>
            <a:off x="323850" y="4823304"/>
            <a:ext cx="11537950" cy="1013971"/>
          </a:xfrm>
          <a:prstGeom prst="rect">
            <a:avLst/>
          </a:prstGeom>
          <a:noFill/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16" name="Textebene 1…"/>
          <p:cNvSpPr txBox="1"/>
          <p:nvPr>
            <p:ph type="body" sz="quarter" idx="1"/>
          </p:nvPr>
        </p:nvSpPr>
        <p:spPr>
          <a:xfrm>
            <a:off x="323850" y="5809753"/>
            <a:ext cx="11537950" cy="427537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1800"/>
            </a:lvl1pPr>
            <a:lvl2pPr marL="0" indent="0">
              <a:buClrTx/>
              <a:buSzTx/>
              <a:buNone/>
              <a:defRPr sz="1800"/>
            </a:lvl2pPr>
            <a:lvl3pPr marL="0" indent="0">
              <a:buClrTx/>
              <a:buSzTx/>
              <a:buNone/>
              <a:defRPr sz="1800"/>
            </a:lvl3pPr>
            <a:lvl4pPr marL="0" indent="0">
              <a:buClrTx/>
              <a:buSzTx/>
              <a:buNone/>
              <a:defRPr sz="1800"/>
            </a:lvl4pPr>
            <a:lvl5pPr marL="0" indent="0">
              <a:buClrTx/>
              <a:buSzTx/>
              <a:buNone/>
              <a:defRPr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17" name="Bildplatzhalter 9"/>
          <p:cNvSpPr/>
          <p:nvPr>
            <p:ph type="pic" idx="13"/>
          </p:nvPr>
        </p:nvSpPr>
        <p:spPr>
          <a:xfrm>
            <a:off x="323850" y="620714"/>
            <a:ext cx="11537950" cy="4204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D (Hintergrund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Bildplatzhalter 4"/>
          <p:cNvSpPr/>
          <p:nvPr>
            <p:ph type="pic" idx="13"/>
          </p:nvPr>
        </p:nvSpPr>
        <p:spPr>
          <a:xfrm>
            <a:off x="1" y="0"/>
            <a:ext cx="1218724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6" name="Titeltext"/>
          <p:cNvSpPr txBox="1"/>
          <p:nvPr>
            <p:ph type="title"/>
          </p:nvPr>
        </p:nvSpPr>
        <p:spPr>
          <a:xfrm>
            <a:off x="323849" y="1044001"/>
            <a:ext cx="11537951" cy="980062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grpSp>
        <p:nvGrpSpPr>
          <p:cNvPr id="230" name="Gruppieren 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227" name="Rechteck 12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28" name="Rechteck 13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29" name="Rechteck 14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31" name="Textebene 1…"/>
          <p:cNvSpPr txBox="1"/>
          <p:nvPr>
            <p:ph type="body" sz="quarter" idx="1"/>
          </p:nvPr>
        </p:nvSpPr>
        <p:spPr>
          <a:xfrm>
            <a:off x="323850" y="620714"/>
            <a:ext cx="11537950" cy="46572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ClrTx/>
              <a:buSzTx/>
              <a:buNone/>
              <a:defRPr sz="1800"/>
            </a:lvl1pPr>
            <a:lvl2pPr marL="0" indent="0">
              <a:buClrTx/>
              <a:buSzTx/>
              <a:buNone/>
              <a:defRPr sz="1800"/>
            </a:lvl2pPr>
            <a:lvl3pPr marL="0" indent="0">
              <a:buClrTx/>
              <a:buSzTx/>
              <a:buNone/>
              <a:defRPr sz="1800"/>
            </a:lvl3pPr>
            <a:lvl4pPr marL="0" indent="0">
              <a:buClrTx/>
              <a:buSzTx/>
              <a:buNone/>
              <a:defRPr sz="1800"/>
            </a:lvl4pPr>
            <a:lvl5pPr marL="0" indent="0">
              <a:buClrTx/>
              <a:buSzTx/>
              <a:buNone/>
              <a:defRPr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2" name="Textfeld 10"/>
          <p:cNvSpPr txBox="1"/>
          <p:nvPr/>
        </p:nvSpPr>
        <p:spPr>
          <a:xfrm>
            <a:off x="323850" y="6957490"/>
            <a:ext cx="8496298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Change picture: Select picture – right click – change picture</a:t>
            </a:r>
          </a:p>
        </p:txBody>
      </p:sp>
      <p:grpSp>
        <p:nvGrpSpPr>
          <p:cNvPr id="246" name="Gruppieren 11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233" name="Gerade Verbindung 15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4" name="Gerade Verbindung 16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5" name="Gerade Verbindung 17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6" name="Gerade Verbindung 18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7" name="Gerade Verbindung 19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8" name="Gerade Verbindung 20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9" name="Gerade Verbindung 21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0" name="Gerade Verbindung 22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1" name="Gerade Verbindung 23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2" name="Gerade Verbindung 24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3" name="Gerade Verbindung 25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4" name="Gerade Verbindung 26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5" name="Gerade Verbindung 27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47" name="Foliennummer"/>
          <p:cNvSpPr txBox="1"/>
          <p:nvPr>
            <p:ph type="sldNum" sz="quarter" idx="2"/>
          </p:nvPr>
        </p:nvSpPr>
        <p:spPr>
          <a:xfrm>
            <a:off x="8664998" y="6292850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254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5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6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7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8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9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0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1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2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3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4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5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6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1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268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69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70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72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73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74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275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485A2C"/>
              </a:buClr>
            </a:lvl1pPr>
            <a:lvl2pPr>
              <a:buClr>
                <a:srgbClr val="485A2C"/>
              </a:buClr>
            </a:lvl2pPr>
            <a:lvl3pPr>
              <a:buClr>
                <a:srgbClr val="485A2C"/>
              </a:buClr>
            </a:lvl3pPr>
            <a:lvl4pPr>
              <a:buClr>
                <a:srgbClr val="485A2C"/>
              </a:buClr>
            </a:lvl4pPr>
            <a:lvl5pPr>
              <a:buClr>
                <a:srgbClr val="485A2C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7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284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5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6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7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8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9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0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1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2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3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4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5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6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01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298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99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00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02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303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304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305" name="Textebene 1…"/>
          <p:cNvSpPr txBox="1"/>
          <p:nvPr>
            <p:ph type="body" sz="half" idx="1"/>
          </p:nvPr>
        </p:nvSpPr>
        <p:spPr>
          <a:xfrm>
            <a:off x="323850" y="2024064"/>
            <a:ext cx="5577646" cy="4213227"/>
          </a:xfrm>
          <a:prstGeom prst="rect">
            <a:avLst/>
          </a:prstGeom>
        </p:spPr>
        <p:txBody>
          <a:bodyPr/>
          <a:lstStyle>
            <a:lvl1pPr>
              <a:buClr>
                <a:srgbClr val="485A2C"/>
              </a:buClr>
              <a:defRPr sz="2000"/>
            </a:lvl1pPr>
            <a:lvl2pPr marL="656520" indent="-294570">
              <a:buClr>
                <a:srgbClr val="485A2C"/>
              </a:buClr>
              <a:defRPr sz="2000"/>
            </a:lvl2pPr>
            <a:lvl3pPr marL="960437" indent="-333375">
              <a:buClr>
                <a:srgbClr val="485A2C"/>
              </a:buClr>
              <a:defRPr sz="2000"/>
            </a:lvl3pPr>
            <a:lvl4pPr marL="1154112" indent="-254000">
              <a:buClr>
                <a:srgbClr val="485A2C"/>
              </a:buClr>
              <a:defRPr sz="2000"/>
            </a:lvl4pPr>
            <a:lvl5pPr marL="1340984" indent="-263070">
              <a:buClr>
                <a:srgbClr val="485A2C"/>
              </a:buClr>
              <a:defRPr sz="2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0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0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314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5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6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7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8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9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0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1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2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3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4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5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6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31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328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29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30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32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333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334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335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3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343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4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5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6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7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8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9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0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1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2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3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4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5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60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357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58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59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61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362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363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364" name="Bildplatzhalter 9"/>
          <p:cNvSpPr/>
          <p:nvPr>
            <p:ph type="pic" idx="13"/>
          </p:nvPr>
        </p:nvSpPr>
        <p:spPr>
          <a:xfrm>
            <a:off x="323850" y="620712"/>
            <a:ext cx="11537950" cy="56078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6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372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3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4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5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6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7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8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9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80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81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82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83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84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89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386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87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88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485A2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90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391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392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393" name="Rechteck 6"/>
          <p:cNvSpPr/>
          <p:nvPr/>
        </p:nvSpPr>
        <p:spPr>
          <a:xfrm>
            <a:off x="-1" y="0"/>
            <a:ext cx="12187240" cy="876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9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401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2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3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4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5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6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7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8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9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0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1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2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3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18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415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16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17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19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420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421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422" name="Textebene 1…"/>
          <p:cNvSpPr txBox="1"/>
          <p:nvPr>
            <p:ph type="body" sz="half" idx="1"/>
          </p:nvPr>
        </p:nvSpPr>
        <p:spPr>
          <a:xfrm>
            <a:off x="323850" y="4563876"/>
            <a:ext cx="11537950" cy="1673414"/>
          </a:xfrm>
          <a:prstGeom prst="rect">
            <a:avLst/>
          </a:prstGeom>
          <a:solidFill>
            <a:srgbClr val="1269B0"/>
          </a:solidFill>
        </p:spPr>
        <p:txBody>
          <a:bodyPr/>
          <a:lstStyle>
            <a:lvl1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23" name="Titeltext"/>
          <p:cNvSpPr txBox="1"/>
          <p:nvPr>
            <p:ph type="title"/>
          </p:nvPr>
        </p:nvSpPr>
        <p:spPr>
          <a:xfrm>
            <a:off x="323850" y="3429000"/>
            <a:ext cx="11537950" cy="1152129"/>
          </a:xfrm>
          <a:prstGeom prst="rect">
            <a:avLst/>
          </a:prstGeom>
          <a:solidFill>
            <a:srgbClr val="1269B0"/>
          </a:solidFill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424" name="Bildplatzhalter 8"/>
          <p:cNvSpPr/>
          <p:nvPr>
            <p:ph type="pic" sz="half" idx="13"/>
          </p:nvPr>
        </p:nvSpPr>
        <p:spPr>
          <a:xfrm>
            <a:off x="323850" y="619198"/>
            <a:ext cx="11537950" cy="28098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text"/>
          <p:cNvSpPr txBox="1"/>
          <p:nvPr>
            <p:ph type="title"/>
          </p:nvPr>
        </p:nvSpPr>
        <p:spPr>
          <a:xfrm>
            <a:off x="323850" y="4823304"/>
            <a:ext cx="11537950" cy="101397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42" name="Textebene 1…"/>
          <p:cNvSpPr txBox="1"/>
          <p:nvPr>
            <p:ph type="body" sz="quarter" idx="1"/>
          </p:nvPr>
        </p:nvSpPr>
        <p:spPr>
          <a:xfrm>
            <a:off x="323850" y="5809753"/>
            <a:ext cx="11537950" cy="427537"/>
          </a:xfrm>
          <a:prstGeom prst="rect">
            <a:avLst/>
          </a:prstGeom>
          <a:solidFill>
            <a:schemeClr val="accent1"/>
          </a:solidFill>
        </p:spPr>
        <p:txBody>
          <a:bodyPr anchor="b"/>
          <a:lstStyle>
            <a:lvl1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3" name="Bildplatzhalter 9"/>
          <p:cNvSpPr/>
          <p:nvPr>
            <p:ph type="pic" idx="13"/>
          </p:nvPr>
        </p:nvSpPr>
        <p:spPr>
          <a:xfrm>
            <a:off x="323850" y="620712"/>
            <a:ext cx="11537950" cy="4204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432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3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4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5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6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7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8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9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0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1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2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3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4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49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446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47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48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50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451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452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453" name="Titeltext"/>
          <p:cNvSpPr txBox="1"/>
          <p:nvPr>
            <p:ph type="title"/>
          </p:nvPr>
        </p:nvSpPr>
        <p:spPr>
          <a:xfrm>
            <a:off x="323850" y="4823304"/>
            <a:ext cx="11537950" cy="1013971"/>
          </a:xfrm>
          <a:prstGeom prst="rect">
            <a:avLst/>
          </a:prstGeom>
          <a:solidFill>
            <a:srgbClr val="1269B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454" name="Textebene 1…"/>
          <p:cNvSpPr txBox="1"/>
          <p:nvPr>
            <p:ph type="body" sz="quarter" idx="1"/>
          </p:nvPr>
        </p:nvSpPr>
        <p:spPr>
          <a:xfrm>
            <a:off x="323850" y="5809753"/>
            <a:ext cx="11537950" cy="427537"/>
          </a:xfrm>
          <a:prstGeom prst="rect">
            <a:avLst/>
          </a:prstGeom>
          <a:solidFill>
            <a:srgbClr val="1269B0"/>
          </a:solidFill>
        </p:spPr>
        <p:txBody>
          <a:bodyPr anchor="b"/>
          <a:lstStyle>
            <a:lvl1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55" name="Bildplatzhalter 9"/>
          <p:cNvSpPr/>
          <p:nvPr>
            <p:ph type="pic" idx="13"/>
          </p:nvPr>
        </p:nvSpPr>
        <p:spPr>
          <a:xfrm>
            <a:off x="323850" y="620712"/>
            <a:ext cx="11537950" cy="4204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5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463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4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5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6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7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8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9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0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1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2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3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4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5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80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477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78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79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81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482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483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484" name="Titeltext"/>
          <p:cNvSpPr txBox="1"/>
          <p:nvPr>
            <p:ph type="title"/>
          </p:nvPr>
        </p:nvSpPr>
        <p:spPr>
          <a:xfrm>
            <a:off x="323850" y="4823304"/>
            <a:ext cx="11537950" cy="1013971"/>
          </a:xfrm>
          <a:prstGeom prst="rect">
            <a:avLst/>
          </a:prstGeom>
          <a:noFill/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85" name="Textebene 1…"/>
          <p:cNvSpPr txBox="1"/>
          <p:nvPr>
            <p:ph type="body" sz="quarter" idx="1"/>
          </p:nvPr>
        </p:nvSpPr>
        <p:spPr>
          <a:xfrm>
            <a:off x="323850" y="5809753"/>
            <a:ext cx="11537950" cy="427537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1800"/>
            </a:lvl1pPr>
            <a:lvl2pPr marL="0" indent="0">
              <a:buClrTx/>
              <a:buSzTx/>
              <a:buNone/>
              <a:defRPr sz="1800"/>
            </a:lvl2pPr>
            <a:lvl3pPr marL="0" indent="0">
              <a:buClrTx/>
              <a:buSzTx/>
              <a:buNone/>
              <a:defRPr sz="1800"/>
            </a:lvl3pPr>
            <a:lvl4pPr marL="0" indent="0">
              <a:buClrTx/>
              <a:buSzTx/>
              <a:buNone/>
              <a:defRPr sz="1800"/>
            </a:lvl4pPr>
            <a:lvl5pPr marL="0" indent="0">
              <a:buClrTx/>
              <a:buSzTx/>
              <a:buNone/>
              <a:defRPr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86" name="Bildplatzhalter 9"/>
          <p:cNvSpPr/>
          <p:nvPr>
            <p:ph type="pic" idx="13"/>
          </p:nvPr>
        </p:nvSpPr>
        <p:spPr>
          <a:xfrm>
            <a:off x="323850" y="620714"/>
            <a:ext cx="11537950" cy="4204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D (Hintergrund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Bildplatzhalter 4"/>
          <p:cNvSpPr/>
          <p:nvPr>
            <p:ph type="pic" idx="13"/>
          </p:nvPr>
        </p:nvSpPr>
        <p:spPr>
          <a:xfrm>
            <a:off x="1" y="0"/>
            <a:ext cx="1218724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5" name="Titeltext"/>
          <p:cNvSpPr txBox="1"/>
          <p:nvPr>
            <p:ph type="title"/>
          </p:nvPr>
        </p:nvSpPr>
        <p:spPr>
          <a:xfrm>
            <a:off x="323849" y="1044001"/>
            <a:ext cx="11537951" cy="980062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grpSp>
        <p:nvGrpSpPr>
          <p:cNvPr id="499" name="Gruppieren 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496" name="Rechteck 12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97" name="Rechteck 13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98" name="Rechteck 14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500" name="Textebene 1…"/>
          <p:cNvSpPr txBox="1"/>
          <p:nvPr>
            <p:ph type="body" sz="quarter" idx="1"/>
          </p:nvPr>
        </p:nvSpPr>
        <p:spPr>
          <a:xfrm>
            <a:off x="323850" y="620714"/>
            <a:ext cx="11537950" cy="46572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ClrTx/>
              <a:buSzTx/>
              <a:buNone/>
              <a:defRPr sz="1800"/>
            </a:lvl1pPr>
            <a:lvl2pPr marL="0" indent="0">
              <a:buClrTx/>
              <a:buSzTx/>
              <a:buNone/>
              <a:defRPr sz="1800"/>
            </a:lvl2pPr>
            <a:lvl3pPr marL="0" indent="0">
              <a:buClrTx/>
              <a:buSzTx/>
              <a:buNone/>
              <a:defRPr sz="1800"/>
            </a:lvl3pPr>
            <a:lvl4pPr marL="0" indent="0">
              <a:buClrTx/>
              <a:buSzTx/>
              <a:buNone/>
              <a:defRPr sz="1800"/>
            </a:lvl4pPr>
            <a:lvl5pPr marL="0" indent="0">
              <a:buClrTx/>
              <a:buSzTx/>
              <a:buNone/>
              <a:defRPr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01" name="Textfeld 10"/>
          <p:cNvSpPr txBox="1"/>
          <p:nvPr/>
        </p:nvSpPr>
        <p:spPr>
          <a:xfrm>
            <a:off x="323850" y="6957490"/>
            <a:ext cx="8496298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Change picture: Select picture – right click – change picture</a:t>
            </a:r>
          </a:p>
        </p:txBody>
      </p:sp>
      <p:grpSp>
        <p:nvGrpSpPr>
          <p:cNvPr id="515" name="Gruppieren 11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502" name="Gerade Verbindung 15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3" name="Gerade Verbindung 16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4" name="Gerade Verbindung 17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5" name="Gerade Verbindung 18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6" name="Gerade Verbindung 19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7" name="Gerade Verbindung 20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8" name="Gerade Verbindung 21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9" name="Gerade Verbindung 22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10" name="Gerade Verbindung 23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11" name="Gerade Verbindung 24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12" name="Gerade Verbindung 25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13" name="Gerade Verbindung 26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14" name="Gerade Verbindung 27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16" name="Foliennummer"/>
          <p:cNvSpPr txBox="1"/>
          <p:nvPr>
            <p:ph type="sldNum" sz="quarter" idx="2"/>
          </p:nvPr>
        </p:nvSpPr>
        <p:spPr>
          <a:xfrm>
            <a:off x="8664998" y="6292850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523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24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25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26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27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28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29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30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31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32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33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34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35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40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537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38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39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541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542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543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544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1269B0"/>
              </a:buClr>
            </a:lvl1pPr>
            <a:lvl2pPr>
              <a:buClr>
                <a:srgbClr val="1269B0"/>
              </a:buClr>
            </a:lvl2pPr>
            <a:lvl3pPr>
              <a:buClr>
                <a:srgbClr val="1269B0"/>
              </a:buClr>
            </a:lvl3pPr>
            <a:lvl4pPr>
              <a:buClr>
                <a:srgbClr val="1269B0"/>
              </a:buClr>
            </a:lvl4pPr>
            <a:lvl5pPr>
              <a:buClr>
                <a:srgbClr val="1269B0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45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4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553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54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55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56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57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58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59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0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1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2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3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4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5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70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567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68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69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571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572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573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574" name="Textebene 1…"/>
          <p:cNvSpPr txBox="1"/>
          <p:nvPr>
            <p:ph type="body" sz="half" idx="1"/>
          </p:nvPr>
        </p:nvSpPr>
        <p:spPr>
          <a:xfrm>
            <a:off x="323850" y="2024064"/>
            <a:ext cx="5577646" cy="4213227"/>
          </a:xfrm>
          <a:prstGeom prst="rect">
            <a:avLst/>
          </a:prstGeom>
        </p:spPr>
        <p:txBody>
          <a:bodyPr/>
          <a:lstStyle>
            <a:lvl1pPr>
              <a:buClr>
                <a:srgbClr val="1269B0"/>
              </a:buClr>
              <a:defRPr sz="2000"/>
            </a:lvl1pPr>
            <a:lvl2pPr marL="656520" indent="-294570">
              <a:buClr>
                <a:srgbClr val="1269B0"/>
              </a:buClr>
              <a:defRPr sz="2000"/>
            </a:lvl2pPr>
            <a:lvl3pPr marL="960437" indent="-333375">
              <a:buClr>
                <a:srgbClr val="1269B0"/>
              </a:buClr>
              <a:defRPr sz="2000"/>
            </a:lvl3pPr>
            <a:lvl4pPr marL="1154112" indent="-254000">
              <a:buClr>
                <a:srgbClr val="1269B0"/>
              </a:buClr>
              <a:defRPr sz="2000"/>
            </a:lvl4pPr>
            <a:lvl5pPr marL="1340984" indent="-263070">
              <a:buClr>
                <a:srgbClr val="1269B0"/>
              </a:buClr>
              <a:defRPr sz="2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75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583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84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85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86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87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88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89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90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91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92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93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94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95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00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597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98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99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601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602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603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604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0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612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3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4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5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6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7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8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9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20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21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22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23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24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29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626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27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28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630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631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632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633" name="Bildplatzhalter 9"/>
          <p:cNvSpPr/>
          <p:nvPr>
            <p:ph type="pic" idx="13"/>
          </p:nvPr>
        </p:nvSpPr>
        <p:spPr>
          <a:xfrm>
            <a:off x="323850" y="620712"/>
            <a:ext cx="11537950" cy="56078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641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42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43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44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45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46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47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48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49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50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51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52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53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58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655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56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57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126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659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660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661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662" name="Rechteck 6"/>
          <p:cNvSpPr/>
          <p:nvPr/>
        </p:nvSpPr>
        <p:spPr>
          <a:xfrm>
            <a:off x="-1" y="0"/>
            <a:ext cx="12187240" cy="876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66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670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71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72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73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74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75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76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77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78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79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80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81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82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87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684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85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86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688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689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690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691" name="Textebene 1…"/>
          <p:cNvSpPr txBox="1"/>
          <p:nvPr>
            <p:ph type="body" sz="half" idx="1"/>
          </p:nvPr>
        </p:nvSpPr>
        <p:spPr>
          <a:xfrm>
            <a:off x="323850" y="4563876"/>
            <a:ext cx="11537950" cy="1673414"/>
          </a:xfrm>
          <a:prstGeom prst="rect">
            <a:avLst/>
          </a:prstGeom>
          <a:solidFill>
            <a:srgbClr val="72791C"/>
          </a:solidFill>
        </p:spPr>
        <p:txBody>
          <a:bodyPr/>
          <a:lstStyle>
            <a:lvl1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92" name="Titeltext"/>
          <p:cNvSpPr txBox="1"/>
          <p:nvPr>
            <p:ph type="title"/>
          </p:nvPr>
        </p:nvSpPr>
        <p:spPr>
          <a:xfrm>
            <a:off x="323850" y="3429000"/>
            <a:ext cx="11537950" cy="1152129"/>
          </a:xfrm>
          <a:prstGeom prst="rect">
            <a:avLst/>
          </a:prstGeom>
          <a:solidFill>
            <a:srgbClr val="72791C"/>
          </a:solidFill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693" name="Bildplatzhalter 8"/>
          <p:cNvSpPr/>
          <p:nvPr>
            <p:ph type="pic" sz="half" idx="13"/>
          </p:nvPr>
        </p:nvSpPr>
        <p:spPr>
          <a:xfrm>
            <a:off x="323850" y="619198"/>
            <a:ext cx="11537950" cy="28098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9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701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02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03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04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05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06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07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08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09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10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11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12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13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18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715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16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17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719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720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721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722" name="Titeltext"/>
          <p:cNvSpPr txBox="1"/>
          <p:nvPr>
            <p:ph type="title"/>
          </p:nvPr>
        </p:nvSpPr>
        <p:spPr>
          <a:xfrm>
            <a:off x="323850" y="4823304"/>
            <a:ext cx="11537950" cy="1013971"/>
          </a:xfrm>
          <a:prstGeom prst="rect">
            <a:avLst/>
          </a:prstGeom>
          <a:solidFill>
            <a:srgbClr val="72791C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723" name="Textebene 1…"/>
          <p:cNvSpPr txBox="1"/>
          <p:nvPr>
            <p:ph type="body" sz="quarter" idx="1"/>
          </p:nvPr>
        </p:nvSpPr>
        <p:spPr>
          <a:xfrm>
            <a:off x="323850" y="5809753"/>
            <a:ext cx="11537950" cy="427537"/>
          </a:xfrm>
          <a:prstGeom prst="rect">
            <a:avLst/>
          </a:prstGeom>
          <a:solidFill>
            <a:srgbClr val="72791C"/>
          </a:solidFill>
        </p:spPr>
        <p:txBody>
          <a:bodyPr anchor="b"/>
          <a:lstStyle>
            <a:lvl1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24" name="Bildplatzhalter 9"/>
          <p:cNvSpPr/>
          <p:nvPr>
            <p:ph type="pic" idx="13"/>
          </p:nvPr>
        </p:nvSpPr>
        <p:spPr>
          <a:xfrm>
            <a:off x="323850" y="620712"/>
            <a:ext cx="11537950" cy="4204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/>
          <p:nvPr>
            <p:ph type="title"/>
          </p:nvPr>
        </p:nvSpPr>
        <p:spPr>
          <a:xfrm>
            <a:off x="323850" y="4823304"/>
            <a:ext cx="11537950" cy="1013971"/>
          </a:xfrm>
          <a:prstGeom prst="rect">
            <a:avLst/>
          </a:prstGeom>
          <a:noFill/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2" name="Textebene 1…"/>
          <p:cNvSpPr txBox="1"/>
          <p:nvPr>
            <p:ph type="body" sz="quarter" idx="1"/>
          </p:nvPr>
        </p:nvSpPr>
        <p:spPr>
          <a:xfrm>
            <a:off x="323850" y="5809753"/>
            <a:ext cx="11537950" cy="427537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1800"/>
            </a:lvl1pPr>
            <a:lvl2pPr marL="0" indent="0">
              <a:buClrTx/>
              <a:buSzTx/>
              <a:buNone/>
              <a:defRPr sz="1800"/>
            </a:lvl2pPr>
            <a:lvl3pPr marL="0" indent="0">
              <a:buClrTx/>
              <a:buSzTx/>
              <a:buNone/>
              <a:defRPr sz="1800"/>
            </a:lvl3pPr>
            <a:lvl4pPr marL="0" indent="0">
              <a:buClrTx/>
              <a:buSzTx/>
              <a:buNone/>
              <a:defRPr sz="1800"/>
            </a:lvl4pPr>
            <a:lvl5pPr marL="0" indent="0">
              <a:buClrTx/>
              <a:buSzTx/>
              <a:buNone/>
              <a:defRPr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3" name="Bildplatzhalter 9"/>
          <p:cNvSpPr/>
          <p:nvPr>
            <p:ph type="pic" idx="13"/>
          </p:nvPr>
        </p:nvSpPr>
        <p:spPr>
          <a:xfrm>
            <a:off x="323850" y="620714"/>
            <a:ext cx="11537950" cy="4204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732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33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34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35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36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37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38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39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40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41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42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43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44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49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746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47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48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750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751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752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753" name="Titeltext"/>
          <p:cNvSpPr txBox="1"/>
          <p:nvPr>
            <p:ph type="title"/>
          </p:nvPr>
        </p:nvSpPr>
        <p:spPr>
          <a:xfrm>
            <a:off x="323850" y="4823304"/>
            <a:ext cx="11537950" cy="1013971"/>
          </a:xfrm>
          <a:prstGeom prst="rect">
            <a:avLst/>
          </a:prstGeom>
          <a:noFill/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54" name="Textebene 1…"/>
          <p:cNvSpPr txBox="1"/>
          <p:nvPr>
            <p:ph type="body" sz="quarter" idx="1"/>
          </p:nvPr>
        </p:nvSpPr>
        <p:spPr>
          <a:xfrm>
            <a:off x="323850" y="5809753"/>
            <a:ext cx="11537950" cy="427537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1800"/>
            </a:lvl1pPr>
            <a:lvl2pPr marL="0" indent="0">
              <a:buClrTx/>
              <a:buSzTx/>
              <a:buNone/>
              <a:defRPr sz="1800"/>
            </a:lvl2pPr>
            <a:lvl3pPr marL="0" indent="0">
              <a:buClrTx/>
              <a:buSzTx/>
              <a:buNone/>
              <a:defRPr sz="1800"/>
            </a:lvl3pPr>
            <a:lvl4pPr marL="0" indent="0">
              <a:buClrTx/>
              <a:buSzTx/>
              <a:buNone/>
              <a:defRPr sz="1800"/>
            </a:lvl4pPr>
            <a:lvl5pPr marL="0" indent="0">
              <a:buClrTx/>
              <a:buSzTx/>
              <a:buNone/>
              <a:defRPr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55" name="Bildplatzhalter 9"/>
          <p:cNvSpPr/>
          <p:nvPr>
            <p:ph type="pic" idx="13"/>
          </p:nvPr>
        </p:nvSpPr>
        <p:spPr>
          <a:xfrm>
            <a:off x="323850" y="620714"/>
            <a:ext cx="11537950" cy="4204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D (Hintergrund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Bildplatzhalter 4"/>
          <p:cNvSpPr/>
          <p:nvPr>
            <p:ph type="pic" idx="13"/>
          </p:nvPr>
        </p:nvSpPr>
        <p:spPr>
          <a:xfrm>
            <a:off x="1" y="0"/>
            <a:ext cx="1218724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4" name="Titeltext"/>
          <p:cNvSpPr txBox="1"/>
          <p:nvPr>
            <p:ph type="title"/>
          </p:nvPr>
        </p:nvSpPr>
        <p:spPr>
          <a:xfrm>
            <a:off x="323849" y="1044001"/>
            <a:ext cx="11537951" cy="980062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grpSp>
        <p:nvGrpSpPr>
          <p:cNvPr id="768" name="Gruppieren 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765" name="Rechteck 12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66" name="Rechteck 13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67" name="Rechteck 14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769" name="Textebene 1…"/>
          <p:cNvSpPr txBox="1"/>
          <p:nvPr>
            <p:ph type="body" sz="quarter" idx="1"/>
          </p:nvPr>
        </p:nvSpPr>
        <p:spPr>
          <a:xfrm>
            <a:off x="323850" y="620714"/>
            <a:ext cx="11537950" cy="46572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ClrTx/>
              <a:buSzTx/>
              <a:buNone/>
              <a:defRPr sz="1800"/>
            </a:lvl1pPr>
            <a:lvl2pPr marL="0" indent="0">
              <a:buClrTx/>
              <a:buSzTx/>
              <a:buNone/>
              <a:defRPr sz="1800"/>
            </a:lvl2pPr>
            <a:lvl3pPr marL="0" indent="0">
              <a:buClrTx/>
              <a:buSzTx/>
              <a:buNone/>
              <a:defRPr sz="1800"/>
            </a:lvl3pPr>
            <a:lvl4pPr marL="0" indent="0">
              <a:buClrTx/>
              <a:buSzTx/>
              <a:buNone/>
              <a:defRPr sz="1800"/>
            </a:lvl4pPr>
            <a:lvl5pPr marL="0" indent="0">
              <a:buClrTx/>
              <a:buSzTx/>
              <a:buNone/>
              <a:defRPr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70" name="Textfeld 10"/>
          <p:cNvSpPr txBox="1"/>
          <p:nvPr/>
        </p:nvSpPr>
        <p:spPr>
          <a:xfrm>
            <a:off x="323850" y="6957490"/>
            <a:ext cx="8496298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Change picture: Select picture – right click – change picture</a:t>
            </a:r>
          </a:p>
        </p:txBody>
      </p:sp>
      <p:grpSp>
        <p:nvGrpSpPr>
          <p:cNvPr id="784" name="Gruppieren 11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771" name="Gerade Verbindung 15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72" name="Gerade Verbindung 16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73" name="Gerade Verbindung 17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74" name="Gerade Verbindung 18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75" name="Gerade Verbindung 19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76" name="Gerade Verbindung 20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77" name="Gerade Verbindung 21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78" name="Gerade Verbindung 22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79" name="Gerade Verbindung 23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80" name="Gerade Verbindung 24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81" name="Gerade Verbindung 25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82" name="Gerade Verbindung 26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83" name="Gerade Verbindung 27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785" name="Foliennummer"/>
          <p:cNvSpPr txBox="1"/>
          <p:nvPr>
            <p:ph type="sldNum" sz="quarter" idx="2"/>
          </p:nvPr>
        </p:nvSpPr>
        <p:spPr>
          <a:xfrm>
            <a:off x="8664998" y="6292850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792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93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94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95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96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97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98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99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00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01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02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03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04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09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806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07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08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810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811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812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813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2791C"/>
              </a:buClr>
            </a:lvl1pPr>
            <a:lvl2pPr>
              <a:buClr>
                <a:srgbClr val="72791C"/>
              </a:buClr>
            </a:lvl2pPr>
            <a:lvl3pPr>
              <a:buClr>
                <a:srgbClr val="72791C"/>
              </a:buClr>
            </a:lvl3pPr>
            <a:lvl4pPr>
              <a:buClr>
                <a:srgbClr val="72791C"/>
              </a:buClr>
            </a:lvl4pPr>
            <a:lvl5pPr>
              <a:buClr>
                <a:srgbClr val="72791C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14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81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822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23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24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25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26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27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28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29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30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31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32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33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34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39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836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37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38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840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841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842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843" name="Textebene 1…"/>
          <p:cNvSpPr txBox="1"/>
          <p:nvPr>
            <p:ph type="body" sz="half" idx="1"/>
          </p:nvPr>
        </p:nvSpPr>
        <p:spPr>
          <a:xfrm>
            <a:off x="323850" y="2024064"/>
            <a:ext cx="5577646" cy="4213227"/>
          </a:xfrm>
          <a:prstGeom prst="rect">
            <a:avLst/>
          </a:prstGeom>
        </p:spPr>
        <p:txBody>
          <a:bodyPr/>
          <a:lstStyle>
            <a:lvl1pPr>
              <a:buClr>
                <a:srgbClr val="72791C"/>
              </a:buClr>
              <a:defRPr sz="2000"/>
            </a:lvl1pPr>
            <a:lvl2pPr marL="656520" indent="-294570">
              <a:buClr>
                <a:srgbClr val="72791C"/>
              </a:buClr>
              <a:defRPr sz="2000"/>
            </a:lvl2pPr>
            <a:lvl3pPr marL="960437" indent="-333375">
              <a:buClr>
                <a:srgbClr val="72791C"/>
              </a:buClr>
              <a:defRPr sz="2000"/>
            </a:lvl3pPr>
            <a:lvl4pPr marL="1154112" indent="-254000">
              <a:buClr>
                <a:srgbClr val="72791C"/>
              </a:buClr>
              <a:defRPr sz="2000"/>
            </a:lvl4pPr>
            <a:lvl5pPr marL="1340984" indent="-263070">
              <a:buClr>
                <a:srgbClr val="72791C"/>
              </a:buClr>
              <a:defRPr sz="2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44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8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852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53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54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55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56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57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58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59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60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61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62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63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64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69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866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67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68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870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871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872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873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87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881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82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83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84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85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86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87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88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89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90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91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92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93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98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895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96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97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899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900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901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902" name="Bildplatzhalter 9"/>
          <p:cNvSpPr/>
          <p:nvPr>
            <p:ph type="pic" idx="13"/>
          </p:nvPr>
        </p:nvSpPr>
        <p:spPr>
          <a:xfrm>
            <a:off x="323850" y="620712"/>
            <a:ext cx="11537950" cy="56078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910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11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12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13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14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15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16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17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18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19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20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21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22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27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924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925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926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7279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928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929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930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931" name="Rechteck 6"/>
          <p:cNvSpPr/>
          <p:nvPr/>
        </p:nvSpPr>
        <p:spPr>
          <a:xfrm>
            <a:off x="-1" y="0"/>
            <a:ext cx="12187240" cy="876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93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939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40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41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42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43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44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45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46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47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48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49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50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51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56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953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954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955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957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958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959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960" name="Textebene 1…"/>
          <p:cNvSpPr txBox="1"/>
          <p:nvPr>
            <p:ph type="body" sz="half" idx="1"/>
          </p:nvPr>
        </p:nvSpPr>
        <p:spPr>
          <a:xfrm>
            <a:off x="323850" y="4563876"/>
            <a:ext cx="11537950" cy="1673414"/>
          </a:xfrm>
          <a:prstGeom prst="rect">
            <a:avLst/>
          </a:prstGeom>
          <a:solidFill>
            <a:srgbClr val="91056A"/>
          </a:solidFill>
        </p:spPr>
        <p:txBody>
          <a:bodyPr/>
          <a:lstStyle>
            <a:lvl1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61" name="Titeltext"/>
          <p:cNvSpPr txBox="1"/>
          <p:nvPr>
            <p:ph type="title"/>
          </p:nvPr>
        </p:nvSpPr>
        <p:spPr>
          <a:xfrm>
            <a:off x="323850" y="3429000"/>
            <a:ext cx="11537950" cy="1152129"/>
          </a:xfrm>
          <a:prstGeom prst="rect">
            <a:avLst/>
          </a:prstGeom>
          <a:solidFill>
            <a:srgbClr val="91056A"/>
          </a:solidFill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962" name="Bildplatzhalter 8"/>
          <p:cNvSpPr/>
          <p:nvPr>
            <p:ph type="pic" sz="half" idx="13"/>
          </p:nvPr>
        </p:nvSpPr>
        <p:spPr>
          <a:xfrm>
            <a:off x="323850" y="619198"/>
            <a:ext cx="11537950" cy="28098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970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71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72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73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74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75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76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77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78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79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80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81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82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87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984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985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986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988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989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990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991" name="Titeltext"/>
          <p:cNvSpPr txBox="1"/>
          <p:nvPr>
            <p:ph type="title"/>
          </p:nvPr>
        </p:nvSpPr>
        <p:spPr>
          <a:xfrm>
            <a:off x="323850" y="4823304"/>
            <a:ext cx="11537950" cy="1013971"/>
          </a:xfrm>
          <a:prstGeom prst="rect">
            <a:avLst/>
          </a:prstGeom>
          <a:solidFill>
            <a:srgbClr val="91056A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992" name="Textebene 1…"/>
          <p:cNvSpPr txBox="1"/>
          <p:nvPr>
            <p:ph type="body" sz="quarter" idx="1"/>
          </p:nvPr>
        </p:nvSpPr>
        <p:spPr>
          <a:xfrm>
            <a:off x="323850" y="5809753"/>
            <a:ext cx="11537950" cy="427537"/>
          </a:xfrm>
          <a:prstGeom prst="rect">
            <a:avLst/>
          </a:prstGeom>
          <a:solidFill>
            <a:srgbClr val="91056A"/>
          </a:solidFill>
        </p:spPr>
        <p:txBody>
          <a:bodyPr anchor="b"/>
          <a:lstStyle>
            <a:lvl1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93" name="Bildplatzhalter 9"/>
          <p:cNvSpPr/>
          <p:nvPr>
            <p:ph type="pic" idx="13"/>
          </p:nvPr>
        </p:nvSpPr>
        <p:spPr>
          <a:xfrm>
            <a:off x="323850" y="620712"/>
            <a:ext cx="11537950" cy="4204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9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001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02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03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04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05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06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07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08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09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10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11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12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13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18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015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016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017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019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020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021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022" name="Titeltext"/>
          <p:cNvSpPr txBox="1"/>
          <p:nvPr>
            <p:ph type="title"/>
          </p:nvPr>
        </p:nvSpPr>
        <p:spPr>
          <a:xfrm>
            <a:off x="323850" y="4823304"/>
            <a:ext cx="11537950" cy="1013971"/>
          </a:xfrm>
          <a:prstGeom prst="rect">
            <a:avLst/>
          </a:prstGeom>
          <a:noFill/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023" name="Textebene 1…"/>
          <p:cNvSpPr txBox="1"/>
          <p:nvPr>
            <p:ph type="body" sz="quarter" idx="1"/>
          </p:nvPr>
        </p:nvSpPr>
        <p:spPr>
          <a:xfrm>
            <a:off x="323850" y="5809753"/>
            <a:ext cx="11537950" cy="427537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1800"/>
            </a:lvl1pPr>
            <a:lvl2pPr marL="0" indent="0">
              <a:buClrTx/>
              <a:buSzTx/>
              <a:buNone/>
              <a:defRPr sz="1800"/>
            </a:lvl2pPr>
            <a:lvl3pPr marL="0" indent="0">
              <a:buClrTx/>
              <a:buSzTx/>
              <a:buNone/>
              <a:defRPr sz="1800"/>
            </a:lvl3pPr>
            <a:lvl4pPr marL="0" indent="0">
              <a:buClrTx/>
              <a:buSzTx/>
              <a:buNone/>
              <a:defRPr sz="1800"/>
            </a:lvl4pPr>
            <a:lvl5pPr marL="0" indent="0">
              <a:buClrTx/>
              <a:buSzTx/>
              <a:buNone/>
              <a:defRPr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24" name="Bildplatzhalter 9"/>
          <p:cNvSpPr/>
          <p:nvPr>
            <p:ph type="pic" idx="13"/>
          </p:nvPr>
        </p:nvSpPr>
        <p:spPr>
          <a:xfrm>
            <a:off x="323850" y="620714"/>
            <a:ext cx="11537950" cy="4204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D (Hintergrund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Bildplatzhalter 4"/>
          <p:cNvSpPr/>
          <p:nvPr>
            <p:ph type="pic" idx="13"/>
          </p:nvPr>
        </p:nvSpPr>
        <p:spPr>
          <a:xfrm>
            <a:off x="1" y="0"/>
            <a:ext cx="1218724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Titeltext"/>
          <p:cNvSpPr txBox="1"/>
          <p:nvPr>
            <p:ph type="title"/>
          </p:nvPr>
        </p:nvSpPr>
        <p:spPr>
          <a:xfrm>
            <a:off x="323849" y="1044001"/>
            <a:ext cx="11537951" cy="980062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grpSp>
        <p:nvGrpSpPr>
          <p:cNvPr id="66" name="Gruppieren 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63" name="Rechteck 12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4" name="Rechteck 13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5" name="Rechteck 14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67" name="Textebene 1…"/>
          <p:cNvSpPr txBox="1"/>
          <p:nvPr>
            <p:ph type="body" sz="quarter" idx="1"/>
          </p:nvPr>
        </p:nvSpPr>
        <p:spPr>
          <a:xfrm>
            <a:off x="323850" y="620714"/>
            <a:ext cx="11537950" cy="46572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ClrTx/>
              <a:buSzTx/>
              <a:buNone/>
              <a:defRPr sz="1800"/>
            </a:lvl1pPr>
            <a:lvl2pPr marL="0" indent="0">
              <a:buClrTx/>
              <a:buSzTx/>
              <a:buNone/>
              <a:defRPr sz="1800"/>
            </a:lvl2pPr>
            <a:lvl3pPr marL="0" indent="0">
              <a:buClrTx/>
              <a:buSzTx/>
              <a:buNone/>
              <a:defRPr sz="1800"/>
            </a:lvl3pPr>
            <a:lvl4pPr marL="0" indent="0">
              <a:buClrTx/>
              <a:buSzTx/>
              <a:buNone/>
              <a:defRPr sz="1800"/>
            </a:lvl4pPr>
            <a:lvl5pPr marL="0" indent="0">
              <a:buClrTx/>
              <a:buSzTx/>
              <a:buNone/>
              <a:defRPr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Textfeld 10"/>
          <p:cNvSpPr txBox="1"/>
          <p:nvPr/>
        </p:nvSpPr>
        <p:spPr>
          <a:xfrm>
            <a:off x="323850" y="6957490"/>
            <a:ext cx="8496298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Change picture: Select picture – right click – change picture</a:t>
            </a:r>
          </a:p>
        </p:txBody>
      </p:sp>
      <p:grpSp>
        <p:nvGrpSpPr>
          <p:cNvPr id="82" name="Gruppieren 11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69" name="Gerade Verbindung 15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0" name="Gerade Verbindung 16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1" name="Gerade Verbindung 17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2" name="Gerade Verbindung 18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3" name="Gerade Verbindung 19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4" name="Gerade Verbindung 20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5" name="Gerade Verbindung 21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6" name="Gerade Verbindung 22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7" name="Gerade Verbindung 23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8" name="Gerade Verbindung 24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9" name="Gerade Verbindung 25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0" name="Gerade Verbindung 26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1" name="Gerade Verbindung 27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83" name="Foliennummer"/>
          <p:cNvSpPr txBox="1"/>
          <p:nvPr>
            <p:ph type="sldNum" sz="quarter" idx="2"/>
          </p:nvPr>
        </p:nvSpPr>
        <p:spPr>
          <a:xfrm>
            <a:off x="8664998" y="6292850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D (Hintergrund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Bildplatzhalter 4"/>
          <p:cNvSpPr/>
          <p:nvPr>
            <p:ph type="pic" idx="13"/>
          </p:nvPr>
        </p:nvSpPr>
        <p:spPr>
          <a:xfrm>
            <a:off x="1" y="0"/>
            <a:ext cx="1218724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3" name="Titeltext"/>
          <p:cNvSpPr txBox="1"/>
          <p:nvPr>
            <p:ph type="title"/>
          </p:nvPr>
        </p:nvSpPr>
        <p:spPr>
          <a:xfrm>
            <a:off x="323849" y="1044001"/>
            <a:ext cx="11537951" cy="980062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grpSp>
        <p:nvGrpSpPr>
          <p:cNvPr id="1037" name="Gruppieren 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034" name="Rechteck 12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035" name="Rechteck 13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036" name="Rechteck 14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038" name="Textebene 1…"/>
          <p:cNvSpPr txBox="1"/>
          <p:nvPr>
            <p:ph type="body" sz="quarter" idx="1"/>
          </p:nvPr>
        </p:nvSpPr>
        <p:spPr>
          <a:xfrm>
            <a:off x="323850" y="620714"/>
            <a:ext cx="11537950" cy="46572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ClrTx/>
              <a:buSzTx/>
              <a:buNone/>
              <a:defRPr sz="1800"/>
            </a:lvl1pPr>
            <a:lvl2pPr marL="0" indent="0">
              <a:buClrTx/>
              <a:buSzTx/>
              <a:buNone/>
              <a:defRPr sz="1800"/>
            </a:lvl2pPr>
            <a:lvl3pPr marL="0" indent="0">
              <a:buClrTx/>
              <a:buSzTx/>
              <a:buNone/>
              <a:defRPr sz="1800"/>
            </a:lvl3pPr>
            <a:lvl4pPr marL="0" indent="0">
              <a:buClrTx/>
              <a:buSzTx/>
              <a:buNone/>
              <a:defRPr sz="1800"/>
            </a:lvl4pPr>
            <a:lvl5pPr marL="0" indent="0">
              <a:buClrTx/>
              <a:buSzTx/>
              <a:buNone/>
              <a:defRPr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9" name="Textfeld 10"/>
          <p:cNvSpPr txBox="1"/>
          <p:nvPr/>
        </p:nvSpPr>
        <p:spPr>
          <a:xfrm>
            <a:off x="323850" y="6957490"/>
            <a:ext cx="8496298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Change picture: Select picture – right click – change picture</a:t>
            </a:r>
          </a:p>
        </p:txBody>
      </p:sp>
      <p:grpSp>
        <p:nvGrpSpPr>
          <p:cNvPr id="1053" name="Gruppieren 11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040" name="Gerade Verbindung 15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41" name="Gerade Verbindung 16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42" name="Gerade Verbindung 17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43" name="Gerade Verbindung 18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44" name="Gerade Verbindung 19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45" name="Gerade Verbindung 20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46" name="Gerade Verbindung 21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47" name="Gerade Verbindung 22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48" name="Gerade Verbindung 23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49" name="Gerade Verbindung 24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50" name="Gerade Verbindung 25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51" name="Gerade Verbindung 26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52" name="Gerade Verbindung 27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054" name="Foliennummer"/>
          <p:cNvSpPr txBox="1"/>
          <p:nvPr>
            <p:ph type="sldNum" sz="quarter" idx="2"/>
          </p:nvPr>
        </p:nvSpPr>
        <p:spPr>
          <a:xfrm>
            <a:off x="8664998" y="6292850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061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62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63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64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65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66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67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68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69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70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71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72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73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78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075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076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077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079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080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081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082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91056A"/>
              </a:buClr>
            </a:lvl1pPr>
            <a:lvl2pPr>
              <a:buClr>
                <a:srgbClr val="91056A"/>
              </a:buClr>
            </a:lvl2pPr>
            <a:lvl3pPr>
              <a:buClr>
                <a:srgbClr val="91056A"/>
              </a:buClr>
            </a:lvl3pPr>
            <a:lvl4pPr>
              <a:buClr>
                <a:srgbClr val="91056A"/>
              </a:buClr>
            </a:lvl4pPr>
            <a:lvl5pPr>
              <a:buClr>
                <a:srgbClr val="91056A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83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08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091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92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93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94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95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96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97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98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99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00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01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02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03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08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105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106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107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109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110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111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112" name="Textebene 1…"/>
          <p:cNvSpPr txBox="1"/>
          <p:nvPr>
            <p:ph type="body" sz="half" idx="1"/>
          </p:nvPr>
        </p:nvSpPr>
        <p:spPr>
          <a:xfrm>
            <a:off x="323850" y="2024064"/>
            <a:ext cx="5577646" cy="4213227"/>
          </a:xfrm>
          <a:prstGeom prst="rect">
            <a:avLst/>
          </a:prstGeom>
        </p:spPr>
        <p:txBody>
          <a:bodyPr/>
          <a:lstStyle>
            <a:lvl1pPr>
              <a:buClr>
                <a:srgbClr val="91056A"/>
              </a:buClr>
              <a:defRPr sz="2000"/>
            </a:lvl1pPr>
            <a:lvl2pPr marL="656520" indent="-294570">
              <a:buClr>
                <a:srgbClr val="91056A"/>
              </a:buClr>
              <a:defRPr sz="2000"/>
            </a:lvl2pPr>
            <a:lvl3pPr marL="960437" indent="-333375">
              <a:buClr>
                <a:srgbClr val="91056A"/>
              </a:buClr>
              <a:defRPr sz="2000"/>
            </a:lvl3pPr>
            <a:lvl4pPr marL="1154112" indent="-254000">
              <a:buClr>
                <a:srgbClr val="91056A"/>
              </a:buClr>
              <a:defRPr sz="2000"/>
            </a:lvl4pPr>
            <a:lvl5pPr marL="1340984" indent="-263070">
              <a:buClr>
                <a:srgbClr val="91056A"/>
              </a:buClr>
              <a:defRPr sz="2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13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1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121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2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3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4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5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6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7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8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9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30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31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32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33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38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135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136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137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139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140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141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142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14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150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51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52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53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54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55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56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57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58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59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60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61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62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67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164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165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166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168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169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170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171" name="Bildplatzhalter 9"/>
          <p:cNvSpPr/>
          <p:nvPr>
            <p:ph type="pic" idx="13"/>
          </p:nvPr>
        </p:nvSpPr>
        <p:spPr>
          <a:xfrm>
            <a:off x="323850" y="620712"/>
            <a:ext cx="11537950" cy="56078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179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80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81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82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83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84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85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86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87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88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89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90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91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96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193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194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195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91056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197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198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199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200" name="Rechteck 6"/>
          <p:cNvSpPr/>
          <p:nvPr/>
        </p:nvSpPr>
        <p:spPr>
          <a:xfrm>
            <a:off x="-1" y="0"/>
            <a:ext cx="12187240" cy="876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20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1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208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09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10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11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12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13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14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15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16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17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18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19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20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25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222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223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224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226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227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228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229" name="Textebene 1…"/>
          <p:cNvSpPr txBox="1"/>
          <p:nvPr>
            <p:ph type="body" sz="half" idx="1"/>
          </p:nvPr>
        </p:nvSpPr>
        <p:spPr>
          <a:xfrm>
            <a:off x="323850" y="4563876"/>
            <a:ext cx="11537950" cy="1673414"/>
          </a:xfrm>
          <a:prstGeom prst="rect">
            <a:avLst/>
          </a:prstGeom>
          <a:solidFill>
            <a:srgbClr val="6F6F64"/>
          </a:solidFill>
        </p:spPr>
        <p:txBody>
          <a:bodyPr/>
          <a:lstStyle>
            <a:lvl1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30" name="Titeltext"/>
          <p:cNvSpPr txBox="1"/>
          <p:nvPr>
            <p:ph type="title"/>
          </p:nvPr>
        </p:nvSpPr>
        <p:spPr>
          <a:xfrm>
            <a:off x="323850" y="3429000"/>
            <a:ext cx="11537950" cy="1152129"/>
          </a:xfrm>
          <a:prstGeom prst="rect">
            <a:avLst/>
          </a:prstGeom>
          <a:solidFill>
            <a:srgbClr val="6F6F64"/>
          </a:solidFill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231" name="Bildplatzhalter 8"/>
          <p:cNvSpPr/>
          <p:nvPr>
            <p:ph type="pic" sz="half" idx="13"/>
          </p:nvPr>
        </p:nvSpPr>
        <p:spPr>
          <a:xfrm>
            <a:off x="323850" y="619198"/>
            <a:ext cx="11537950" cy="28098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3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239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40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41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42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43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44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45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46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47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48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49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50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51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56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253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254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255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257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258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259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260" name="Titeltext"/>
          <p:cNvSpPr txBox="1"/>
          <p:nvPr>
            <p:ph type="title"/>
          </p:nvPr>
        </p:nvSpPr>
        <p:spPr>
          <a:xfrm>
            <a:off x="323850" y="4823304"/>
            <a:ext cx="11537950" cy="1013971"/>
          </a:xfrm>
          <a:prstGeom prst="rect">
            <a:avLst/>
          </a:prstGeom>
          <a:solidFill>
            <a:srgbClr val="6F6F64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261" name="Textebene 1…"/>
          <p:cNvSpPr txBox="1"/>
          <p:nvPr>
            <p:ph type="body" sz="quarter" idx="1"/>
          </p:nvPr>
        </p:nvSpPr>
        <p:spPr>
          <a:xfrm>
            <a:off x="323850" y="5809753"/>
            <a:ext cx="11537950" cy="427537"/>
          </a:xfrm>
          <a:prstGeom prst="rect">
            <a:avLst/>
          </a:prstGeom>
          <a:solidFill>
            <a:srgbClr val="6F6F64"/>
          </a:solidFill>
        </p:spPr>
        <p:txBody>
          <a:bodyPr anchor="b"/>
          <a:lstStyle>
            <a:lvl1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62" name="Bildplatzhalter 9"/>
          <p:cNvSpPr/>
          <p:nvPr>
            <p:ph type="pic" idx="13"/>
          </p:nvPr>
        </p:nvSpPr>
        <p:spPr>
          <a:xfrm>
            <a:off x="323850" y="620712"/>
            <a:ext cx="11537950" cy="4204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3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270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71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72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73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74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75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76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77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78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79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80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81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82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87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284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285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286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288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289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290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291" name="Titeltext"/>
          <p:cNvSpPr txBox="1"/>
          <p:nvPr>
            <p:ph type="title"/>
          </p:nvPr>
        </p:nvSpPr>
        <p:spPr>
          <a:xfrm>
            <a:off x="323850" y="4823304"/>
            <a:ext cx="11537950" cy="1013971"/>
          </a:xfrm>
          <a:prstGeom prst="rect">
            <a:avLst/>
          </a:prstGeom>
          <a:noFill/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292" name="Textebene 1…"/>
          <p:cNvSpPr txBox="1"/>
          <p:nvPr>
            <p:ph type="body" sz="quarter" idx="1"/>
          </p:nvPr>
        </p:nvSpPr>
        <p:spPr>
          <a:xfrm>
            <a:off x="323850" y="5809753"/>
            <a:ext cx="11537950" cy="427537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1800"/>
            </a:lvl1pPr>
            <a:lvl2pPr marL="0" indent="0">
              <a:buClrTx/>
              <a:buSzTx/>
              <a:buNone/>
              <a:defRPr sz="1800"/>
            </a:lvl2pPr>
            <a:lvl3pPr marL="0" indent="0">
              <a:buClrTx/>
              <a:buSzTx/>
              <a:buNone/>
              <a:defRPr sz="1800"/>
            </a:lvl3pPr>
            <a:lvl4pPr marL="0" indent="0">
              <a:buClrTx/>
              <a:buSzTx/>
              <a:buNone/>
              <a:defRPr sz="1800"/>
            </a:lvl4pPr>
            <a:lvl5pPr marL="0" indent="0">
              <a:buClrTx/>
              <a:buSzTx/>
              <a:buNone/>
              <a:defRPr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93" name="Bildplatzhalter 9"/>
          <p:cNvSpPr/>
          <p:nvPr>
            <p:ph type="pic" idx="13"/>
          </p:nvPr>
        </p:nvSpPr>
        <p:spPr>
          <a:xfrm>
            <a:off x="323850" y="620714"/>
            <a:ext cx="11537950" cy="4204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9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D (Hintergrund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Bildplatzhalter 4"/>
          <p:cNvSpPr/>
          <p:nvPr>
            <p:ph type="pic" idx="13"/>
          </p:nvPr>
        </p:nvSpPr>
        <p:spPr>
          <a:xfrm>
            <a:off x="1" y="0"/>
            <a:ext cx="1218724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02" name="Titeltext"/>
          <p:cNvSpPr txBox="1"/>
          <p:nvPr>
            <p:ph type="title"/>
          </p:nvPr>
        </p:nvSpPr>
        <p:spPr>
          <a:xfrm>
            <a:off x="323849" y="1044001"/>
            <a:ext cx="11537951" cy="980062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grpSp>
        <p:nvGrpSpPr>
          <p:cNvPr id="1306" name="Gruppieren 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303" name="Rechteck 12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304" name="Rechteck 13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305" name="Rechteck 14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307" name="Textebene 1…"/>
          <p:cNvSpPr txBox="1"/>
          <p:nvPr>
            <p:ph type="body" sz="quarter" idx="1"/>
          </p:nvPr>
        </p:nvSpPr>
        <p:spPr>
          <a:xfrm>
            <a:off x="323850" y="620714"/>
            <a:ext cx="11537950" cy="46572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ClrTx/>
              <a:buSzTx/>
              <a:buNone/>
              <a:defRPr sz="1800"/>
            </a:lvl1pPr>
            <a:lvl2pPr marL="0" indent="0">
              <a:buClrTx/>
              <a:buSzTx/>
              <a:buNone/>
              <a:defRPr sz="1800"/>
            </a:lvl2pPr>
            <a:lvl3pPr marL="0" indent="0">
              <a:buClrTx/>
              <a:buSzTx/>
              <a:buNone/>
              <a:defRPr sz="1800"/>
            </a:lvl3pPr>
            <a:lvl4pPr marL="0" indent="0">
              <a:buClrTx/>
              <a:buSzTx/>
              <a:buNone/>
              <a:defRPr sz="1800"/>
            </a:lvl4pPr>
            <a:lvl5pPr marL="0" indent="0">
              <a:buClrTx/>
              <a:buSzTx/>
              <a:buNone/>
              <a:defRPr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08" name="Textfeld 10"/>
          <p:cNvSpPr txBox="1"/>
          <p:nvPr/>
        </p:nvSpPr>
        <p:spPr>
          <a:xfrm>
            <a:off x="323850" y="6957490"/>
            <a:ext cx="8496298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Change picture: Select picture – right click – change picture</a:t>
            </a:r>
          </a:p>
        </p:txBody>
      </p:sp>
      <p:grpSp>
        <p:nvGrpSpPr>
          <p:cNvPr id="1322" name="Gruppieren 11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309" name="Gerade Verbindung 15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10" name="Gerade Verbindung 16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11" name="Gerade Verbindung 17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12" name="Gerade Verbindung 18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13" name="Gerade Verbindung 19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14" name="Gerade Verbindung 20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15" name="Gerade Verbindung 21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16" name="Gerade Verbindung 22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17" name="Gerade Verbindung 23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18" name="Gerade Verbindung 24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19" name="Gerade Verbindung 25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20" name="Gerade Verbindung 26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21" name="Gerade Verbindung 27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323" name="Foliennummer"/>
          <p:cNvSpPr txBox="1"/>
          <p:nvPr>
            <p:ph type="sldNum" sz="quarter" idx="2"/>
          </p:nvPr>
        </p:nvSpPr>
        <p:spPr>
          <a:xfrm>
            <a:off x="8664998" y="6292850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1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9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3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330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31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32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33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34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35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36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37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38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39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40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41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42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47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344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345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346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348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349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350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351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6F6F64"/>
              </a:buClr>
            </a:lvl1pPr>
            <a:lvl2pPr>
              <a:buClr>
                <a:srgbClr val="6F6F64"/>
              </a:buClr>
            </a:lvl2pPr>
            <a:lvl3pPr>
              <a:buClr>
                <a:srgbClr val="6F6F64"/>
              </a:buClr>
            </a:lvl3pPr>
            <a:lvl4pPr>
              <a:buClr>
                <a:srgbClr val="6F6F64"/>
              </a:buClr>
            </a:lvl4pPr>
            <a:lvl5pPr>
              <a:buClr>
                <a:srgbClr val="6F6F64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52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3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360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61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62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63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64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65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66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67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68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69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70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71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72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77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374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375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376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378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379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380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381" name="Textebene 1…"/>
          <p:cNvSpPr txBox="1"/>
          <p:nvPr>
            <p:ph type="body" sz="half" idx="1"/>
          </p:nvPr>
        </p:nvSpPr>
        <p:spPr>
          <a:xfrm>
            <a:off x="323850" y="2024064"/>
            <a:ext cx="5577646" cy="4213227"/>
          </a:xfrm>
          <a:prstGeom prst="rect">
            <a:avLst/>
          </a:prstGeom>
        </p:spPr>
        <p:txBody>
          <a:bodyPr/>
          <a:lstStyle>
            <a:lvl1pPr>
              <a:buClr>
                <a:srgbClr val="6F6F64"/>
              </a:buClr>
              <a:defRPr sz="2000"/>
            </a:lvl1pPr>
            <a:lvl2pPr marL="656520" indent="-294570">
              <a:buClr>
                <a:srgbClr val="6F6F64"/>
              </a:buClr>
              <a:defRPr sz="2000"/>
            </a:lvl2pPr>
            <a:lvl3pPr marL="960437" indent="-333375">
              <a:buClr>
                <a:srgbClr val="6F6F64"/>
              </a:buClr>
              <a:defRPr sz="2000"/>
            </a:lvl3pPr>
            <a:lvl4pPr marL="1154112" indent="-254000">
              <a:buClr>
                <a:srgbClr val="6F6F64"/>
              </a:buClr>
              <a:defRPr sz="2000"/>
            </a:lvl4pPr>
            <a:lvl5pPr marL="1340984" indent="-263070">
              <a:buClr>
                <a:srgbClr val="6F6F64"/>
              </a:buClr>
              <a:defRPr sz="2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82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38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3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390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91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92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93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94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95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96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97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98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99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00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01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02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07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404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405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406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408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409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410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411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41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2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419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20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21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22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23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24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25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26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27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28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29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30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31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36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433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434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435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437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438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439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440" name="Bildplatzhalter 9"/>
          <p:cNvSpPr/>
          <p:nvPr>
            <p:ph type="pic" idx="13"/>
          </p:nvPr>
        </p:nvSpPr>
        <p:spPr>
          <a:xfrm>
            <a:off x="323850" y="620712"/>
            <a:ext cx="11537950" cy="56078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1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448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49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50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51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52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53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54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55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56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57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58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59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60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65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462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463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464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6F6F6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466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467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468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469" name="Rechteck 6"/>
          <p:cNvSpPr/>
          <p:nvPr/>
        </p:nvSpPr>
        <p:spPr>
          <a:xfrm>
            <a:off x="-1" y="0"/>
            <a:ext cx="12187240" cy="876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7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0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477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78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79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80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81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82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83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84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85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86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87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88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89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94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491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492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493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495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496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497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498" name="Textebene 1…"/>
          <p:cNvSpPr txBox="1"/>
          <p:nvPr>
            <p:ph type="body" sz="half" idx="1"/>
          </p:nvPr>
        </p:nvSpPr>
        <p:spPr>
          <a:xfrm>
            <a:off x="323850" y="4563876"/>
            <a:ext cx="11537950" cy="1673414"/>
          </a:xfrm>
          <a:prstGeom prst="rect">
            <a:avLst/>
          </a:prstGeom>
          <a:solidFill>
            <a:srgbClr val="A8322D"/>
          </a:solidFill>
        </p:spPr>
        <p:txBody>
          <a:bodyPr/>
          <a:lstStyle>
            <a:lvl1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99" name="Titeltext"/>
          <p:cNvSpPr txBox="1"/>
          <p:nvPr>
            <p:ph type="title"/>
          </p:nvPr>
        </p:nvSpPr>
        <p:spPr>
          <a:xfrm>
            <a:off x="323850" y="3429000"/>
            <a:ext cx="11537950" cy="1152129"/>
          </a:xfrm>
          <a:prstGeom prst="rect">
            <a:avLst/>
          </a:prstGeom>
          <a:solidFill>
            <a:srgbClr val="A8322D"/>
          </a:solidFill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500" name="Bildplatzhalter 8"/>
          <p:cNvSpPr/>
          <p:nvPr>
            <p:ph type="pic" sz="half" idx="13"/>
          </p:nvPr>
        </p:nvSpPr>
        <p:spPr>
          <a:xfrm>
            <a:off x="323850" y="619198"/>
            <a:ext cx="11537950" cy="28098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0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1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508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9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10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11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12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13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14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15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16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17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18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19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20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25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522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523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524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526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527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528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529" name="Titeltext"/>
          <p:cNvSpPr txBox="1"/>
          <p:nvPr>
            <p:ph type="title"/>
          </p:nvPr>
        </p:nvSpPr>
        <p:spPr>
          <a:xfrm>
            <a:off x="323850" y="4823304"/>
            <a:ext cx="11537950" cy="1013971"/>
          </a:xfrm>
          <a:prstGeom prst="rect">
            <a:avLst/>
          </a:prstGeom>
          <a:solidFill>
            <a:srgbClr val="A8322D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530" name="Textebene 1…"/>
          <p:cNvSpPr txBox="1"/>
          <p:nvPr>
            <p:ph type="body" sz="quarter" idx="1"/>
          </p:nvPr>
        </p:nvSpPr>
        <p:spPr>
          <a:xfrm>
            <a:off x="323850" y="5809753"/>
            <a:ext cx="11537950" cy="427537"/>
          </a:xfrm>
          <a:prstGeom prst="rect">
            <a:avLst/>
          </a:prstGeom>
          <a:solidFill>
            <a:srgbClr val="A8322D"/>
          </a:solidFill>
        </p:spPr>
        <p:txBody>
          <a:bodyPr anchor="b"/>
          <a:lstStyle>
            <a:lvl1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31" name="Bildplatzhalter 9"/>
          <p:cNvSpPr/>
          <p:nvPr>
            <p:ph type="pic" idx="13"/>
          </p:nvPr>
        </p:nvSpPr>
        <p:spPr>
          <a:xfrm>
            <a:off x="323850" y="620712"/>
            <a:ext cx="11537950" cy="4204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3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2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539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40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41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42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43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44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45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46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47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48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49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50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51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56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553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554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555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557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558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559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560" name="Titeltext"/>
          <p:cNvSpPr txBox="1"/>
          <p:nvPr>
            <p:ph type="title"/>
          </p:nvPr>
        </p:nvSpPr>
        <p:spPr>
          <a:xfrm>
            <a:off x="323850" y="4823304"/>
            <a:ext cx="11537950" cy="1013971"/>
          </a:xfrm>
          <a:prstGeom prst="rect">
            <a:avLst/>
          </a:prstGeom>
          <a:noFill/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561" name="Textebene 1…"/>
          <p:cNvSpPr txBox="1"/>
          <p:nvPr>
            <p:ph type="body" sz="quarter" idx="1"/>
          </p:nvPr>
        </p:nvSpPr>
        <p:spPr>
          <a:xfrm>
            <a:off x="323850" y="5809753"/>
            <a:ext cx="11537950" cy="427537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1800"/>
            </a:lvl1pPr>
            <a:lvl2pPr marL="0" indent="0">
              <a:buClrTx/>
              <a:buSzTx/>
              <a:buNone/>
              <a:defRPr sz="1800"/>
            </a:lvl2pPr>
            <a:lvl3pPr marL="0" indent="0">
              <a:buClrTx/>
              <a:buSzTx/>
              <a:buNone/>
              <a:defRPr sz="1800"/>
            </a:lvl3pPr>
            <a:lvl4pPr marL="0" indent="0">
              <a:buClrTx/>
              <a:buSzTx/>
              <a:buNone/>
              <a:defRPr sz="1800"/>
            </a:lvl4pPr>
            <a:lvl5pPr marL="0" indent="0">
              <a:buClrTx/>
              <a:buSzTx/>
              <a:buNone/>
              <a:defRPr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62" name="Bildplatzhalter 9"/>
          <p:cNvSpPr/>
          <p:nvPr>
            <p:ph type="pic" idx="13"/>
          </p:nvPr>
        </p:nvSpPr>
        <p:spPr>
          <a:xfrm>
            <a:off x="323850" y="620714"/>
            <a:ext cx="11537950" cy="4204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6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D (Hintergrund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Bildplatzhalter 4"/>
          <p:cNvSpPr/>
          <p:nvPr>
            <p:ph type="pic" idx="13"/>
          </p:nvPr>
        </p:nvSpPr>
        <p:spPr>
          <a:xfrm>
            <a:off x="1" y="0"/>
            <a:ext cx="1218724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71" name="Titeltext"/>
          <p:cNvSpPr txBox="1"/>
          <p:nvPr>
            <p:ph type="title"/>
          </p:nvPr>
        </p:nvSpPr>
        <p:spPr>
          <a:xfrm>
            <a:off x="323849" y="1044001"/>
            <a:ext cx="11537951" cy="980062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grpSp>
        <p:nvGrpSpPr>
          <p:cNvPr id="1575" name="Gruppieren 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572" name="Rechteck 12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573" name="Rechteck 13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574" name="Rechteck 14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576" name="Textebene 1…"/>
          <p:cNvSpPr txBox="1"/>
          <p:nvPr>
            <p:ph type="body" sz="quarter" idx="1"/>
          </p:nvPr>
        </p:nvSpPr>
        <p:spPr>
          <a:xfrm>
            <a:off x="323850" y="620714"/>
            <a:ext cx="11537950" cy="46572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ClrTx/>
              <a:buSzTx/>
              <a:buNone/>
              <a:defRPr sz="1800"/>
            </a:lvl1pPr>
            <a:lvl2pPr marL="0" indent="0">
              <a:buClrTx/>
              <a:buSzTx/>
              <a:buNone/>
              <a:defRPr sz="1800"/>
            </a:lvl2pPr>
            <a:lvl3pPr marL="0" indent="0">
              <a:buClrTx/>
              <a:buSzTx/>
              <a:buNone/>
              <a:defRPr sz="1800"/>
            </a:lvl3pPr>
            <a:lvl4pPr marL="0" indent="0">
              <a:buClrTx/>
              <a:buSzTx/>
              <a:buNone/>
              <a:defRPr sz="1800"/>
            </a:lvl4pPr>
            <a:lvl5pPr marL="0" indent="0">
              <a:buClrTx/>
              <a:buSzTx/>
              <a:buNone/>
              <a:defRPr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77" name="Textfeld 10"/>
          <p:cNvSpPr txBox="1"/>
          <p:nvPr/>
        </p:nvSpPr>
        <p:spPr>
          <a:xfrm>
            <a:off x="323850" y="6957490"/>
            <a:ext cx="8496298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Change picture: Select picture – right click – change picture</a:t>
            </a:r>
          </a:p>
        </p:txBody>
      </p:sp>
      <p:grpSp>
        <p:nvGrpSpPr>
          <p:cNvPr id="1591" name="Gruppieren 11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578" name="Gerade Verbindung 15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79" name="Gerade Verbindung 16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0" name="Gerade Verbindung 17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1" name="Gerade Verbindung 18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2" name="Gerade Verbindung 19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3" name="Gerade Verbindung 20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4" name="Gerade Verbindung 21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5" name="Gerade Verbindung 22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6" name="Gerade Verbindung 23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7" name="Gerade Verbindung 24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8" name="Gerade Verbindung 25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9" name="Gerade Verbindung 26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90" name="Gerade Verbindung 27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592" name="Foliennummer"/>
          <p:cNvSpPr txBox="1"/>
          <p:nvPr>
            <p:ph type="sldNum" sz="quarter" idx="2"/>
          </p:nvPr>
        </p:nvSpPr>
        <p:spPr>
          <a:xfrm>
            <a:off x="8664998" y="6292850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2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599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00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01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02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03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04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05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06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07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08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09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10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11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16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613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614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615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617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618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619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620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A8322D"/>
              </a:buClr>
            </a:lvl1pPr>
            <a:lvl2pPr>
              <a:buClr>
                <a:srgbClr val="A8322D"/>
              </a:buClr>
            </a:lvl2pPr>
            <a:lvl3pPr>
              <a:buClr>
                <a:srgbClr val="A8322D"/>
              </a:buClr>
            </a:lvl3pPr>
            <a:lvl4pPr>
              <a:buClr>
                <a:srgbClr val="A8322D"/>
              </a:buClr>
            </a:lvl4pPr>
            <a:lvl5pPr>
              <a:buClr>
                <a:srgbClr val="A8322D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21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62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ebene 1…"/>
          <p:cNvSpPr txBox="1"/>
          <p:nvPr>
            <p:ph type="body" sz="half" idx="1"/>
          </p:nvPr>
        </p:nvSpPr>
        <p:spPr>
          <a:xfrm>
            <a:off x="323850" y="2024064"/>
            <a:ext cx="5577646" cy="421322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56520" indent="-294570">
              <a:defRPr sz="2000"/>
            </a:lvl2pPr>
            <a:lvl3pPr marL="960437" indent="-333375">
              <a:defRPr sz="2000"/>
            </a:lvl3pPr>
            <a:lvl4pPr marL="1154112" indent="-254000">
              <a:defRPr sz="2000"/>
            </a:lvl4pPr>
            <a:lvl5pPr marL="1340984" indent="-263070">
              <a:defRPr sz="2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0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0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629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30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31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32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33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34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35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36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37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38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39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40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41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46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643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644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645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647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648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649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650" name="Textebene 1…"/>
          <p:cNvSpPr txBox="1"/>
          <p:nvPr>
            <p:ph type="body" sz="half" idx="1"/>
          </p:nvPr>
        </p:nvSpPr>
        <p:spPr>
          <a:xfrm>
            <a:off x="323850" y="2024064"/>
            <a:ext cx="5577646" cy="4213227"/>
          </a:xfrm>
          <a:prstGeom prst="rect">
            <a:avLst/>
          </a:prstGeom>
        </p:spPr>
        <p:txBody>
          <a:bodyPr/>
          <a:lstStyle>
            <a:lvl1pPr>
              <a:buClr>
                <a:srgbClr val="A8322D"/>
              </a:buClr>
              <a:defRPr sz="2000"/>
            </a:lvl1pPr>
            <a:lvl2pPr marL="656520" indent="-294570">
              <a:buClr>
                <a:srgbClr val="A8322D"/>
              </a:buClr>
              <a:defRPr sz="2000"/>
            </a:lvl2pPr>
            <a:lvl3pPr marL="960437" indent="-333375">
              <a:buClr>
                <a:srgbClr val="A8322D"/>
              </a:buClr>
              <a:defRPr sz="2000"/>
            </a:lvl3pPr>
            <a:lvl4pPr marL="1154112" indent="-254000">
              <a:buClr>
                <a:srgbClr val="A8322D"/>
              </a:buClr>
              <a:defRPr sz="2000"/>
            </a:lvl4pPr>
            <a:lvl5pPr marL="1340984" indent="-263070">
              <a:buClr>
                <a:srgbClr val="A8322D"/>
              </a:buClr>
              <a:defRPr sz="2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51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65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2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659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60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61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62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63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64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65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66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67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68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69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70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71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76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673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674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675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677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678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679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680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6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1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688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89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90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91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92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93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94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95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96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97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98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99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00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05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702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703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704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706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707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708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709" name="Bildplatzhalter 9"/>
          <p:cNvSpPr/>
          <p:nvPr>
            <p:ph type="pic" idx="13"/>
          </p:nvPr>
        </p:nvSpPr>
        <p:spPr>
          <a:xfrm>
            <a:off x="323850" y="620712"/>
            <a:ext cx="11537950" cy="56078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717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18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19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20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21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22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23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24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25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26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27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28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29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34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731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732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733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A8322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735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736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737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738" name="Rechteck 6"/>
          <p:cNvSpPr/>
          <p:nvPr/>
        </p:nvSpPr>
        <p:spPr>
          <a:xfrm>
            <a:off x="-1" y="0"/>
            <a:ext cx="12187240" cy="876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73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9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746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47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48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49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50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51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52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53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54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55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56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57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58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63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760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761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762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764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765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766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767" name="Textebene 1…"/>
          <p:cNvSpPr txBox="1"/>
          <p:nvPr>
            <p:ph type="body" sz="half" idx="1"/>
          </p:nvPr>
        </p:nvSpPr>
        <p:spPr>
          <a:xfrm>
            <a:off x="323850" y="4563876"/>
            <a:ext cx="11537950" cy="1673414"/>
          </a:xfrm>
          <a:prstGeom prst="rect">
            <a:avLst/>
          </a:prstGeom>
          <a:solidFill>
            <a:srgbClr val="007A96"/>
          </a:solidFill>
        </p:spPr>
        <p:txBody>
          <a:bodyPr/>
          <a:lstStyle>
            <a:lvl1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68" name="Titeltext"/>
          <p:cNvSpPr txBox="1"/>
          <p:nvPr>
            <p:ph type="title"/>
          </p:nvPr>
        </p:nvSpPr>
        <p:spPr>
          <a:xfrm>
            <a:off x="323850" y="3429000"/>
            <a:ext cx="11537950" cy="1152129"/>
          </a:xfrm>
          <a:prstGeom prst="rect">
            <a:avLst/>
          </a:prstGeom>
          <a:solidFill>
            <a:srgbClr val="007A96"/>
          </a:solidFill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769" name="Bildplatzhalter 8"/>
          <p:cNvSpPr/>
          <p:nvPr>
            <p:ph type="pic" sz="half" idx="13"/>
          </p:nvPr>
        </p:nvSpPr>
        <p:spPr>
          <a:xfrm>
            <a:off x="323850" y="619198"/>
            <a:ext cx="11537950" cy="28098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7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0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777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78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79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80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81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82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83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84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85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86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87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88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89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94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791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792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793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795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796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797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798" name="Titeltext"/>
          <p:cNvSpPr txBox="1"/>
          <p:nvPr>
            <p:ph type="title"/>
          </p:nvPr>
        </p:nvSpPr>
        <p:spPr>
          <a:xfrm>
            <a:off x="323850" y="4823304"/>
            <a:ext cx="11537950" cy="1013971"/>
          </a:xfrm>
          <a:prstGeom prst="rect">
            <a:avLst/>
          </a:prstGeom>
          <a:solidFill>
            <a:srgbClr val="007A96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799" name="Textebene 1…"/>
          <p:cNvSpPr txBox="1"/>
          <p:nvPr>
            <p:ph type="body" sz="quarter" idx="1"/>
          </p:nvPr>
        </p:nvSpPr>
        <p:spPr>
          <a:xfrm>
            <a:off x="323850" y="5809753"/>
            <a:ext cx="11537950" cy="427537"/>
          </a:xfrm>
          <a:prstGeom prst="rect">
            <a:avLst/>
          </a:prstGeom>
          <a:solidFill>
            <a:srgbClr val="007A96"/>
          </a:solidFill>
        </p:spPr>
        <p:txBody>
          <a:bodyPr anchor="b"/>
          <a:lstStyle>
            <a:lvl1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00" name="Bildplatzhalter 9"/>
          <p:cNvSpPr/>
          <p:nvPr>
            <p:ph type="pic" idx="13"/>
          </p:nvPr>
        </p:nvSpPr>
        <p:spPr>
          <a:xfrm>
            <a:off x="323850" y="620712"/>
            <a:ext cx="11537950" cy="4204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0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1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808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09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10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11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12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13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14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15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16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17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18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19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20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25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822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823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824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826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827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828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829" name="Titeltext"/>
          <p:cNvSpPr txBox="1"/>
          <p:nvPr>
            <p:ph type="title"/>
          </p:nvPr>
        </p:nvSpPr>
        <p:spPr>
          <a:xfrm>
            <a:off x="323850" y="4823304"/>
            <a:ext cx="11537950" cy="1013971"/>
          </a:xfrm>
          <a:prstGeom prst="rect">
            <a:avLst/>
          </a:prstGeom>
          <a:noFill/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830" name="Textebene 1…"/>
          <p:cNvSpPr txBox="1"/>
          <p:nvPr>
            <p:ph type="body" sz="quarter" idx="1"/>
          </p:nvPr>
        </p:nvSpPr>
        <p:spPr>
          <a:xfrm>
            <a:off x="323850" y="5809753"/>
            <a:ext cx="11537950" cy="427537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1800"/>
            </a:lvl1pPr>
            <a:lvl2pPr marL="0" indent="0">
              <a:buClrTx/>
              <a:buSzTx/>
              <a:buNone/>
              <a:defRPr sz="1800"/>
            </a:lvl2pPr>
            <a:lvl3pPr marL="0" indent="0">
              <a:buClrTx/>
              <a:buSzTx/>
              <a:buNone/>
              <a:defRPr sz="1800"/>
            </a:lvl3pPr>
            <a:lvl4pPr marL="0" indent="0">
              <a:buClrTx/>
              <a:buSzTx/>
              <a:buNone/>
              <a:defRPr sz="1800"/>
            </a:lvl4pPr>
            <a:lvl5pPr marL="0" indent="0">
              <a:buClrTx/>
              <a:buSzTx/>
              <a:buNone/>
              <a:defRPr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31" name="Bildplatzhalter 9"/>
          <p:cNvSpPr/>
          <p:nvPr>
            <p:ph type="pic" idx="13"/>
          </p:nvPr>
        </p:nvSpPr>
        <p:spPr>
          <a:xfrm>
            <a:off x="323850" y="620714"/>
            <a:ext cx="11537950" cy="4204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3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D (Hintergrund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Bildplatzhalter 4"/>
          <p:cNvSpPr/>
          <p:nvPr>
            <p:ph type="pic" idx="13"/>
          </p:nvPr>
        </p:nvSpPr>
        <p:spPr>
          <a:xfrm>
            <a:off x="1" y="0"/>
            <a:ext cx="1218724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40" name="Titeltext"/>
          <p:cNvSpPr txBox="1"/>
          <p:nvPr>
            <p:ph type="title"/>
          </p:nvPr>
        </p:nvSpPr>
        <p:spPr>
          <a:xfrm>
            <a:off x="323849" y="1044001"/>
            <a:ext cx="11537951" cy="980062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grpSp>
        <p:nvGrpSpPr>
          <p:cNvPr id="1844" name="Gruppieren 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841" name="Rechteck 12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842" name="Rechteck 13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843" name="Rechteck 14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845" name="Textebene 1…"/>
          <p:cNvSpPr txBox="1"/>
          <p:nvPr>
            <p:ph type="body" sz="quarter" idx="1"/>
          </p:nvPr>
        </p:nvSpPr>
        <p:spPr>
          <a:xfrm>
            <a:off x="323850" y="620714"/>
            <a:ext cx="11537950" cy="46572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ClrTx/>
              <a:buSzTx/>
              <a:buNone/>
              <a:defRPr sz="1800"/>
            </a:lvl1pPr>
            <a:lvl2pPr marL="0" indent="0">
              <a:buClrTx/>
              <a:buSzTx/>
              <a:buNone/>
              <a:defRPr sz="1800"/>
            </a:lvl2pPr>
            <a:lvl3pPr marL="0" indent="0">
              <a:buClrTx/>
              <a:buSzTx/>
              <a:buNone/>
              <a:defRPr sz="1800"/>
            </a:lvl3pPr>
            <a:lvl4pPr marL="0" indent="0">
              <a:buClrTx/>
              <a:buSzTx/>
              <a:buNone/>
              <a:defRPr sz="1800"/>
            </a:lvl4pPr>
            <a:lvl5pPr marL="0" indent="0">
              <a:buClrTx/>
              <a:buSzTx/>
              <a:buNone/>
              <a:defRPr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46" name="Textfeld 10"/>
          <p:cNvSpPr txBox="1"/>
          <p:nvPr/>
        </p:nvSpPr>
        <p:spPr>
          <a:xfrm>
            <a:off x="323850" y="6957490"/>
            <a:ext cx="8496298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Change picture: Select picture – right click – change picture</a:t>
            </a:r>
          </a:p>
        </p:txBody>
      </p:sp>
      <p:grpSp>
        <p:nvGrpSpPr>
          <p:cNvPr id="1860" name="Gruppieren 11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847" name="Gerade Verbindung 15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48" name="Gerade Verbindung 16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49" name="Gerade Verbindung 17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0" name="Gerade Verbindung 18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1" name="Gerade Verbindung 19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2" name="Gerade Verbindung 20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3" name="Gerade Verbindung 21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4" name="Gerade Verbindung 22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5" name="Gerade Verbindung 23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6" name="Gerade Verbindung 24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7" name="Gerade Verbindung 25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8" name="Gerade Verbindung 26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9" name="Gerade Verbindung 27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861" name="Foliennummer"/>
          <p:cNvSpPr txBox="1"/>
          <p:nvPr>
            <p:ph type="sldNum" sz="quarter" idx="2"/>
          </p:nvPr>
        </p:nvSpPr>
        <p:spPr>
          <a:xfrm>
            <a:off x="8664998" y="6292850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1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868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69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70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71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72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73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74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75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76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77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78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79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80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85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882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883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884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886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887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888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889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7A96"/>
              </a:buClr>
            </a:lvl1pPr>
            <a:lvl2pPr>
              <a:buClr>
                <a:srgbClr val="007A96"/>
              </a:buClr>
            </a:lvl2pPr>
            <a:lvl3pPr>
              <a:buClr>
                <a:srgbClr val="007A96"/>
              </a:buClr>
            </a:lvl3pPr>
            <a:lvl4pPr>
              <a:buClr>
                <a:srgbClr val="007A96"/>
              </a:buClr>
            </a:lvl4pPr>
            <a:lvl5pPr>
              <a:buClr>
                <a:srgbClr val="007A96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90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8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1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898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99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00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01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02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03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04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05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06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07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08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09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10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15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912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913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914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916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917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918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919" name="Textebene 1…"/>
          <p:cNvSpPr txBox="1"/>
          <p:nvPr>
            <p:ph type="body" sz="half" idx="1"/>
          </p:nvPr>
        </p:nvSpPr>
        <p:spPr>
          <a:xfrm>
            <a:off x="323850" y="2024064"/>
            <a:ext cx="5577646" cy="4213227"/>
          </a:xfrm>
          <a:prstGeom prst="rect">
            <a:avLst/>
          </a:prstGeom>
        </p:spPr>
        <p:txBody>
          <a:bodyPr/>
          <a:lstStyle>
            <a:lvl1pPr>
              <a:buClr>
                <a:srgbClr val="007A96"/>
              </a:buClr>
              <a:defRPr sz="2000"/>
            </a:lvl1pPr>
            <a:lvl2pPr marL="656520" indent="-294570">
              <a:buClr>
                <a:srgbClr val="007A96"/>
              </a:buClr>
              <a:defRPr sz="2000"/>
            </a:lvl2pPr>
            <a:lvl3pPr marL="960437" indent="-333375">
              <a:buClr>
                <a:srgbClr val="007A96"/>
              </a:buClr>
              <a:defRPr sz="2000"/>
            </a:lvl3pPr>
            <a:lvl4pPr marL="1154112" indent="-254000">
              <a:buClr>
                <a:srgbClr val="007A96"/>
              </a:buClr>
              <a:defRPr sz="2000"/>
            </a:lvl4pPr>
            <a:lvl5pPr marL="1340984" indent="-263070">
              <a:buClr>
                <a:srgbClr val="007A96"/>
              </a:buClr>
              <a:defRPr sz="2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20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92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0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1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928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29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30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31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32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33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34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35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36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37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38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39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40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45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942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943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944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946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947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948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949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95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0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957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58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59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60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61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62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63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64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65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66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67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68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69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74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971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972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973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975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976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977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1978" name="Bildplatzhalter 9"/>
          <p:cNvSpPr/>
          <p:nvPr>
            <p:ph type="pic" idx="13"/>
          </p:nvPr>
        </p:nvSpPr>
        <p:spPr>
          <a:xfrm>
            <a:off x="323850" y="620712"/>
            <a:ext cx="11537950" cy="56078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7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9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1986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87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88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89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90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91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92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93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94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95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96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97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98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03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2000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001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002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007A9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004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005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006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2007" name="Rechteck 6"/>
          <p:cNvSpPr/>
          <p:nvPr/>
        </p:nvSpPr>
        <p:spPr>
          <a:xfrm>
            <a:off x="-1" y="0"/>
            <a:ext cx="12187240" cy="876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0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8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2015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16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17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18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19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20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21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22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23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24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25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26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27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32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2029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030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031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033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034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035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2036" name="Textebene 1…"/>
          <p:cNvSpPr txBox="1"/>
          <p:nvPr>
            <p:ph type="body" sz="half" idx="1"/>
          </p:nvPr>
        </p:nvSpPr>
        <p:spPr>
          <a:xfrm>
            <a:off x="323850" y="4563876"/>
            <a:ext cx="11537950" cy="1673414"/>
          </a:xfrm>
          <a:prstGeom prst="rect">
            <a:avLst/>
          </a:prstGeom>
          <a:solidFill>
            <a:srgbClr val="956013"/>
          </a:solidFill>
        </p:spPr>
        <p:txBody>
          <a:bodyPr/>
          <a:lstStyle>
            <a:lvl1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037" name="Titeltext"/>
          <p:cNvSpPr txBox="1"/>
          <p:nvPr>
            <p:ph type="title"/>
          </p:nvPr>
        </p:nvSpPr>
        <p:spPr>
          <a:xfrm>
            <a:off x="323850" y="3429000"/>
            <a:ext cx="11537950" cy="1152129"/>
          </a:xfrm>
          <a:prstGeom prst="rect">
            <a:avLst/>
          </a:prstGeom>
          <a:solidFill>
            <a:srgbClr val="956013"/>
          </a:solidFill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038" name="Bildplatzhalter 8"/>
          <p:cNvSpPr/>
          <p:nvPr>
            <p:ph type="pic" sz="half" idx="13"/>
          </p:nvPr>
        </p:nvSpPr>
        <p:spPr>
          <a:xfrm>
            <a:off x="323850" y="619198"/>
            <a:ext cx="11537950" cy="28098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3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9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2046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47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48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49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50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51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52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53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54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55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56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57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58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63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2060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061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062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064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065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066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2067" name="Titeltext"/>
          <p:cNvSpPr txBox="1"/>
          <p:nvPr>
            <p:ph type="title"/>
          </p:nvPr>
        </p:nvSpPr>
        <p:spPr>
          <a:xfrm>
            <a:off x="323850" y="4823304"/>
            <a:ext cx="11537950" cy="1013971"/>
          </a:xfrm>
          <a:prstGeom prst="rect">
            <a:avLst/>
          </a:prstGeom>
          <a:solidFill>
            <a:srgbClr val="956013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068" name="Textebene 1…"/>
          <p:cNvSpPr txBox="1"/>
          <p:nvPr>
            <p:ph type="body" sz="quarter" idx="1"/>
          </p:nvPr>
        </p:nvSpPr>
        <p:spPr>
          <a:xfrm>
            <a:off x="323850" y="5809753"/>
            <a:ext cx="11537950" cy="427537"/>
          </a:xfrm>
          <a:prstGeom prst="rect">
            <a:avLst/>
          </a:prstGeom>
          <a:solidFill>
            <a:srgbClr val="956013"/>
          </a:solidFill>
        </p:spPr>
        <p:txBody>
          <a:bodyPr anchor="b"/>
          <a:lstStyle>
            <a:lvl1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069" name="Bildplatzhalter 9"/>
          <p:cNvSpPr/>
          <p:nvPr>
            <p:ph type="pic" idx="13"/>
          </p:nvPr>
        </p:nvSpPr>
        <p:spPr>
          <a:xfrm>
            <a:off x="323850" y="620712"/>
            <a:ext cx="11537950" cy="4204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7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0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2077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78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79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80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81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82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83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84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85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86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87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88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89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94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2091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092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093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095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096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097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2098" name="Titeltext"/>
          <p:cNvSpPr txBox="1"/>
          <p:nvPr>
            <p:ph type="title"/>
          </p:nvPr>
        </p:nvSpPr>
        <p:spPr>
          <a:xfrm>
            <a:off x="323850" y="4823304"/>
            <a:ext cx="11537950" cy="1013971"/>
          </a:xfrm>
          <a:prstGeom prst="rect">
            <a:avLst/>
          </a:prstGeom>
          <a:noFill/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099" name="Textebene 1…"/>
          <p:cNvSpPr txBox="1"/>
          <p:nvPr>
            <p:ph type="body" sz="quarter" idx="1"/>
          </p:nvPr>
        </p:nvSpPr>
        <p:spPr>
          <a:xfrm>
            <a:off x="323850" y="5809753"/>
            <a:ext cx="11537950" cy="427537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1800"/>
            </a:lvl1pPr>
            <a:lvl2pPr marL="0" indent="0">
              <a:buClrTx/>
              <a:buSzTx/>
              <a:buNone/>
              <a:defRPr sz="1800"/>
            </a:lvl2pPr>
            <a:lvl3pPr marL="0" indent="0">
              <a:buClrTx/>
              <a:buSzTx/>
              <a:buNone/>
              <a:defRPr sz="1800"/>
            </a:lvl3pPr>
            <a:lvl4pPr marL="0" indent="0">
              <a:buClrTx/>
              <a:buSzTx/>
              <a:buNone/>
              <a:defRPr sz="1800"/>
            </a:lvl4pPr>
            <a:lvl5pPr marL="0" indent="0">
              <a:buClrTx/>
              <a:buSzTx/>
              <a:buNone/>
              <a:defRPr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100" name="Bildplatzhalter 9"/>
          <p:cNvSpPr/>
          <p:nvPr>
            <p:ph type="pic" idx="13"/>
          </p:nvPr>
        </p:nvSpPr>
        <p:spPr>
          <a:xfrm>
            <a:off x="323850" y="620714"/>
            <a:ext cx="11537950" cy="4204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0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D (Hintergrund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Bildplatzhalter 4"/>
          <p:cNvSpPr/>
          <p:nvPr>
            <p:ph type="pic" idx="13"/>
          </p:nvPr>
        </p:nvSpPr>
        <p:spPr>
          <a:xfrm>
            <a:off x="1" y="0"/>
            <a:ext cx="1218724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09" name="Titeltext"/>
          <p:cNvSpPr txBox="1"/>
          <p:nvPr>
            <p:ph type="title"/>
          </p:nvPr>
        </p:nvSpPr>
        <p:spPr>
          <a:xfrm>
            <a:off x="323849" y="1044001"/>
            <a:ext cx="11537951" cy="980062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grpSp>
        <p:nvGrpSpPr>
          <p:cNvPr id="2113" name="Gruppieren 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2110" name="Rechteck 12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111" name="Rechteck 13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112" name="Rechteck 14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114" name="Textebene 1…"/>
          <p:cNvSpPr txBox="1"/>
          <p:nvPr>
            <p:ph type="body" sz="quarter" idx="1"/>
          </p:nvPr>
        </p:nvSpPr>
        <p:spPr>
          <a:xfrm>
            <a:off x="323850" y="620714"/>
            <a:ext cx="11537950" cy="46572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ClrTx/>
              <a:buSzTx/>
              <a:buNone/>
              <a:defRPr sz="1800"/>
            </a:lvl1pPr>
            <a:lvl2pPr marL="0" indent="0">
              <a:buClrTx/>
              <a:buSzTx/>
              <a:buNone/>
              <a:defRPr sz="1800"/>
            </a:lvl2pPr>
            <a:lvl3pPr marL="0" indent="0">
              <a:buClrTx/>
              <a:buSzTx/>
              <a:buNone/>
              <a:defRPr sz="1800"/>
            </a:lvl3pPr>
            <a:lvl4pPr marL="0" indent="0">
              <a:buClrTx/>
              <a:buSzTx/>
              <a:buNone/>
              <a:defRPr sz="1800"/>
            </a:lvl4pPr>
            <a:lvl5pPr marL="0" indent="0">
              <a:buClrTx/>
              <a:buSzTx/>
              <a:buNone/>
              <a:defRPr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115" name="Textfeld 10"/>
          <p:cNvSpPr txBox="1"/>
          <p:nvPr/>
        </p:nvSpPr>
        <p:spPr>
          <a:xfrm>
            <a:off x="323850" y="6957490"/>
            <a:ext cx="8496298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Change picture: Select picture – right click – change picture</a:t>
            </a:r>
          </a:p>
        </p:txBody>
      </p:sp>
      <p:grpSp>
        <p:nvGrpSpPr>
          <p:cNvPr id="2129" name="Gruppieren 11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2116" name="Gerade Verbindung 15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17" name="Gerade Verbindung 16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18" name="Gerade Verbindung 17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19" name="Gerade Verbindung 18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20" name="Gerade Verbindung 19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21" name="Gerade Verbindung 20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22" name="Gerade Verbindung 21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23" name="Gerade Verbindung 22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24" name="Gerade Verbindung 23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25" name="Gerade Verbindung 24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26" name="Gerade Verbindung 25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27" name="Gerade Verbindung 26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28" name="Gerade Verbindung 27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130" name="Foliennummer"/>
          <p:cNvSpPr txBox="1"/>
          <p:nvPr>
            <p:ph type="sldNum" sz="quarter" idx="2"/>
          </p:nvPr>
        </p:nvSpPr>
        <p:spPr>
          <a:xfrm>
            <a:off x="8664998" y="6292850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2137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38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39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40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41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42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43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44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45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46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47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48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49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54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2151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152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153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155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156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157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2158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956013"/>
              </a:buClr>
            </a:lvl1pPr>
            <a:lvl2pPr>
              <a:buClr>
                <a:srgbClr val="956013"/>
              </a:buClr>
            </a:lvl2pPr>
            <a:lvl3pPr>
              <a:buClr>
                <a:srgbClr val="956013"/>
              </a:buClr>
            </a:lvl3pPr>
            <a:lvl4pPr>
              <a:buClr>
                <a:srgbClr val="956013"/>
              </a:buClr>
            </a:lvl4pPr>
            <a:lvl5pPr>
              <a:buClr>
                <a:srgbClr val="956013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159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16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0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2167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68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69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70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71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72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73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74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75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76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77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78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79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84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2181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182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183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185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186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187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2188" name="Textebene 1…"/>
          <p:cNvSpPr txBox="1"/>
          <p:nvPr>
            <p:ph type="body" sz="half" idx="1"/>
          </p:nvPr>
        </p:nvSpPr>
        <p:spPr>
          <a:xfrm>
            <a:off x="323850" y="2024064"/>
            <a:ext cx="5577646" cy="4213227"/>
          </a:xfrm>
          <a:prstGeom prst="rect">
            <a:avLst/>
          </a:prstGeom>
        </p:spPr>
        <p:txBody>
          <a:bodyPr/>
          <a:lstStyle>
            <a:lvl1pPr>
              <a:buClr>
                <a:srgbClr val="956013"/>
              </a:buClr>
              <a:defRPr sz="2000"/>
            </a:lvl1pPr>
            <a:lvl2pPr marL="656520" indent="-294570">
              <a:buClr>
                <a:srgbClr val="956013"/>
              </a:buClr>
              <a:defRPr sz="2000"/>
            </a:lvl2pPr>
            <a:lvl3pPr marL="960437" indent="-333375">
              <a:buClr>
                <a:srgbClr val="956013"/>
              </a:buClr>
              <a:defRPr sz="2000"/>
            </a:lvl3pPr>
            <a:lvl4pPr marL="1154112" indent="-254000">
              <a:buClr>
                <a:srgbClr val="956013"/>
              </a:buClr>
              <a:defRPr sz="2000"/>
            </a:lvl4pPr>
            <a:lvl5pPr marL="1340984" indent="-263070">
              <a:buClr>
                <a:srgbClr val="956013"/>
              </a:buClr>
              <a:defRPr sz="2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189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19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0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2197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98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99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00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01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02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03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04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05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06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07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08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09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14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2211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212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213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215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216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217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221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21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Bildplatzhalter 9"/>
          <p:cNvSpPr/>
          <p:nvPr>
            <p:ph type="pic" idx="13"/>
          </p:nvPr>
        </p:nvSpPr>
        <p:spPr>
          <a:xfrm>
            <a:off x="323850" y="620712"/>
            <a:ext cx="11537950" cy="56078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9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2226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27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28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29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30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31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32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33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34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35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36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37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38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43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2240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241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242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244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245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246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2247" name="Bildplatzhalter 9"/>
          <p:cNvSpPr/>
          <p:nvPr>
            <p:ph type="pic" idx="13"/>
          </p:nvPr>
        </p:nvSpPr>
        <p:spPr>
          <a:xfrm>
            <a:off x="323850" y="620712"/>
            <a:ext cx="11537950" cy="56078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4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8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2255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56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57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58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59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60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61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62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63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64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65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66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67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72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2269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270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271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rgbClr val="95601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273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274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275" name="Textfeld 6"/>
          <p:cNvSpPr txBox="1"/>
          <p:nvPr/>
        </p:nvSpPr>
        <p:spPr>
          <a:xfrm>
            <a:off x="323848" y="6425974"/>
            <a:ext cx="5769773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800">
                <a:latin typeface="+mn-lt"/>
                <a:ea typeface="+mn-ea"/>
                <a:cs typeface="+mn-cs"/>
                <a:sym typeface="Arial"/>
              </a:defRPr>
            </a:pPr>
            <a:r>
              <a:t>Placeholder for organisational unit name / logo</a:t>
            </a:r>
            <a:br/>
            <a:r>
              <a:rPr b="0"/>
              <a:t>(edit in slide master via “View” &gt; “Slide Master”)</a:t>
            </a:r>
          </a:p>
        </p:txBody>
      </p:sp>
      <p:sp>
        <p:nvSpPr>
          <p:cNvPr id="2276" name="Rechteck 6"/>
          <p:cNvSpPr/>
          <p:nvPr/>
        </p:nvSpPr>
        <p:spPr>
          <a:xfrm>
            <a:off x="-1" y="0"/>
            <a:ext cx="12187240" cy="876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27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6"/>
          <p:cNvSpPr/>
          <p:nvPr/>
        </p:nvSpPr>
        <p:spPr>
          <a:xfrm>
            <a:off x="-1" y="0"/>
            <a:ext cx="12187240" cy="876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Relationship Id="rId81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7"/>
          <p:cNvGrpSpPr/>
          <p:nvPr/>
        </p:nvGrpSpPr>
        <p:grpSpPr>
          <a:xfrm>
            <a:off x="-377678" y="-385096"/>
            <a:ext cx="12418869" cy="7159754"/>
            <a:chOff x="-1" y="-1"/>
            <a:chExt cx="12418867" cy="7159752"/>
          </a:xfrm>
        </p:grpSpPr>
        <p:sp>
          <p:nvSpPr>
            <p:cNvPr id="2" name="Gerade Verbindung 18"/>
            <p:cNvSpPr/>
            <p:nvPr/>
          </p:nvSpPr>
          <p:spPr>
            <a:xfrm flipH="1">
              <a:off x="69935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Gerade Verbindung 20"/>
            <p:cNvSpPr/>
            <p:nvPr/>
          </p:nvSpPr>
          <p:spPr>
            <a:xfrm flipH="1">
              <a:off x="12236700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" name="Gerade Verbindung 23"/>
            <p:cNvSpPr/>
            <p:nvPr/>
          </p:nvSpPr>
          <p:spPr>
            <a:xfrm>
              <a:off x="-2" y="3812137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" name="Gerade Verbindung 24"/>
            <p:cNvSpPr/>
            <p:nvPr/>
          </p:nvSpPr>
          <p:spPr>
            <a:xfrm>
              <a:off x="-2" y="1147886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" name="Gerade Verbindung 25"/>
            <p:cNvSpPr/>
            <p:nvPr/>
          </p:nvSpPr>
          <p:spPr>
            <a:xfrm>
              <a:off x="-2" y="6690044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" name="Gerade Verbindung 27"/>
            <p:cNvSpPr/>
            <p:nvPr/>
          </p:nvSpPr>
          <p:spPr>
            <a:xfrm>
              <a:off x="-2" y="6622335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" name="Gerade Verbindung 28"/>
            <p:cNvSpPr/>
            <p:nvPr/>
          </p:nvSpPr>
          <p:spPr>
            <a:xfrm>
              <a:off x="-2" y="71597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" name="Gerade Verbindung 29"/>
            <p:cNvSpPr/>
            <p:nvPr/>
          </p:nvSpPr>
          <p:spPr>
            <a:xfrm flipH="1">
              <a:off x="6472089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" name="Gerade Verbindung 30"/>
            <p:cNvSpPr/>
            <p:nvPr/>
          </p:nvSpPr>
          <p:spPr>
            <a:xfrm>
              <a:off x="-2" y="1004524"/>
              <a:ext cx="262802" cy="1283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" name="Gerade Verbindung 31"/>
            <p:cNvSpPr/>
            <p:nvPr/>
          </p:nvSpPr>
          <p:spPr>
            <a:xfrm>
              <a:off x="-2" y="2405658"/>
              <a:ext cx="262291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" name="Gerade Verbindung 32"/>
            <p:cNvSpPr/>
            <p:nvPr/>
          </p:nvSpPr>
          <p:spPr>
            <a:xfrm>
              <a:off x="-2" y="5216650"/>
              <a:ext cx="262802" cy="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" name="Gerade Verbindung 33"/>
            <p:cNvSpPr/>
            <p:nvPr/>
          </p:nvSpPr>
          <p:spPr>
            <a:xfrm flipH="1">
              <a:off x="519517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" name="Gerade Verbindung 34"/>
            <p:cNvSpPr/>
            <p:nvPr/>
          </p:nvSpPr>
          <p:spPr>
            <a:xfrm flipH="1">
              <a:off x="12417834" y="-2"/>
              <a:ext cx="1033" cy="262802"/>
            </a:xfrm>
            <a:prstGeom prst="line">
              <a:avLst/>
            </a:prstGeom>
            <a:noFill/>
            <a:ln w="6350" cap="flat">
              <a:solidFill>
                <a:srgbClr val="FF006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" name="Gruppieren 1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16" name="Rechteck 21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7" name="Rechteck 22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8" name="Rechteck 26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0" name="Textfeld 15"/>
          <p:cNvSpPr txBox="1"/>
          <p:nvPr/>
        </p:nvSpPr>
        <p:spPr>
          <a:xfrm>
            <a:off x="11543380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1" name="Textfeld 17"/>
          <p:cNvSpPr txBox="1"/>
          <p:nvPr/>
        </p:nvSpPr>
        <p:spPr>
          <a:xfrm>
            <a:off x="10786187" y="6442857"/>
            <a:ext cx="1270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22" name="Textebene 1…"/>
          <p:cNvSpPr txBox="1"/>
          <p:nvPr>
            <p:ph type="body" idx="1"/>
          </p:nvPr>
        </p:nvSpPr>
        <p:spPr>
          <a:xfrm>
            <a:off x="323850" y="2024064"/>
            <a:ext cx="11537950" cy="4210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Titeltext"/>
          <p:cNvSpPr txBox="1"/>
          <p:nvPr>
            <p:ph type="title"/>
          </p:nvPr>
        </p:nvSpPr>
        <p:spPr>
          <a:xfrm>
            <a:off x="323850" y="620714"/>
            <a:ext cx="11537950" cy="972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24" name="Foliennummer"/>
          <p:cNvSpPr txBox="1"/>
          <p:nvPr>
            <p:ph type="sldNum" sz="quarter" idx="2"/>
          </p:nvPr>
        </p:nvSpPr>
        <p:spPr>
          <a:xfrm>
            <a:off x="11739135" y="6479382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61950" marR="0" indent="-36195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680084" marR="0" indent="-31813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982662" marR="0" indent="-355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166812" marR="0" indent="-2667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393597" marR="0" indent="-31568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tif"/><Relationship Id="rId5" Type="http://schemas.openxmlformats.org/officeDocument/2006/relationships/image" Target="../media/image2.tif"/><Relationship Id="rId6" Type="http://schemas.openxmlformats.org/officeDocument/2006/relationships/image" Target="../media/image3.tif"/><Relationship Id="rId7" Type="http://schemas.openxmlformats.org/officeDocument/2006/relationships/image" Target="../media/image3.png"/><Relationship Id="rId8" Type="http://schemas.openxmlformats.org/officeDocument/2006/relationships/image" Target="../media/image4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5.tif"/><Relationship Id="rId6" Type="http://schemas.openxmlformats.org/officeDocument/2006/relationships/image" Target="../media/image6.tif"/><Relationship Id="rId7" Type="http://schemas.openxmlformats.org/officeDocument/2006/relationships/image" Target="../media/image7.tif"/><Relationship Id="rId8" Type="http://schemas.openxmlformats.org/officeDocument/2006/relationships/image" Target="../media/image8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Untertitel 18"/>
          <p:cNvSpPr txBox="1"/>
          <p:nvPr>
            <p:ph type="subTitle" sz="half" idx="1"/>
          </p:nvPr>
        </p:nvSpPr>
        <p:spPr>
          <a:xfrm>
            <a:off x="323848" y="4437112"/>
            <a:ext cx="11537953" cy="1800178"/>
          </a:xfrm>
          <a:prstGeom prst="rect">
            <a:avLst/>
          </a:prstGeom>
        </p:spPr>
        <p:txBody>
          <a:bodyPr/>
          <a:lstStyle/>
          <a:p>
            <a:pPr algn="ctr">
              <a:defRPr sz="3200"/>
            </a:pPr>
          </a:p>
          <a:p>
            <a:pPr algn="ctr">
              <a:defRPr sz="3200"/>
            </a:pPr>
            <a:r>
              <a:t>Open Challenge</a:t>
            </a:r>
          </a:p>
        </p:txBody>
      </p:sp>
      <p:sp>
        <p:nvSpPr>
          <p:cNvPr id="2287" name="Datumsplatzhalter 2"/>
          <p:cNvSpPr txBox="1"/>
          <p:nvPr/>
        </p:nvSpPr>
        <p:spPr>
          <a:xfrm>
            <a:off x="10961913" y="6479382"/>
            <a:ext cx="52119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16.12.2017</a:t>
            </a:r>
          </a:p>
        </p:txBody>
      </p:sp>
      <p:sp>
        <p:nvSpPr>
          <p:cNvPr id="2288" name="Foliennummernplatzhalter 4"/>
          <p:cNvSpPr txBox="1"/>
          <p:nvPr>
            <p:ph type="sldNum" sz="quarter" idx="4294967295"/>
          </p:nvPr>
        </p:nvSpPr>
        <p:spPr>
          <a:xfrm>
            <a:off x="11739134" y="647938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9" name="Titel 17"/>
          <p:cNvSpPr txBox="1"/>
          <p:nvPr>
            <p:ph type="ctrTitle"/>
          </p:nvPr>
        </p:nvSpPr>
        <p:spPr>
          <a:xfrm>
            <a:off x="323848" y="3428998"/>
            <a:ext cx="11537953" cy="1152131"/>
          </a:xfrm>
          <a:prstGeom prst="rect">
            <a:avLst/>
          </a:prstGeom>
        </p:spPr>
        <p:txBody>
          <a:bodyPr/>
          <a:lstStyle/>
          <a:p>
            <a:pPr algn="ctr" defTabSz="859536">
              <a:defRPr sz="4100"/>
            </a:pPr>
            <a:r>
              <a:t>Democracy 2.0</a:t>
            </a:r>
            <a:br/>
            <a:r>
              <a:rPr sz="1800"/>
              <a:t>Decentralized Autonomous Organization</a:t>
            </a:r>
            <a:br>
              <a:rPr sz="1800"/>
            </a:br>
          </a:p>
        </p:txBody>
      </p:sp>
      <p:pic>
        <p:nvPicPr>
          <p:cNvPr id="2290" name="Bildplatzhalter 14" descr="Bildplatzhalter 14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0" t="0" r="30" b="0"/>
          <a:stretch>
            <a:fillRect/>
          </a:stretch>
        </p:blipFill>
        <p:spPr>
          <a:xfrm>
            <a:off x="323850" y="619198"/>
            <a:ext cx="11537950" cy="2809802"/>
          </a:xfrm>
          <a:prstGeom prst="rect">
            <a:avLst/>
          </a:prstGeom>
        </p:spPr>
      </p:pic>
      <p:grpSp>
        <p:nvGrpSpPr>
          <p:cNvPr id="2293" name="Bild 18"/>
          <p:cNvGrpSpPr/>
          <p:nvPr/>
        </p:nvGrpSpPr>
        <p:grpSpPr>
          <a:xfrm>
            <a:off x="323998" y="305998"/>
            <a:ext cx="971065" cy="158404"/>
            <a:chOff x="0" y="0"/>
            <a:chExt cx="971063" cy="158402"/>
          </a:xfrm>
        </p:grpSpPr>
        <p:sp>
          <p:nvSpPr>
            <p:cNvPr id="2291" name="Rechteck"/>
            <p:cNvSpPr/>
            <p:nvPr/>
          </p:nvSpPr>
          <p:spPr>
            <a:xfrm>
              <a:off x="-1" y="-1"/>
              <a:ext cx="971064" cy="15840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2292" name="image2.pdf" descr="image2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971065" cy="158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94" name="Fußzeilenplatzhalter 3"/>
          <p:cNvSpPr txBox="1"/>
          <p:nvPr/>
        </p:nvSpPr>
        <p:spPr>
          <a:xfrm>
            <a:off x="4509442" y="6308726"/>
            <a:ext cx="6288864" cy="316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800">
                <a:latin typeface="+mn-lt"/>
                <a:ea typeface="+mn-ea"/>
                <a:cs typeface="+mn-cs"/>
                <a:sym typeface="Arial"/>
              </a:defRPr>
            </a:pPr>
          </a:p>
          <a:p>
            <a:pPr algn="r">
              <a:defRPr sz="800">
                <a:latin typeface="+mn-lt"/>
                <a:ea typeface="+mn-ea"/>
                <a:cs typeface="+mn-cs"/>
                <a:sym typeface="Arial"/>
              </a:defRPr>
            </a:pPr>
            <a:r>
              <a:t>Kaan Sentürk, Jonas Hagemann, Adrian Soos, Manuel Schmuck, Martin Blapp, Philippe Hasler, Claudio Ferrari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Fußzeilenplatzhalter 3"/>
          <p:cNvSpPr txBox="1"/>
          <p:nvPr/>
        </p:nvSpPr>
        <p:spPr>
          <a:xfrm>
            <a:off x="5715699" y="6425976"/>
            <a:ext cx="5010597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latin typeface="+mn-lt"/>
                <a:ea typeface="+mn-ea"/>
                <a:cs typeface="+mn-cs"/>
                <a:sym typeface="Arial"/>
              </a:defRPr>
            </a:pPr>
          </a:p>
          <a:p>
            <a:pPr algn="r">
              <a:defRPr sz="800">
                <a:latin typeface="+mn-lt"/>
                <a:ea typeface="+mn-ea"/>
                <a:cs typeface="+mn-cs"/>
                <a:sym typeface="Arial"/>
              </a:defRPr>
            </a:pPr>
            <a:r>
              <a:t>Kaan Sentürk, Jonas Hagemann, Adrian Soos, Manuel Schmuck, Martin Blapp, Philippe Hasler, Claudio Ferrari</a:t>
            </a:r>
          </a:p>
        </p:txBody>
      </p:sp>
      <p:sp>
        <p:nvSpPr>
          <p:cNvPr id="2297" name="Datumsplatzhalter 2"/>
          <p:cNvSpPr txBox="1"/>
          <p:nvPr/>
        </p:nvSpPr>
        <p:spPr>
          <a:xfrm>
            <a:off x="10961913" y="6479382"/>
            <a:ext cx="52119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16.02.2018</a:t>
            </a:r>
          </a:p>
        </p:txBody>
      </p:sp>
      <p:sp>
        <p:nvSpPr>
          <p:cNvPr id="2298" name="Foliennummernplatzhalter 4"/>
          <p:cNvSpPr txBox="1"/>
          <p:nvPr>
            <p:ph type="sldNum" sz="quarter" idx="4294967295"/>
          </p:nvPr>
        </p:nvSpPr>
        <p:spPr>
          <a:xfrm>
            <a:off x="11739134" y="647938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99" name="Titel 5"/>
          <p:cNvSpPr txBox="1"/>
          <p:nvPr>
            <p:ph type="title"/>
          </p:nvPr>
        </p:nvSpPr>
        <p:spPr>
          <a:xfrm>
            <a:off x="323850" y="620714"/>
            <a:ext cx="11537950" cy="972000"/>
          </a:xfrm>
          <a:prstGeom prst="rect">
            <a:avLst/>
          </a:prstGeom>
          <a:noFill/>
        </p:spPr>
        <p:txBody>
          <a:bodyPr/>
          <a:lstStyle/>
          <a:p>
            <a:pPr/>
            <a:r>
              <a:t>Our Idea</a:t>
            </a:r>
          </a:p>
        </p:txBody>
      </p:sp>
      <p:grpSp>
        <p:nvGrpSpPr>
          <p:cNvPr id="2302" name="Bild 18"/>
          <p:cNvGrpSpPr/>
          <p:nvPr/>
        </p:nvGrpSpPr>
        <p:grpSpPr>
          <a:xfrm>
            <a:off x="323998" y="305998"/>
            <a:ext cx="971065" cy="158404"/>
            <a:chOff x="0" y="0"/>
            <a:chExt cx="971063" cy="158402"/>
          </a:xfrm>
        </p:grpSpPr>
        <p:sp>
          <p:nvSpPr>
            <p:cNvPr id="2300" name="Rechteck"/>
            <p:cNvSpPr/>
            <p:nvPr/>
          </p:nvSpPr>
          <p:spPr>
            <a:xfrm>
              <a:off x="-1" y="-1"/>
              <a:ext cx="971064" cy="15840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2301" name="image2.pdf" descr="image2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971065" cy="158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10" name="Group 28"/>
          <p:cNvGrpSpPr/>
          <p:nvPr/>
        </p:nvGrpSpPr>
        <p:grpSpPr>
          <a:xfrm>
            <a:off x="289842" y="1623568"/>
            <a:ext cx="5443740" cy="4610546"/>
            <a:chOff x="0" y="0"/>
            <a:chExt cx="5443739" cy="4610544"/>
          </a:xfrm>
        </p:grpSpPr>
        <p:grpSp>
          <p:nvGrpSpPr>
            <p:cNvPr id="2308" name="Group 23"/>
            <p:cNvGrpSpPr/>
            <p:nvPr/>
          </p:nvGrpSpPr>
          <p:grpSpPr>
            <a:xfrm>
              <a:off x="0" y="-1"/>
              <a:ext cx="5443740" cy="4610545"/>
              <a:chOff x="0" y="0"/>
              <a:chExt cx="5443739" cy="4610544"/>
            </a:xfrm>
          </p:grpSpPr>
          <p:grpSp>
            <p:nvGrpSpPr>
              <p:cNvPr id="2306" name="Group 22"/>
              <p:cNvGrpSpPr/>
              <p:nvPr/>
            </p:nvGrpSpPr>
            <p:grpSpPr>
              <a:xfrm>
                <a:off x="411489" y="993785"/>
                <a:ext cx="4445708" cy="3430646"/>
                <a:chOff x="0" y="-1"/>
                <a:chExt cx="4445707" cy="3430644"/>
              </a:xfrm>
            </p:grpSpPr>
            <p:pic>
              <p:nvPicPr>
                <p:cNvPr id="2303" name="Picture 3" descr="Picture 3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3048662" y="59651"/>
                  <a:ext cx="1397045" cy="176027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304" name="Picture 11" descr="Picture 11"/>
                <p:cNvPicPr>
                  <a:picLocks noChangeAspect="1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-1" y="-2"/>
                  <a:ext cx="2090720" cy="15046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305" name="Picture 17" descr="Picture 17"/>
                <p:cNvPicPr>
                  <a:picLocks noChangeAspect="1"/>
                </p:cNvPicPr>
                <p:nvPr/>
              </p:nvPicPr>
              <p:blipFill>
                <a:blip r:embed="rId6">
                  <a:extLst/>
                </a:blip>
                <a:srcRect l="0" t="0" r="69088" b="0"/>
                <a:stretch>
                  <a:fillRect/>
                </a:stretch>
              </p:blipFill>
              <p:spPr>
                <a:xfrm>
                  <a:off x="1045358" y="1819925"/>
                  <a:ext cx="1817096" cy="16107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2307" name="Rounded Rectangle 19"/>
              <p:cNvSpPr/>
              <p:nvPr/>
            </p:nvSpPr>
            <p:spPr>
              <a:xfrm>
                <a:off x="0" y="-1"/>
                <a:ext cx="5443740" cy="4610546"/>
              </a:xfrm>
              <a:prstGeom prst="roundRect">
                <a:avLst>
                  <a:gd name="adj" fmla="val 16667"/>
                </a:avLst>
              </a:prstGeom>
              <a:noFill/>
              <a:ln w="57150" cap="rnd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</a:p>
            </p:txBody>
          </p:sp>
        </p:grpSp>
        <p:sp>
          <p:nvSpPr>
            <p:cNvPr id="2309" name="TextBox 24"/>
            <p:cNvSpPr txBox="1"/>
            <p:nvPr/>
          </p:nvSpPr>
          <p:spPr>
            <a:xfrm>
              <a:off x="2167402" y="194318"/>
              <a:ext cx="1323637" cy="4370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2400"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Problem</a:t>
              </a:r>
            </a:p>
          </p:txBody>
        </p:sp>
      </p:grpSp>
      <p:grpSp>
        <p:nvGrpSpPr>
          <p:cNvPr id="2320" name="Group 40"/>
          <p:cNvGrpSpPr/>
          <p:nvPr/>
        </p:nvGrpSpPr>
        <p:grpSpPr>
          <a:xfrm>
            <a:off x="6309639" y="1592713"/>
            <a:ext cx="5670728" cy="4641400"/>
            <a:chOff x="0" y="0"/>
            <a:chExt cx="5670727" cy="4641398"/>
          </a:xfrm>
        </p:grpSpPr>
        <p:sp>
          <p:nvSpPr>
            <p:cNvPr id="2311" name="Rounded Rectangle 20"/>
            <p:cNvSpPr/>
            <p:nvPr/>
          </p:nvSpPr>
          <p:spPr>
            <a:xfrm>
              <a:off x="-1" y="-1"/>
              <a:ext cx="5670728" cy="4641400"/>
            </a:xfrm>
            <a:prstGeom prst="roundRect">
              <a:avLst>
                <a:gd name="adj" fmla="val 16667"/>
              </a:avLst>
            </a:prstGeom>
            <a:noFill/>
            <a:ln w="57150" cap="rnd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2312" name="Picture 15" descr="Picture 15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32575" t="0" r="32186" b="0"/>
            <a:stretch>
              <a:fillRect/>
            </a:stretch>
          </p:blipFill>
          <p:spPr>
            <a:xfrm>
              <a:off x="1656184" y="2556366"/>
              <a:ext cx="2486172" cy="19333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13" name="TextBox 27"/>
            <p:cNvSpPr txBox="1"/>
            <p:nvPr/>
          </p:nvSpPr>
          <p:spPr>
            <a:xfrm>
              <a:off x="2011150" y="225174"/>
              <a:ext cx="1323042" cy="437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2400"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Solution</a:t>
              </a:r>
            </a:p>
          </p:txBody>
        </p:sp>
        <p:grpSp>
          <p:nvGrpSpPr>
            <p:cNvPr id="2316" name="Group 37"/>
            <p:cNvGrpSpPr/>
            <p:nvPr/>
          </p:nvGrpSpPr>
          <p:grpSpPr>
            <a:xfrm>
              <a:off x="425672" y="746257"/>
              <a:ext cx="1518547" cy="1864115"/>
              <a:chOff x="0" y="0"/>
              <a:chExt cx="1518546" cy="1864114"/>
            </a:xfrm>
          </p:grpSpPr>
          <p:pic>
            <p:nvPicPr>
              <p:cNvPr id="2314" name="Picture 34" descr="Picture 34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0"/>
                <a:ext cx="1518547" cy="15146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315" name="TextBox 36"/>
              <p:cNvSpPr txBox="1"/>
              <p:nvPr/>
            </p:nvSpPr>
            <p:spPr>
              <a:xfrm>
                <a:off x="322472" y="1513455"/>
                <a:ext cx="714148" cy="350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Token</a:t>
                </a:r>
              </a:p>
            </p:txBody>
          </p:sp>
        </p:grpSp>
        <p:grpSp>
          <p:nvGrpSpPr>
            <p:cNvPr id="2319" name="Group 39"/>
            <p:cNvGrpSpPr/>
            <p:nvPr/>
          </p:nvGrpSpPr>
          <p:grpSpPr>
            <a:xfrm>
              <a:off x="3174169" y="1024641"/>
              <a:ext cx="2044702" cy="1378329"/>
              <a:chOff x="0" y="0"/>
              <a:chExt cx="2044701" cy="1378328"/>
            </a:xfrm>
          </p:grpSpPr>
          <p:pic>
            <p:nvPicPr>
              <p:cNvPr id="2317" name="Picture 13" descr="Picture 13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0" y="-1"/>
                <a:ext cx="2044702" cy="9906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318" name="TextBox 38"/>
              <p:cNvSpPr txBox="1"/>
              <p:nvPr/>
            </p:nvSpPr>
            <p:spPr>
              <a:xfrm>
                <a:off x="340111" y="1027668"/>
                <a:ext cx="1273035" cy="350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Private Key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Fußzeilenplatzhalter 3"/>
          <p:cNvSpPr txBox="1"/>
          <p:nvPr/>
        </p:nvSpPr>
        <p:spPr>
          <a:xfrm>
            <a:off x="5715699" y="6425976"/>
            <a:ext cx="5010597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latin typeface="+mn-lt"/>
                <a:ea typeface="+mn-ea"/>
                <a:cs typeface="+mn-cs"/>
                <a:sym typeface="Arial"/>
              </a:defRPr>
            </a:pPr>
          </a:p>
          <a:p>
            <a:pPr algn="r">
              <a:defRPr sz="800">
                <a:latin typeface="+mn-lt"/>
                <a:ea typeface="+mn-ea"/>
                <a:cs typeface="+mn-cs"/>
                <a:sym typeface="Arial"/>
              </a:defRPr>
            </a:pPr>
            <a:r>
              <a:t>Kaan Sentürk, Jonas Hagemann, Adrian Soos, Manuel Schmuck, Martin Blapp, Philippe Hasler, Claudio Ferrari</a:t>
            </a:r>
          </a:p>
        </p:txBody>
      </p:sp>
      <p:sp>
        <p:nvSpPr>
          <p:cNvPr id="2325" name="Datumsplatzhalter 2"/>
          <p:cNvSpPr txBox="1"/>
          <p:nvPr/>
        </p:nvSpPr>
        <p:spPr>
          <a:xfrm>
            <a:off x="10961913" y="6479382"/>
            <a:ext cx="52119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16.02.2018</a:t>
            </a:r>
          </a:p>
        </p:txBody>
      </p:sp>
      <p:sp>
        <p:nvSpPr>
          <p:cNvPr id="2326" name="Foliennummernplatzhalter 4"/>
          <p:cNvSpPr txBox="1"/>
          <p:nvPr>
            <p:ph type="sldNum" sz="quarter" idx="4294967295"/>
          </p:nvPr>
        </p:nvSpPr>
        <p:spPr>
          <a:xfrm>
            <a:off x="11739134" y="647938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7" name="Titel 9"/>
          <p:cNvSpPr txBox="1"/>
          <p:nvPr>
            <p:ph type="title"/>
          </p:nvPr>
        </p:nvSpPr>
        <p:spPr>
          <a:xfrm>
            <a:off x="323850" y="620714"/>
            <a:ext cx="11537950" cy="972000"/>
          </a:xfrm>
          <a:prstGeom prst="rect">
            <a:avLst/>
          </a:prstGeom>
        </p:spPr>
        <p:txBody>
          <a:bodyPr/>
          <a:lstStyle/>
          <a:p>
            <a:pPr/>
            <a:r>
              <a:t>Solution Design</a:t>
            </a:r>
          </a:p>
        </p:txBody>
      </p:sp>
      <p:grpSp>
        <p:nvGrpSpPr>
          <p:cNvPr id="2330" name="Bild 18"/>
          <p:cNvGrpSpPr/>
          <p:nvPr/>
        </p:nvGrpSpPr>
        <p:grpSpPr>
          <a:xfrm>
            <a:off x="323998" y="305998"/>
            <a:ext cx="971065" cy="158404"/>
            <a:chOff x="0" y="0"/>
            <a:chExt cx="971063" cy="158402"/>
          </a:xfrm>
        </p:grpSpPr>
        <p:sp>
          <p:nvSpPr>
            <p:cNvPr id="2328" name="Rechteck"/>
            <p:cNvSpPr/>
            <p:nvPr/>
          </p:nvSpPr>
          <p:spPr>
            <a:xfrm>
              <a:off x="-1" y="-1"/>
              <a:ext cx="971064" cy="15840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2329" name="image2.pdf" descr="image2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971065" cy="158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331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11985" y="1315210"/>
            <a:ext cx="7961680" cy="4967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Fußzeilenplatzhalter 3"/>
          <p:cNvSpPr txBox="1"/>
          <p:nvPr/>
        </p:nvSpPr>
        <p:spPr>
          <a:xfrm>
            <a:off x="5715699" y="6425976"/>
            <a:ext cx="5010597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latin typeface="+mn-lt"/>
                <a:ea typeface="+mn-ea"/>
                <a:cs typeface="+mn-cs"/>
                <a:sym typeface="Arial"/>
              </a:defRPr>
            </a:pPr>
          </a:p>
          <a:p>
            <a:pPr algn="r">
              <a:defRPr sz="800">
                <a:latin typeface="+mn-lt"/>
                <a:ea typeface="+mn-ea"/>
                <a:cs typeface="+mn-cs"/>
                <a:sym typeface="Arial"/>
              </a:defRPr>
            </a:pPr>
            <a:r>
              <a:t>Kaan Sentürk, Jonas Hagemann, Adrian Soos, Manuel Schmuck, Martin Blapp, Philippe Hasler, Claudio Ferrari</a:t>
            </a:r>
          </a:p>
        </p:txBody>
      </p:sp>
      <p:sp>
        <p:nvSpPr>
          <p:cNvPr id="2336" name="Datumsplatzhalter 2"/>
          <p:cNvSpPr txBox="1"/>
          <p:nvPr/>
        </p:nvSpPr>
        <p:spPr>
          <a:xfrm>
            <a:off x="10961913" y="6479382"/>
            <a:ext cx="52119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16.02.2018</a:t>
            </a:r>
          </a:p>
        </p:txBody>
      </p:sp>
      <p:sp>
        <p:nvSpPr>
          <p:cNvPr id="2337" name="Foliennummernplatzhalter 4"/>
          <p:cNvSpPr txBox="1"/>
          <p:nvPr>
            <p:ph type="sldNum" sz="quarter" idx="4294967295"/>
          </p:nvPr>
        </p:nvSpPr>
        <p:spPr>
          <a:xfrm>
            <a:off x="11739134" y="647938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38" name="Titel 9"/>
          <p:cNvSpPr txBox="1"/>
          <p:nvPr>
            <p:ph type="title"/>
          </p:nvPr>
        </p:nvSpPr>
        <p:spPr>
          <a:xfrm>
            <a:off x="436543" y="620714"/>
            <a:ext cx="11425257" cy="453630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grpSp>
        <p:nvGrpSpPr>
          <p:cNvPr id="2341" name="Bild 18"/>
          <p:cNvGrpSpPr/>
          <p:nvPr/>
        </p:nvGrpSpPr>
        <p:grpSpPr>
          <a:xfrm>
            <a:off x="323998" y="305998"/>
            <a:ext cx="971065" cy="158404"/>
            <a:chOff x="0" y="0"/>
            <a:chExt cx="971063" cy="158402"/>
          </a:xfrm>
        </p:grpSpPr>
        <p:sp>
          <p:nvSpPr>
            <p:cNvPr id="2339" name="Rechteck"/>
            <p:cNvSpPr/>
            <p:nvPr/>
          </p:nvSpPr>
          <p:spPr>
            <a:xfrm>
              <a:off x="-1" y="-1"/>
              <a:ext cx="971064" cy="15840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2340" name="image2.pdf" descr="image2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971065" cy="158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52" name="Group 27"/>
          <p:cNvGrpSpPr/>
          <p:nvPr/>
        </p:nvGrpSpPr>
        <p:grpSpPr>
          <a:xfrm>
            <a:off x="615126" y="1311824"/>
            <a:ext cx="5982767" cy="2695573"/>
            <a:chOff x="0" y="0"/>
            <a:chExt cx="5982766" cy="2695572"/>
          </a:xfrm>
        </p:grpSpPr>
        <p:sp>
          <p:nvSpPr>
            <p:cNvPr id="2342" name="TextBox 6"/>
            <p:cNvSpPr txBox="1"/>
            <p:nvPr/>
          </p:nvSpPr>
          <p:spPr>
            <a:xfrm>
              <a:off x="201673" y="0"/>
              <a:ext cx="5720296" cy="350660"/>
            </a:xfrm>
            <a:prstGeom prst="rect">
              <a:avLst/>
            </a:prstGeom>
            <a:gradFill flip="none" rotWithShape="1">
              <a:gsLst>
                <a:gs pos="0">
                  <a:srgbClr val="999FAA"/>
                </a:gs>
                <a:gs pos="80000">
                  <a:srgbClr val="C9D1DF"/>
                </a:gs>
                <a:gs pos="100000">
                  <a:srgbClr val="C9D2E1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Potential Problems</a:t>
              </a:r>
            </a:p>
          </p:txBody>
        </p:sp>
        <p:grpSp>
          <p:nvGrpSpPr>
            <p:cNvPr id="2345" name="Group 19"/>
            <p:cNvGrpSpPr/>
            <p:nvPr/>
          </p:nvGrpSpPr>
          <p:grpSpPr>
            <a:xfrm>
              <a:off x="0" y="704608"/>
              <a:ext cx="2015427" cy="1750465"/>
              <a:chOff x="0" y="0"/>
              <a:chExt cx="2015426" cy="1750464"/>
            </a:xfrm>
          </p:grpSpPr>
          <p:pic>
            <p:nvPicPr>
              <p:cNvPr id="2343" name="Picture 17" descr="Picture 17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917" t="8449" r="0" b="3811"/>
              <a:stretch>
                <a:fillRect/>
              </a:stretch>
            </p:blipFill>
            <p:spPr>
              <a:xfrm>
                <a:off x="166039" y="0"/>
                <a:ext cx="1683259" cy="10544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344" name="TextBox 18"/>
              <p:cNvSpPr txBox="1"/>
              <p:nvPr/>
            </p:nvSpPr>
            <p:spPr>
              <a:xfrm>
                <a:off x="0" y="1437073"/>
                <a:ext cx="2015427" cy="313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6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Vote Token Market</a:t>
                </a:r>
              </a:p>
            </p:txBody>
          </p:sp>
        </p:grpSp>
        <p:grpSp>
          <p:nvGrpSpPr>
            <p:cNvPr id="2348" name="Group 21"/>
            <p:cNvGrpSpPr/>
            <p:nvPr/>
          </p:nvGrpSpPr>
          <p:grpSpPr>
            <a:xfrm>
              <a:off x="4197114" y="489180"/>
              <a:ext cx="1785653" cy="1997299"/>
              <a:chOff x="0" y="0"/>
              <a:chExt cx="1785652" cy="1997298"/>
            </a:xfrm>
          </p:grpSpPr>
          <p:pic>
            <p:nvPicPr>
              <p:cNvPr id="2346" name="Picture 11" descr="Picture 11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-1"/>
                <a:ext cx="1785653" cy="178565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347" name="TextBox 20"/>
              <p:cNvSpPr txBox="1"/>
              <p:nvPr/>
            </p:nvSpPr>
            <p:spPr>
              <a:xfrm>
                <a:off x="11780" y="1683908"/>
                <a:ext cx="1493400" cy="3133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6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Internet Access</a:t>
                </a:r>
              </a:p>
            </p:txBody>
          </p:sp>
        </p:grpSp>
        <p:grpSp>
          <p:nvGrpSpPr>
            <p:cNvPr id="2351" name="Group 23"/>
            <p:cNvGrpSpPr/>
            <p:nvPr/>
          </p:nvGrpSpPr>
          <p:grpSpPr>
            <a:xfrm>
              <a:off x="2273995" y="531202"/>
              <a:ext cx="1575652" cy="2164371"/>
              <a:chOff x="0" y="0"/>
              <a:chExt cx="1575651" cy="2164370"/>
            </a:xfrm>
          </p:grpSpPr>
          <p:pic>
            <p:nvPicPr>
              <p:cNvPr id="2349" name="Picture 12" descr="Picture 12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8876" y="0"/>
                <a:ext cx="1477900" cy="14860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350" name="TextBox 22"/>
              <p:cNvSpPr txBox="1"/>
              <p:nvPr/>
            </p:nvSpPr>
            <p:spPr>
              <a:xfrm>
                <a:off x="0" y="1622379"/>
                <a:ext cx="1575652" cy="5419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16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Private Key Storage</a:t>
                </a:r>
              </a:p>
            </p:txBody>
          </p:sp>
        </p:grpSp>
      </p:grpSp>
      <p:grpSp>
        <p:nvGrpSpPr>
          <p:cNvPr id="2362" name="Group 30"/>
          <p:cNvGrpSpPr/>
          <p:nvPr/>
        </p:nvGrpSpPr>
        <p:grpSpPr>
          <a:xfrm>
            <a:off x="7084413" y="1312082"/>
            <a:ext cx="4343455" cy="2862402"/>
            <a:chOff x="0" y="0"/>
            <a:chExt cx="4343454" cy="2862400"/>
          </a:xfrm>
        </p:grpSpPr>
        <p:grpSp>
          <p:nvGrpSpPr>
            <p:cNvPr id="2355" name="TextBox 8"/>
            <p:cNvGrpSpPr/>
            <p:nvPr/>
          </p:nvGrpSpPr>
          <p:grpSpPr>
            <a:xfrm>
              <a:off x="361297" y="0"/>
              <a:ext cx="3749261" cy="350660"/>
              <a:chOff x="0" y="0"/>
              <a:chExt cx="3749259" cy="350659"/>
            </a:xfrm>
          </p:grpSpPr>
          <p:sp>
            <p:nvSpPr>
              <p:cNvPr id="2353" name="Rechteck"/>
              <p:cNvSpPr/>
              <p:nvPr/>
            </p:nvSpPr>
            <p:spPr>
              <a:xfrm>
                <a:off x="0" y="0"/>
                <a:ext cx="3749260" cy="344680"/>
              </a:xfrm>
              <a:prstGeom prst="rect">
                <a:avLst/>
              </a:prstGeom>
              <a:gradFill flip="none" rotWithShape="1">
                <a:gsLst>
                  <a:gs pos="0">
                    <a:srgbClr val="999FAA"/>
                  </a:gs>
                  <a:gs pos="80000">
                    <a:srgbClr val="C9D1DF"/>
                  </a:gs>
                  <a:gs pos="100000">
                    <a:srgbClr val="C9D2E1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</a:p>
            </p:txBody>
          </p:sp>
          <p:sp>
            <p:nvSpPr>
              <p:cNvPr id="2354" name="Outlook"/>
              <p:cNvSpPr txBox="1"/>
              <p:nvPr/>
            </p:nvSpPr>
            <p:spPr>
              <a:xfrm>
                <a:off x="0" y="0"/>
                <a:ext cx="3749260" cy="350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Outlook</a:t>
                </a:r>
              </a:p>
            </p:txBody>
          </p:sp>
        </p:grpSp>
        <p:grpSp>
          <p:nvGrpSpPr>
            <p:cNvPr id="2358" name="Group 28"/>
            <p:cNvGrpSpPr/>
            <p:nvPr/>
          </p:nvGrpSpPr>
          <p:grpSpPr>
            <a:xfrm>
              <a:off x="0" y="617381"/>
              <a:ext cx="1747947" cy="2245020"/>
              <a:chOff x="0" y="0"/>
              <a:chExt cx="1747946" cy="2245018"/>
            </a:xfrm>
          </p:grpSpPr>
          <p:sp>
            <p:nvSpPr>
              <p:cNvPr id="2356" name="TextBox 24"/>
              <p:cNvSpPr txBox="1"/>
              <p:nvPr/>
            </p:nvSpPr>
            <p:spPr>
              <a:xfrm>
                <a:off x="109011" y="1474428"/>
                <a:ext cx="1529923" cy="770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Incentivise people</a:t>
                </a:r>
                <a:br/>
                <a:r>
                  <a:t>to vote</a:t>
                </a:r>
              </a:p>
            </p:txBody>
          </p:sp>
          <p:pic>
            <p:nvPicPr>
              <p:cNvPr id="2357" name="Picture 25" descr="Picture 25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0"/>
                <a:ext cx="1747947" cy="14465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361" name="Group 29"/>
            <p:cNvGrpSpPr/>
            <p:nvPr/>
          </p:nvGrpSpPr>
          <p:grpSpPr>
            <a:xfrm>
              <a:off x="2205292" y="704583"/>
              <a:ext cx="2138163" cy="1943652"/>
              <a:chOff x="0" y="0"/>
              <a:chExt cx="2138162" cy="1943651"/>
            </a:xfrm>
          </p:grpSpPr>
          <p:pic>
            <p:nvPicPr>
              <p:cNvPr id="2359" name="Picture 13" descr="Picture 13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61205" y="0"/>
                <a:ext cx="2015753" cy="13465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360" name="TextBox 26"/>
              <p:cNvSpPr txBox="1"/>
              <p:nvPr/>
            </p:nvSpPr>
            <p:spPr>
              <a:xfrm>
                <a:off x="0" y="1401660"/>
                <a:ext cx="2138163" cy="5419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Incentivise elected</a:t>
                </a:r>
                <a:br/>
                <a:r>
                  <a:t>to hold their promise</a:t>
                </a:r>
              </a:p>
            </p:txBody>
          </p:sp>
        </p:grpSp>
      </p:grpSp>
      <p:sp>
        <p:nvSpPr>
          <p:cNvPr id="2363" name="Titel 9"/>
          <p:cNvSpPr txBox="1"/>
          <p:nvPr/>
        </p:nvSpPr>
        <p:spPr>
          <a:xfrm>
            <a:off x="377020" y="4280768"/>
            <a:ext cx="11425260" cy="4536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b="1" sz="2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Outputs &amp; Community</a:t>
            </a:r>
          </a:p>
        </p:txBody>
      </p:sp>
      <p:sp>
        <p:nvSpPr>
          <p:cNvPr id="2364" name="-  DAO Democratie 2.0 Voting System"/>
          <p:cNvSpPr txBox="1"/>
          <p:nvPr/>
        </p:nvSpPr>
        <p:spPr>
          <a:xfrm>
            <a:off x="388520" y="4825289"/>
            <a:ext cx="3928167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-  DAO Democracy 2.0 Voting System</a:t>
            </a:r>
          </a:p>
        </p:txBody>
      </p:sp>
      <p:sp>
        <p:nvSpPr>
          <p:cNvPr id="2365" name="NPM Module:    npm  install  --save  eth-token-create…"/>
          <p:cNvSpPr txBox="1"/>
          <p:nvPr/>
        </p:nvSpPr>
        <p:spPr>
          <a:xfrm>
            <a:off x="404332" y="5266844"/>
            <a:ext cx="9417021" cy="61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2" indent="-180472">
              <a:buSzPct val="100000"/>
              <a:buChar char="-"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NPM Module:    </a:t>
            </a:r>
            <a:r>
              <a:rPr>
                <a:solidFill>
                  <a:srgbClr val="941100"/>
                </a:solidFill>
              </a:rPr>
              <a:t>npm  install  --save  eth-token-create </a:t>
            </a:r>
            <a:endParaRPr>
              <a:solidFill>
                <a:srgbClr val="941100"/>
              </a:solidFill>
            </a:endParaRPr>
          </a:p>
          <a:p>
            <a:pPr lvl="8" indent="1828800">
              <a:defRPr>
                <a:solidFill>
                  <a:srgbClr val="919191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create, compile and deploy custom ERC20-Token with single function call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Footer Placeholder 4"/>
          <p:cNvSpPr txBox="1"/>
          <p:nvPr/>
        </p:nvSpPr>
        <p:spPr>
          <a:xfrm>
            <a:off x="7511459" y="6475114"/>
            <a:ext cx="32148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Groupe 47 Rober Bütler, Jonas Hagemann, Jakob Rempell, Jürg Käser</a:t>
            </a:r>
          </a:p>
        </p:txBody>
      </p:sp>
      <p:sp>
        <p:nvSpPr>
          <p:cNvPr id="2370" name="Date Placeholder 3"/>
          <p:cNvSpPr txBox="1"/>
          <p:nvPr/>
        </p:nvSpPr>
        <p:spPr>
          <a:xfrm>
            <a:off x="10990164" y="6479382"/>
            <a:ext cx="46469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8.12.2017</a:t>
            </a:r>
          </a:p>
        </p:txBody>
      </p:sp>
      <p:sp>
        <p:nvSpPr>
          <p:cNvPr id="2371" name="Slide Number Placeholder 5"/>
          <p:cNvSpPr txBox="1"/>
          <p:nvPr>
            <p:ph type="sldNum" sz="quarter" idx="4294967295"/>
          </p:nvPr>
        </p:nvSpPr>
        <p:spPr>
          <a:xfrm>
            <a:off x="11739134" y="647938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72" name="Bildplatzhalter 8" descr="Bildplatzhalter 8"/>
          <p:cNvPicPr>
            <a:picLocks noChangeAspect="1"/>
          </p:cNvPicPr>
          <p:nvPr/>
        </p:nvPicPr>
        <p:blipFill>
          <a:blip r:embed="rId2">
            <a:extLst/>
          </a:blip>
          <a:srcRect l="0" t="5" r="0" b="5"/>
          <a:stretch>
            <a:fillRect/>
          </a:stretch>
        </p:blipFill>
        <p:spPr>
          <a:xfrm>
            <a:off x="1" y="-2"/>
            <a:ext cx="12187240" cy="6858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76" name="Gruppieren 9"/>
          <p:cNvGrpSpPr/>
          <p:nvPr/>
        </p:nvGrpSpPr>
        <p:grpSpPr>
          <a:xfrm>
            <a:off x="144460" y="152401"/>
            <a:ext cx="11897965" cy="612778"/>
            <a:chOff x="-1" y="0"/>
            <a:chExt cx="11897963" cy="612777"/>
          </a:xfrm>
        </p:grpSpPr>
        <p:sp>
          <p:nvSpPr>
            <p:cNvPr id="2373" name="Rechteck 10"/>
            <p:cNvSpPr/>
            <p:nvPr/>
          </p:nvSpPr>
          <p:spPr>
            <a:xfrm>
              <a:off x="0" y="0"/>
              <a:ext cx="11896729" cy="47160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374" name="Rechteck 11"/>
            <p:cNvSpPr/>
            <p:nvPr/>
          </p:nvSpPr>
          <p:spPr>
            <a:xfrm>
              <a:off x="-2" y="445294"/>
              <a:ext cx="186363" cy="16748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375" name="Rechteck 12"/>
            <p:cNvSpPr/>
            <p:nvPr/>
          </p:nvSpPr>
          <p:spPr>
            <a:xfrm>
              <a:off x="11710761" y="445293"/>
              <a:ext cx="187202" cy="16748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pic>
        <p:nvPicPr>
          <p:cNvPr id="2377" name="Bild 18" descr="Bild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998" y="305999"/>
            <a:ext cx="971064" cy="1584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80" name="Untertitel 18"/>
          <p:cNvGrpSpPr/>
          <p:nvPr/>
        </p:nvGrpSpPr>
        <p:grpSpPr>
          <a:xfrm>
            <a:off x="-1" y="5373215"/>
            <a:ext cx="12187242" cy="1484786"/>
            <a:chOff x="0" y="0"/>
            <a:chExt cx="12187241" cy="1484785"/>
          </a:xfrm>
        </p:grpSpPr>
        <p:sp>
          <p:nvSpPr>
            <p:cNvPr id="2378" name="Rechteck"/>
            <p:cNvSpPr/>
            <p:nvPr/>
          </p:nvSpPr>
          <p:spPr>
            <a:xfrm>
              <a:off x="-1" y="-1"/>
              <a:ext cx="12187242" cy="148478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spcBef>
                  <a:spcPts val="500"/>
                </a:spcBef>
                <a:defRPr sz="2000"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379" name="Thank you for your attention"/>
            <p:cNvSpPr txBox="1"/>
            <p:nvPr/>
          </p:nvSpPr>
          <p:spPr>
            <a:xfrm>
              <a:off x="-1" y="-1"/>
              <a:ext cx="12187242" cy="990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61950" indent="-361950" algn="ctr">
                <a:spcBef>
                  <a:spcPts val="500"/>
                </a:spcBef>
                <a:buClr>
                  <a:schemeClr val="accent1"/>
                </a:buClr>
                <a:buSzPct val="100000"/>
                <a:buChar char="▪"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</a:p>
            <a:p>
              <a:pPr marL="361950" indent="-361950" algn="ctr">
                <a:spcBef>
                  <a:spcPts val="500"/>
                </a:spcBef>
                <a:buClr>
                  <a:schemeClr val="accent1"/>
                </a:buClr>
                <a:buSzPct val="100000"/>
                <a:buChar char="▪"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r>
                <a:t>Thank you for your attention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Titel 2"/>
          <p:cNvSpPr txBox="1"/>
          <p:nvPr>
            <p:ph type="title"/>
          </p:nvPr>
        </p:nvSpPr>
        <p:spPr>
          <a:xfrm>
            <a:off x="323847" y="1044001"/>
            <a:ext cx="11537955" cy="980062"/>
          </a:xfrm>
          <a:prstGeom prst="rect">
            <a:avLst/>
          </a:prstGeom>
        </p:spPr>
        <p:txBody>
          <a:bodyPr/>
          <a:lstStyle/>
          <a:p>
            <a:pPr/>
            <a:r>
              <a:t>Design in a little more detail</a:t>
            </a:r>
          </a:p>
        </p:txBody>
      </p:sp>
      <p:sp>
        <p:nvSpPr>
          <p:cNvPr id="2383" name="Untertitel 3"/>
          <p:cNvSpPr txBox="1"/>
          <p:nvPr>
            <p:ph type="body" sz="quarter" idx="1"/>
          </p:nvPr>
        </p:nvSpPr>
        <p:spPr>
          <a:xfrm>
            <a:off x="323850" y="620712"/>
            <a:ext cx="11537950" cy="46572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84" name="Bildplatzhalter 6" descr="Bildplatzhalter 6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226051" y="1590487"/>
            <a:ext cx="7492051" cy="5211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Fußzeilenplatzhalter 3"/>
          <p:cNvSpPr txBox="1"/>
          <p:nvPr/>
        </p:nvSpPr>
        <p:spPr>
          <a:xfrm>
            <a:off x="7511459" y="6475114"/>
            <a:ext cx="32148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Groupe 47 Rober Bütler, Jonas Hagemann, Jakob Rempell, Jürg Käser</a:t>
            </a:r>
          </a:p>
        </p:txBody>
      </p:sp>
      <p:sp>
        <p:nvSpPr>
          <p:cNvPr id="2387" name="Inhaltsplatzhalter 1"/>
          <p:cNvSpPr txBox="1"/>
          <p:nvPr>
            <p:ph type="body" idx="1"/>
          </p:nvPr>
        </p:nvSpPr>
        <p:spPr>
          <a:xfrm>
            <a:off x="323850" y="2024063"/>
            <a:ext cx="11537950" cy="4210049"/>
          </a:xfrm>
          <a:prstGeom prst="rect">
            <a:avLst/>
          </a:prstGeom>
        </p:spPr>
        <p:txBody>
          <a:bodyPr/>
          <a:lstStyle/>
          <a:p>
            <a:pPr/>
            <a:r>
              <a:t>Delegate votes to other people</a:t>
            </a:r>
          </a:p>
          <a:p>
            <a:pPr/>
            <a:r>
              <a:t>Incentivize people to vote by paying them (also to cover their gas)</a:t>
            </a:r>
          </a:p>
          <a:p>
            <a:pPr/>
            <a:r>
              <a:t>Change your vote if you change your mind or disagree with what your delegate voted on your behalf</a:t>
            </a:r>
          </a:p>
          <a:p>
            <a:pPr/>
            <a:r>
              <a:t>Proposal System that allows people to put their issues to a vote</a:t>
            </a:r>
          </a:p>
          <a:p>
            <a:pPr/>
            <a:r>
              <a:t>Provided we know the number of eligible voters voting fraud can be detected</a:t>
            </a:r>
          </a:p>
        </p:txBody>
      </p:sp>
      <p:sp>
        <p:nvSpPr>
          <p:cNvPr id="2388" name="Datumsplatzhalter 2"/>
          <p:cNvSpPr txBox="1"/>
          <p:nvPr/>
        </p:nvSpPr>
        <p:spPr>
          <a:xfrm>
            <a:off x="10990164" y="6479382"/>
            <a:ext cx="46469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8.12.2017</a:t>
            </a:r>
          </a:p>
        </p:txBody>
      </p:sp>
      <p:sp>
        <p:nvSpPr>
          <p:cNvPr id="2389" name="Foliennummernplatzhalter 4"/>
          <p:cNvSpPr txBox="1"/>
          <p:nvPr>
            <p:ph type="sldNum" sz="quarter" idx="4294967295"/>
          </p:nvPr>
        </p:nvSpPr>
        <p:spPr>
          <a:xfrm>
            <a:off x="11739134" y="6479382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0" name="Titel 5"/>
          <p:cNvSpPr txBox="1"/>
          <p:nvPr>
            <p:ph type="title"/>
          </p:nvPr>
        </p:nvSpPr>
        <p:spPr>
          <a:xfrm>
            <a:off x="323850" y="620714"/>
            <a:ext cx="11537950" cy="972000"/>
          </a:xfrm>
          <a:prstGeom prst="rect">
            <a:avLst/>
          </a:prstGeom>
        </p:spPr>
        <p:txBody>
          <a:bodyPr/>
          <a:lstStyle/>
          <a:p>
            <a:pPr/>
            <a:r>
              <a:t>List of features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eth_praesentation_16zu9_ETH1">
  <a:themeElements>
    <a:clrScheme name="eth_praesentation_16zu9_ETH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FF"/>
      </a:hlink>
      <a:folHlink>
        <a:srgbClr val="FF00FF"/>
      </a:folHlink>
    </a:clrScheme>
    <a:fontScheme name="eth_praesentation_16zu9_ETH1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eth_praesentation_16zu9_ETH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th_praesentation_16zu9_ETH1">
  <a:themeElements>
    <a:clrScheme name="eth_praesentation_16zu9_ETH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FF"/>
      </a:hlink>
      <a:folHlink>
        <a:srgbClr val="FF00FF"/>
      </a:folHlink>
    </a:clrScheme>
    <a:fontScheme name="eth_praesentation_16zu9_ETH1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eth_praesentation_16zu9_ETH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