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3"/>
  </p:notesMasterIdLst>
  <p:sldIdLst>
    <p:sldId id="256" r:id="rId5"/>
    <p:sldId id="257" r:id="rId6"/>
    <p:sldId id="258" r:id="rId7"/>
    <p:sldId id="259" r:id="rId8"/>
    <p:sldId id="294" r:id="rId9"/>
    <p:sldId id="260" r:id="rId10"/>
    <p:sldId id="261" r:id="rId11"/>
    <p:sldId id="295" r:id="rId12"/>
    <p:sldId id="297" r:id="rId13"/>
    <p:sldId id="300" r:id="rId14"/>
    <p:sldId id="303" r:id="rId15"/>
    <p:sldId id="304" r:id="rId16"/>
    <p:sldId id="305" r:id="rId17"/>
    <p:sldId id="306" r:id="rId18"/>
    <p:sldId id="307" r:id="rId19"/>
    <p:sldId id="309" r:id="rId20"/>
    <p:sldId id="301" r:id="rId21"/>
    <p:sldId id="318" r:id="rId22"/>
    <p:sldId id="283" r:id="rId23"/>
    <p:sldId id="311" r:id="rId24"/>
    <p:sldId id="312" r:id="rId25"/>
    <p:sldId id="313" r:id="rId26"/>
    <p:sldId id="314" r:id="rId27"/>
    <p:sldId id="315" r:id="rId28"/>
    <p:sldId id="316" r:id="rId29"/>
    <p:sldId id="310" r:id="rId30"/>
    <p:sldId id="317" r:id="rId31"/>
    <p:sldId id="293"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SF Hello Regular"/>
        <a:ea typeface="SF Hello Regular"/>
        <a:cs typeface="SF Hello Regular"/>
        <a:sym typeface="SF Hello Regular"/>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SF Hello Regular"/>
        <a:ea typeface="SF Hello Regular"/>
        <a:cs typeface="SF Hello Regular"/>
        <a:sym typeface="SF Hello Regular"/>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SF Hello Regular"/>
        <a:ea typeface="SF Hello Regular"/>
        <a:cs typeface="SF Hello Regular"/>
        <a:sym typeface="SF Hello Regular"/>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SF Hello Regular"/>
        <a:ea typeface="SF Hello Regular"/>
        <a:cs typeface="SF Hello Regular"/>
        <a:sym typeface="SF Hello Regular"/>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SF Hello Regular"/>
        <a:ea typeface="SF Hello Regular"/>
        <a:cs typeface="SF Hello Regular"/>
        <a:sym typeface="SF Hello Regular"/>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SF Hello Regular"/>
        <a:ea typeface="SF Hello Regular"/>
        <a:cs typeface="SF Hello Regular"/>
        <a:sym typeface="SF Hello Regular"/>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SF Hello Regular"/>
        <a:ea typeface="SF Hello Regular"/>
        <a:cs typeface="SF Hello Regular"/>
        <a:sym typeface="SF Hello Regular"/>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SF Hello Regular"/>
        <a:ea typeface="SF Hello Regular"/>
        <a:cs typeface="SF Hello Regular"/>
        <a:sym typeface="SF Hello Regular"/>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SF Hello Regular"/>
        <a:ea typeface="SF Hello Regular"/>
        <a:cs typeface="SF Hello Regular"/>
        <a:sym typeface="SF Hell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03594-261A-4EB0-A4A9-78B16DB82933}" v="212" dt="2024-02-09T01:22:47.500"/>
    <p1510:client id="{B3809F95-FC9E-41DD-9ECC-844F9DC334E3}" v="6" dt="2024-02-08T22:58:12.230"/>
    <p1510:client id="{C666E0E5-2A70-8646-9830-4EDF2FFA8271}" v="2" vWet="4" dt="2024-02-09T01:10:23.754"/>
    <p1510:client id="{EDEE18C1-1D78-46E5-B943-5BDB2565B446}" v="84" dt="2024-02-09T11:42:11.574"/>
    <p1510:client id="{F8385DF4-33F0-493B-977A-F0989408501E}" v="96" dt="2024-02-09T01:49:52.104"/>
    <p1510:client id="{F98D59DE-15D0-42AC-AC37-FA69672460FA}" v="48" vWet="50" dt="2024-02-09T01:46:22.70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F Hello Regular"/>
          <a:ea typeface="SF Hello Regular"/>
          <a:cs typeface="SF Hello Regular"/>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SF Hello Regular"/>
          <a:ea typeface="SF Hello Regular"/>
          <a:cs typeface="SF Hello Regular"/>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SF Hello Regular"/>
          <a:ea typeface="SF Hello Regular"/>
          <a:cs typeface="SF Hello Regular"/>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SF Hello Regular"/>
          <a:ea typeface="SF Hello Regular"/>
          <a:cs typeface="SF Hello Regular"/>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SF Hello Medium"/>
          <a:ea typeface="SF Hello Medium"/>
          <a:cs typeface="SF Hello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
          <a:latin typeface="SF Hello Regular"/>
          <a:ea typeface="SF Hello Regular"/>
          <a:cs typeface="SF Hello Regular"/>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SF Hello Medium"/>
          <a:ea typeface="SF Hello Medium"/>
          <a:cs typeface="SF Hello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
          <a:latin typeface="SF Hello Regular"/>
          <a:ea typeface="SF Hello Regular"/>
          <a:cs typeface="SF Hello Regular"/>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SF Hello Medium"/>
          <a:ea typeface="SF Hello Medium"/>
          <a:cs typeface="SF Hello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SF Hello Medium"/>
          <a:ea typeface="SF Hello Medium"/>
          <a:cs typeface="SF Hello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SF Hello Regular"/>
          <a:ea typeface="SF Hello Regular"/>
          <a:cs typeface="SF Hello Regular"/>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SF Hello Regular"/>
          <a:ea typeface="SF Hello Regular"/>
          <a:cs typeface="SF Hello Regular"/>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13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belle Pak Yi Shan /IT" userId="15885a3c-9320-4762-9d90-0c8806d57926" providerId="ADAL" clId="{C666E0E5-2A70-8646-9830-4EDF2FFA8271}"/>
    <pc:docChg chg="undo redo custSel modSld">
      <pc:chgData name="Isabelle Pak Yi Shan /IT" userId="15885a3c-9320-4762-9d90-0c8806d57926" providerId="ADAL" clId="{C666E0E5-2A70-8646-9830-4EDF2FFA8271}" dt="2024-02-09T01:01:12.484" v="382" actId="20577"/>
      <pc:docMkLst>
        <pc:docMk/>
      </pc:docMkLst>
      <pc:sldChg chg="addSp delSp modSp mod">
        <pc:chgData name="Isabelle Pak Yi Shan /IT" userId="15885a3c-9320-4762-9d90-0c8806d57926" providerId="ADAL" clId="{C666E0E5-2A70-8646-9830-4EDF2FFA8271}" dt="2024-02-09T01:01:12.484" v="382" actId="20577"/>
        <pc:sldMkLst>
          <pc:docMk/>
          <pc:sldMk cId="1774751355" sldId="303"/>
        </pc:sldMkLst>
        <pc:spChg chg="del mod">
          <ac:chgData name="Isabelle Pak Yi Shan /IT" userId="15885a3c-9320-4762-9d90-0c8806d57926" providerId="ADAL" clId="{C666E0E5-2A70-8646-9830-4EDF2FFA8271}" dt="2024-02-09T00:57:18.695" v="17" actId="478"/>
          <ac:spMkLst>
            <pc:docMk/>
            <pc:sldMk cId="1774751355" sldId="303"/>
            <ac:spMk id="2" creationId="{830F86A1-CCF0-0D1A-4BEB-70EE91FEF0F9}"/>
          </ac:spMkLst>
        </pc:spChg>
        <pc:spChg chg="add mod">
          <ac:chgData name="Isabelle Pak Yi Shan /IT" userId="15885a3c-9320-4762-9d90-0c8806d57926" providerId="ADAL" clId="{C666E0E5-2A70-8646-9830-4EDF2FFA8271}" dt="2024-02-09T00:57:19.350" v="18"/>
          <ac:spMkLst>
            <pc:docMk/>
            <pc:sldMk cId="1774751355" sldId="303"/>
            <ac:spMk id="4" creationId="{3421A5FE-CFFC-B2EA-371E-1329B238B9B6}"/>
          </ac:spMkLst>
        </pc:spChg>
        <pc:spChg chg="add mod">
          <ac:chgData name="Isabelle Pak Yi Shan /IT" userId="15885a3c-9320-4762-9d90-0c8806d57926" providerId="ADAL" clId="{C666E0E5-2A70-8646-9830-4EDF2FFA8271}" dt="2024-02-09T01:01:12.484" v="382" actId="20577"/>
          <ac:spMkLst>
            <pc:docMk/>
            <pc:sldMk cId="1774751355" sldId="303"/>
            <ac:spMk id="5" creationId="{DC9409AE-1B3C-BF88-F52C-3EE8189346D5}"/>
          </ac:spMkLst>
        </pc:spChg>
        <pc:picChg chg="add mod">
          <ac:chgData name="Isabelle Pak Yi Shan /IT" userId="15885a3c-9320-4762-9d90-0c8806d57926" providerId="ADAL" clId="{C666E0E5-2A70-8646-9830-4EDF2FFA8271}" dt="2024-02-09T00:53:52.673" v="4" actId="1076"/>
          <ac:picMkLst>
            <pc:docMk/>
            <pc:sldMk cId="1774751355" sldId="303"/>
            <ac:picMk id="3" creationId="{76696002-2F3F-BAC8-576F-2147CEE52C17}"/>
          </ac:picMkLst>
        </pc:picChg>
        <pc:picChg chg="del">
          <ac:chgData name="Isabelle Pak Yi Shan /IT" userId="15885a3c-9320-4762-9d90-0c8806d57926" providerId="ADAL" clId="{C666E0E5-2A70-8646-9830-4EDF2FFA8271}" dt="2024-02-09T00:53:55.033" v="5" actId="478"/>
          <ac:picMkLst>
            <pc:docMk/>
            <pc:sldMk cId="1774751355" sldId="303"/>
            <ac:picMk id="376" creationId="{A27D4F85-08C8-EF84-E35E-F46C1D317A5F}"/>
          </ac:picMkLst>
        </pc:picChg>
      </pc:sldChg>
    </pc:docChg>
  </pc:docChgLst>
  <pc:docChgLst>
    <pc:chgData name="Simon Kwek Zheng Feng /IT" userId="9b8cddc3-b22a-40ba-96b9-8a35dc022386" providerId="ADAL" clId="{F98D59DE-15D0-42AC-AC37-FA69672460FA}"/>
    <pc:docChg chg="undo custSel modSld">
      <pc:chgData name="Simon Kwek Zheng Feng /IT" userId="9b8cddc3-b22a-40ba-96b9-8a35dc022386" providerId="ADAL" clId="{F98D59DE-15D0-42AC-AC37-FA69672460FA}" dt="2024-02-09T01:45:49.979" v="379" actId="27636"/>
      <pc:docMkLst>
        <pc:docMk/>
      </pc:docMkLst>
      <pc:sldChg chg="modSp mod">
        <pc:chgData name="Simon Kwek Zheng Feng /IT" userId="9b8cddc3-b22a-40ba-96b9-8a35dc022386" providerId="ADAL" clId="{F98D59DE-15D0-42AC-AC37-FA69672460FA}" dt="2024-02-09T01:45:49.979" v="379" actId="27636"/>
        <pc:sldMkLst>
          <pc:docMk/>
          <pc:sldMk cId="0" sldId="256"/>
        </pc:sldMkLst>
        <pc:spChg chg="mod">
          <ac:chgData name="Simon Kwek Zheng Feng /IT" userId="9b8cddc3-b22a-40ba-96b9-8a35dc022386" providerId="ADAL" clId="{F98D59DE-15D0-42AC-AC37-FA69672460FA}" dt="2024-02-09T01:45:49.979" v="379" actId="27636"/>
          <ac:spMkLst>
            <pc:docMk/>
            <pc:sldMk cId="0" sldId="256"/>
            <ac:spMk id="171" creationId="{00000000-0000-0000-0000-000000000000}"/>
          </ac:spMkLst>
        </pc:spChg>
      </pc:sldChg>
      <pc:sldChg chg="addSp delSp modSp mod modNotesTx">
        <pc:chgData name="Simon Kwek Zheng Feng /IT" userId="9b8cddc3-b22a-40ba-96b9-8a35dc022386" providerId="ADAL" clId="{F98D59DE-15D0-42AC-AC37-FA69672460FA}" dt="2024-02-08T14:16:01.495" v="363" actId="1076"/>
        <pc:sldMkLst>
          <pc:docMk/>
          <pc:sldMk cId="2432087997" sldId="305"/>
        </pc:sldMkLst>
        <pc:spChg chg="mod">
          <ac:chgData name="Simon Kwek Zheng Feng /IT" userId="9b8cddc3-b22a-40ba-96b9-8a35dc022386" providerId="ADAL" clId="{F98D59DE-15D0-42AC-AC37-FA69672460FA}" dt="2024-02-06T13:30:23.477" v="18" actId="20577"/>
          <ac:spMkLst>
            <pc:docMk/>
            <pc:sldMk cId="2432087997" sldId="305"/>
            <ac:spMk id="2" creationId="{CBFB17C3-3713-AFC3-87E8-63BE0087EB89}"/>
          </ac:spMkLst>
        </pc:spChg>
        <pc:spChg chg="add mod">
          <ac:chgData name="Simon Kwek Zheng Feng /IT" userId="9b8cddc3-b22a-40ba-96b9-8a35dc022386" providerId="ADAL" clId="{F98D59DE-15D0-42AC-AC37-FA69672460FA}" dt="2024-02-06T13:30:34.817" v="19"/>
          <ac:spMkLst>
            <pc:docMk/>
            <pc:sldMk cId="2432087997" sldId="305"/>
            <ac:spMk id="3" creationId="{67A7A133-1E45-8E05-D70A-F42C4D973F01}"/>
          </ac:spMkLst>
        </pc:spChg>
        <pc:spChg chg="add mod">
          <ac:chgData name="Simon Kwek Zheng Feng /IT" userId="9b8cddc3-b22a-40ba-96b9-8a35dc022386" providerId="ADAL" clId="{F98D59DE-15D0-42AC-AC37-FA69672460FA}" dt="2024-02-06T13:32:02.994" v="241" actId="20577"/>
          <ac:spMkLst>
            <pc:docMk/>
            <pc:sldMk cId="2432087997" sldId="305"/>
            <ac:spMk id="4" creationId="{63D0FDE9-BEF0-746D-3230-033DD0FB1C02}"/>
          </ac:spMkLst>
        </pc:spChg>
        <pc:spChg chg="mod">
          <ac:chgData name="Simon Kwek Zheng Feng /IT" userId="9b8cddc3-b22a-40ba-96b9-8a35dc022386" providerId="ADAL" clId="{F98D59DE-15D0-42AC-AC37-FA69672460FA}" dt="2024-02-06T13:30:14.033" v="8" actId="20577"/>
          <ac:spMkLst>
            <pc:docMk/>
            <pc:sldMk cId="2432087997" sldId="305"/>
            <ac:spMk id="383" creationId="{2B96AA40-33E3-57B5-D634-0904A9A89F59}"/>
          </ac:spMkLst>
        </pc:spChg>
        <pc:picChg chg="add mod">
          <ac:chgData name="Simon Kwek Zheng Feng /IT" userId="9b8cddc3-b22a-40ba-96b9-8a35dc022386" providerId="ADAL" clId="{F98D59DE-15D0-42AC-AC37-FA69672460FA}" dt="2024-02-08T11:22:58.251" v="355" actId="1035"/>
          <ac:picMkLst>
            <pc:docMk/>
            <pc:sldMk cId="2432087997" sldId="305"/>
            <ac:picMk id="6" creationId="{C4AAA81F-DCC0-605D-EBE7-2D39785FDC5B}"/>
          </ac:picMkLst>
        </pc:picChg>
        <pc:picChg chg="add mod modCrop">
          <ac:chgData name="Simon Kwek Zheng Feng /IT" userId="9b8cddc3-b22a-40ba-96b9-8a35dc022386" providerId="ADAL" clId="{F98D59DE-15D0-42AC-AC37-FA69672460FA}" dt="2024-02-08T14:16:01.495" v="363" actId="1076"/>
          <ac:picMkLst>
            <pc:docMk/>
            <pc:sldMk cId="2432087997" sldId="305"/>
            <ac:picMk id="8" creationId="{46E50C0D-5C3E-B188-0996-1142EEEC7562}"/>
          </ac:picMkLst>
        </pc:picChg>
        <pc:picChg chg="del">
          <ac:chgData name="Simon Kwek Zheng Feng /IT" userId="9b8cddc3-b22a-40ba-96b9-8a35dc022386" providerId="ADAL" clId="{F98D59DE-15D0-42AC-AC37-FA69672460FA}" dt="2024-02-08T11:22:20.088" v="330" actId="478"/>
          <ac:picMkLst>
            <pc:docMk/>
            <pc:sldMk cId="2432087997" sldId="305"/>
            <ac:picMk id="376" creationId="{B33515CF-7BB6-143B-5A51-0C87768BDCE6}"/>
          </ac:picMkLst>
        </pc:picChg>
      </pc:sldChg>
      <pc:sldChg chg="modNotesTx">
        <pc:chgData name="Simon Kwek Zheng Feng /IT" userId="9b8cddc3-b22a-40ba-96b9-8a35dc022386" providerId="ADAL" clId="{F98D59DE-15D0-42AC-AC37-FA69672460FA}" dt="2024-02-07T11:26:19.564" v="329" actId="20577"/>
        <pc:sldMkLst>
          <pc:docMk/>
          <pc:sldMk cId="2940603790" sldId="313"/>
        </pc:sldMkLst>
      </pc:sldChg>
      <pc:sldChg chg="modNotesTx">
        <pc:chgData name="Simon Kwek Zheng Feng /IT" userId="9b8cddc3-b22a-40ba-96b9-8a35dc022386" providerId="ADAL" clId="{F98D59DE-15D0-42AC-AC37-FA69672460FA}" dt="2024-02-06T14:46:35.131" v="318" actId="20577"/>
        <pc:sldMkLst>
          <pc:docMk/>
          <pc:sldMk cId="3181169246" sldId="314"/>
        </pc:sldMkLst>
      </pc:sldChg>
      <pc:sldChg chg="modSp mod modNotesTx">
        <pc:chgData name="Simon Kwek Zheng Feng /IT" userId="9b8cddc3-b22a-40ba-96b9-8a35dc022386" providerId="ADAL" clId="{F98D59DE-15D0-42AC-AC37-FA69672460FA}" dt="2024-02-07T11:26:09.332" v="323" actId="20577"/>
        <pc:sldMkLst>
          <pc:docMk/>
          <pc:sldMk cId="1975707706" sldId="315"/>
        </pc:sldMkLst>
        <pc:spChg chg="mod">
          <ac:chgData name="Simon Kwek Zheng Feng /IT" userId="9b8cddc3-b22a-40ba-96b9-8a35dc022386" providerId="ADAL" clId="{F98D59DE-15D0-42AC-AC37-FA69672460FA}" dt="2024-02-07T11:24:52.617" v="322" actId="20577"/>
          <ac:spMkLst>
            <pc:docMk/>
            <pc:sldMk cId="1975707706" sldId="315"/>
            <ac:spMk id="335" creationId="{10BBBB29-93E2-A5B7-C655-9189825FC1CF}"/>
          </ac:spMkLst>
        </pc:spChg>
      </pc:sldChg>
    </pc:docChg>
  </pc:docChgLst>
  <pc:docChgLst>
    <pc:chgData name="Ng Ray Zin /IT" userId="S::s10222457@connect.np.edu.sg::6944c5cf-7b54-4dae-ba76-bba876e87698" providerId="AD" clId="Web-{33B03594-261A-4EB0-A4A9-78B16DB82933}"/>
    <pc:docChg chg="modSld">
      <pc:chgData name="Ng Ray Zin /IT" userId="S::s10222457@connect.np.edu.sg::6944c5cf-7b54-4dae-ba76-bba876e87698" providerId="AD" clId="Web-{33B03594-261A-4EB0-A4A9-78B16DB82933}" dt="2024-02-09T01:22:47.500" v="123" actId="20577"/>
      <pc:docMkLst>
        <pc:docMk/>
      </pc:docMkLst>
      <pc:sldChg chg="addSp delSp modSp">
        <pc:chgData name="Ng Ray Zin /IT" userId="S::s10222457@connect.np.edu.sg::6944c5cf-7b54-4dae-ba76-bba876e87698" providerId="AD" clId="Web-{33B03594-261A-4EB0-A4A9-78B16DB82933}" dt="2024-02-09T01:22:47.500" v="123" actId="20577"/>
        <pc:sldMkLst>
          <pc:docMk/>
          <pc:sldMk cId="1144641287" sldId="300"/>
        </pc:sldMkLst>
        <pc:spChg chg="mod">
          <ac:chgData name="Ng Ray Zin /IT" userId="S::s10222457@connect.np.edu.sg::6944c5cf-7b54-4dae-ba76-bba876e87698" providerId="AD" clId="Web-{33B03594-261A-4EB0-A4A9-78B16DB82933}" dt="2024-02-09T01:15:07.493" v="21" actId="20577"/>
          <ac:spMkLst>
            <pc:docMk/>
            <pc:sldMk cId="1144641287" sldId="300"/>
            <ac:spMk id="2" creationId="{DC7B7254-24AB-D2C4-3DCF-43500EB51961}"/>
          </ac:spMkLst>
        </pc:spChg>
        <pc:spChg chg="add mod">
          <ac:chgData name="Ng Ray Zin /IT" userId="S::s10222457@connect.np.edu.sg::6944c5cf-7b54-4dae-ba76-bba876e87698" providerId="AD" clId="Web-{33B03594-261A-4EB0-A4A9-78B16DB82933}" dt="2024-02-09T01:22:47.500" v="123" actId="20577"/>
          <ac:spMkLst>
            <pc:docMk/>
            <pc:sldMk cId="1144641287" sldId="300"/>
            <ac:spMk id="5" creationId="{BEC96ED3-EE4B-59BE-8ED0-2F12E47A0F2A}"/>
          </ac:spMkLst>
        </pc:spChg>
        <pc:picChg chg="add mod">
          <ac:chgData name="Ng Ray Zin /IT" userId="S::s10222457@connect.np.edu.sg::6944c5cf-7b54-4dae-ba76-bba876e87698" providerId="AD" clId="Web-{33B03594-261A-4EB0-A4A9-78B16DB82933}" dt="2024-02-09T01:16:09.072" v="58" actId="1076"/>
          <ac:picMkLst>
            <pc:docMk/>
            <pc:sldMk cId="1144641287" sldId="300"/>
            <ac:picMk id="3" creationId="{4314A674-28EE-9959-4A08-6C301A2E0B6B}"/>
          </ac:picMkLst>
        </pc:picChg>
        <pc:picChg chg="add del mod">
          <ac:chgData name="Ng Ray Zin /IT" userId="S::s10222457@connect.np.edu.sg::6944c5cf-7b54-4dae-ba76-bba876e87698" providerId="AD" clId="Web-{33B03594-261A-4EB0-A4A9-78B16DB82933}" dt="2024-02-09T01:15:15.165" v="23"/>
          <ac:picMkLst>
            <pc:docMk/>
            <pc:sldMk cId="1144641287" sldId="300"/>
            <ac:picMk id="4" creationId="{5C5A83E8-358B-496F-55DD-4FF1A7EE8049}"/>
          </ac:picMkLst>
        </pc:picChg>
        <pc:picChg chg="del">
          <ac:chgData name="Ng Ray Zin /IT" userId="S::s10222457@connect.np.edu.sg::6944c5cf-7b54-4dae-ba76-bba876e87698" providerId="AD" clId="Web-{33B03594-261A-4EB0-A4A9-78B16DB82933}" dt="2024-02-09T01:14:52.993" v="3"/>
          <ac:picMkLst>
            <pc:docMk/>
            <pc:sldMk cId="1144641287" sldId="300"/>
            <ac:picMk id="376" creationId="{2F42F657-B61C-0024-D6C4-157085D52A0C}"/>
          </ac:picMkLst>
        </pc:picChg>
      </pc:sldChg>
    </pc:docChg>
  </pc:docChgLst>
  <pc:docChgLst>
    <pc:chgData name="Isabelle Pak Yi Shan /IT" userId="S::s10222456@connect.np.edu.sg::15885a3c-9320-4762-9d90-0c8806d57926" providerId="AD" clId="Web-{B3809F95-FC9E-41DD-9ECC-844F9DC334E3}"/>
    <pc:docChg chg="modSld">
      <pc:chgData name="Isabelle Pak Yi Shan /IT" userId="S::s10222456@connect.np.edu.sg::15885a3c-9320-4762-9d90-0c8806d57926" providerId="AD" clId="Web-{B3809F95-FC9E-41DD-9ECC-844F9DC334E3}" dt="2024-02-08T22:58:10.105" v="4" actId="20577"/>
      <pc:docMkLst>
        <pc:docMk/>
      </pc:docMkLst>
      <pc:sldChg chg="modSp">
        <pc:chgData name="Isabelle Pak Yi Shan /IT" userId="S::s10222456@connect.np.edu.sg::15885a3c-9320-4762-9d90-0c8806d57926" providerId="AD" clId="Web-{B3809F95-FC9E-41DD-9ECC-844F9DC334E3}" dt="2024-02-08T22:58:10.105" v="4" actId="20577"/>
        <pc:sldMkLst>
          <pc:docMk/>
          <pc:sldMk cId="0" sldId="256"/>
        </pc:sldMkLst>
        <pc:spChg chg="mod">
          <ac:chgData name="Isabelle Pak Yi Shan /IT" userId="S::s10222456@connect.np.edu.sg::15885a3c-9320-4762-9d90-0c8806d57926" providerId="AD" clId="Web-{B3809F95-FC9E-41DD-9ECC-844F9DC334E3}" dt="2024-02-08T22:58:10.105" v="4" actId="20577"/>
          <ac:spMkLst>
            <pc:docMk/>
            <pc:sldMk cId="0" sldId="256"/>
            <ac:spMk id="171" creationId="{00000000-0000-0000-0000-000000000000}"/>
          </ac:spMkLst>
        </pc:spChg>
      </pc:sldChg>
    </pc:docChg>
  </pc:docChgLst>
  <pc:docChgLst>
    <pc:chgData name="Zacharia Aslam /IT" userId="b9ed1c5f-c4aa-485f-b919-776074149ef5" providerId="ADAL" clId="{F8385DF4-33F0-493B-977A-F0989408501E}"/>
    <pc:docChg chg="undo custSel addSld modSld">
      <pc:chgData name="Zacharia Aslam /IT" userId="b9ed1c5f-c4aa-485f-b919-776074149ef5" providerId="ADAL" clId="{F8385DF4-33F0-493B-977A-F0989408501E}" dt="2024-02-09T01:49:52.104" v="444" actId="1076"/>
      <pc:docMkLst>
        <pc:docMk/>
      </pc:docMkLst>
      <pc:sldChg chg="modSp mod">
        <pc:chgData name="Zacharia Aslam /IT" userId="b9ed1c5f-c4aa-485f-b919-776074149ef5" providerId="ADAL" clId="{F8385DF4-33F0-493B-977A-F0989408501E}" dt="2024-02-09T01:47:12.088" v="405" actId="27636"/>
        <pc:sldMkLst>
          <pc:docMk/>
          <pc:sldMk cId="0" sldId="256"/>
        </pc:sldMkLst>
        <pc:spChg chg="mod">
          <ac:chgData name="Zacharia Aslam /IT" userId="b9ed1c5f-c4aa-485f-b919-776074149ef5" providerId="ADAL" clId="{F8385DF4-33F0-493B-977A-F0989408501E}" dt="2024-02-09T01:47:12.088" v="405" actId="27636"/>
          <ac:spMkLst>
            <pc:docMk/>
            <pc:sldMk cId="0" sldId="256"/>
            <ac:spMk id="171" creationId="{00000000-0000-0000-0000-000000000000}"/>
          </ac:spMkLst>
        </pc:spChg>
      </pc:sldChg>
      <pc:sldChg chg="addSp delSp modSp new mod modClrScheme chgLayout">
        <pc:chgData name="Zacharia Aslam /IT" userId="b9ed1c5f-c4aa-485f-b919-776074149ef5" providerId="ADAL" clId="{F8385DF4-33F0-493B-977A-F0989408501E}" dt="2024-02-07T08:12:58.162" v="357" actId="26606"/>
        <pc:sldMkLst>
          <pc:docMk/>
          <pc:sldMk cId="906494853" sldId="302"/>
        </pc:sldMkLst>
        <pc:spChg chg="del">
          <ac:chgData name="Zacharia Aslam /IT" userId="b9ed1c5f-c4aa-485f-b919-776074149ef5" providerId="ADAL" clId="{F8385DF4-33F0-493B-977A-F0989408501E}" dt="2024-02-06T10:54:23.522" v="1" actId="478"/>
          <ac:spMkLst>
            <pc:docMk/>
            <pc:sldMk cId="906494853" sldId="302"/>
            <ac:spMk id="2" creationId="{CAFF2DBA-1925-C14E-273D-7850F4A29421}"/>
          </ac:spMkLst>
        </pc:spChg>
        <pc:picChg chg="add del mod">
          <ac:chgData name="Zacharia Aslam /IT" userId="b9ed1c5f-c4aa-485f-b919-776074149ef5" providerId="ADAL" clId="{F8385DF4-33F0-493B-977A-F0989408501E}" dt="2024-02-07T06:32:24.315" v="343" actId="478"/>
          <ac:picMkLst>
            <pc:docMk/>
            <pc:sldMk cId="906494853" sldId="302"/>
            <ac:picMk id="3" creationId="{99B2588C-C773-D478-ECF6-BA4B0A9BAF3B}"/>
          </ac:picMkLst>
        </pc:picChg>
        <pc:picChg chg="add del mod">
          <ac:chgData name="Zacharia Aslam /IT" userId="b9ed1c5f-c4aa-485f-b919-776074149ef5" providerId="ADAL" clId="{F8385DF4-33F0-493B-977A-F0989408501E}" dt="2024-02-07T06:31:52.974" v="338" actId="478"/>
          <ac:picMkLst>
            <pc:docMk/>
            <pc:sldMk cId="906494853" sldId="302"/>
            <ac:picMk id="4" creationId="{527B2EB3-6672-9DFA-3E50-6602FCC3AFC4}"/>
          </ac:picMkLst>
        </pc:picChg>
        <pc:picChg chg="add del mod">
          <ac:chgData name="Zacharia Aslam /IT" userId="b9ed1c5f-c4aa-485f-b919-776074149ef5" providerId="ADAL" clId="{F8385DF4-33F0-493B-977A-F0989408501E}" dt="2024-02-07T07:07:36.684" v="346" actId="478"/>
          <ac:picMkLst>
            <pc:docMk/>
            <pc:sldMk cId="906494853" sldId="302"/>
            <ac:picMk id="6" creationId="{F205AD61-5690-F8DB-5EAD-082AB8D1CC0D}"/>
          </ac:picMkLst>
        </pc:picChg>
        <pc:picChg chg="add del mod">
          <ac:chgData name="Zacharia Aslam /IT" userId="b9ed1c5f-c4aa-485f-b919-776074149ef5" providerId="ADAL" clId="{F8385DF4-33F0-493B-977A-F0989408501E}" dt="2024-02-07T07:16:44.529" v="349" actId="478"/>
          <ac:picMkLst>
            <pc:docMk/>
            <pc:sldMk cId="906494853" sldId="302"/>
            <ac:picMk id="8" creationId="{51F67A0C-D3CA-2884-5D1E-B47F8AB9F034}"/>
          </ac:picMkLst>
        </pc:picChg>
        <pc:picChg chg="add del mod">
          <ac:chgData name="Zacharia Aslam /IT" userId="b9ed1c5f-c4aa-485f-b919-776074149ef5" providerId="ADAL" clId="{F8385DF4-33F0-493B-977A-F0989408501E}" dt="2024-02-07T08:07:12.495" v="352" actId="478"/>
          <ac:picMkLst>
            <pc:docMk/>
            <pc:sldMk cId="906494853" sldId="302"/>
            <ac:picMk id="10" creationId="{E32CFF08-515F-12AE-76AF-0EAD9C1F086E}"/>
          </ac:picMkLst>
        </pc:picChg>
        <pc:picChg chg="add del mod">
          <ac:chgData name="Zacharia Aslam /IT" userId="b9ed1c5f-c4aa-485f-b919-776074149ef5" providerId="ADAL" clId="{F8385DF4-33F0-493B-977A-F0989408501E}" dt="2024-02-07T08:12:56.498" v="355" actId="478"/>
          <ac:picMkLst>
            <pc:docMk/>
            <pc:sldMk cId="906494853" sldId="302"/>
            <ac:picMk id="12" creationId="{C8365A03-5290-4E22-198B-BFC0B5A97788}"/>
          </ac:picMkLst>
        </pc:picChg>
        <pc:picChg chg="add mod">
          <ac:chgData name="Zacharia Aslam /IT" userId="b9ed1c5f-c4aa-485f-b919-776074149ef5" providerId="ADAL" clId="{F8385DF4-33F0-493B-977A-F0989408501E}" dt="2024-02-07T08:12:58.162" v="357" actId="26606"/>
          <ac:picMkLst>
            <pc:docMk/>
            <pc:sldMk cId="906494853" sldId="302"/>
            <ac:picMk id="14" creationId="{D33F42BF-B55F-AD03-C17D-D95CACD6B507}"/>
          </ac:picMkLst>
        </pc:picChg>
      </pc:sldChg>
      <pc:sldChg chg="addSp delSp modSp mod">
        <pc:chgData name="Zacharia Aslam /IT" userId="b9ed1c5f-c4aa-485f-b919-776074149ef5" providerId="ADAL" clId="{F8385DF4-33F0-493B-977A-F0989408501E}" dt="2024-02-09T01:49:52.104" v="444" actId="1076"/>
        <pc:sldMkLst>
          <pc:docMk/>
          <pc:sldMk cId="1922233497" sldId="306"/>
        </pc:sldMkLst>
        <pc:spChg chg="mod">
          <ac:chgData name="Zacharia Aslam /IT" userId="b9ed1c5f-c4aa-485f-b919-776074149ef5" providerId="ADAL" clId="{F8385DF4-33F0-493B-977A-F0989408501E}" dt="2024-02-06T15:19:13.493" v="24" actId="20577"/>
          <ac:spMkLst>
            <pc:docMk/>
            <pc:sldMk cId="1922233497" sldId="306"/>
            <ac:spMk id="2" creationId="{681A7766-CCBF-FB45-1BAD-324F6A7B25FB}"/>
          </ac:spMkLst>
        </pc:spChg>
        <pc:spChg chg="add mod">
          <ac:chgData name="Zacharia Aslam /IT" userId="b9ed1c5f-c4aa-485f-b919-776074149ef5" providerId="ADAL" clId="{F8385DF4-33F0-493B-977A-F0989408501E}" dt="2024-02-06T15:33:12.538" v="183" actId="20577"/>
          <ac:spMkLst>
            <pc:docMk/>
            <pc:sldMk cId="1922233497" sldId="306"/>
            <ac:spMk id="3" creationId="{92CE9103-70D9-26D3-6AB5-5F08A66A3BB4}"/>
          </ac:spMkLst>
        </pc:spChg>
        <pc:spChg chg="mod">
          <ac:chgData name="Zacharia Aslam /IT" userId="b9ed1c5f-c4aa-485f-b919-776074149ef5" providerId="ADAL" clId="{F8385DF4-33F0-493B-977A-F0989408501E}" dt="2024-02-06T15:29:28.550" v="27" actId="1076"/>
          <ac:spMkLst>
            <pc:docMk/>
            <pc:sldMk cId="1922233497" sldId="306"/>
            <ac:spMk id="379" creationId="{AD00AC61-F92D-11DD-C3A6-3781D73124CD}"/>
          </ac:spMkLst>
        </pc:spChg>
        <pc:picChg chg="add mod">
          <ac:chgData name="Zacharia Aslam /IT" userId="b9ed1c5f-c4aa-485f-b919-776074149ef5" providerId="ADAL" clId="{F8385DF4-33F0-493B-977A-F0989408501E}" dt="2024-02-06T15:30:12.087" v="57" actId="1076"/>
          <ac:picMkLst>
            <pc:docMk/>
            <pc:sldMk cId="1922233497" sldId="306"/>
            <ac:picMk id="5" creationId="{088D5137-1965-EC78-BBC9-36E5F736C9C1}"/>
          </ac:picMkLst>
        </pc:picChg>
        <pc:picChg chg="add mod">
          <ac:chgData name="Zacharia Aslam /IT" userId="b9ed1c5f-c4aa-485f-b919-776074149ef5" providerId="ADAL" clId="{F8385DF4-33F0-493B-977A-F0989408501E}" dt="2024-02-09T01:49:52.104" v="444" actId="1076"/>
          <ac:picMkLst>
            <pc:docMk/>
            <pc:sldMk cId="1922233497" sldId="306"/>
            <ac:picMk id="7" creationId="{4C2A267B-EDBC-94B5-8D88-A514BFBE6591}"/>
          </ac:picMkLst>
        </pc:picChg>
        <pc:picChg chg="add del mod">
          <ac:chgData name="Zacharia Aslam /IT" userId="b9ed1c5f-c4aa-485f-b919-776074149ef5" providerId="ADAL" clId="{F8385DF4-33F0-493B-977A-F0989408501E}" dt="2024-02-09T01:49:48.954" v="442" actId="478"/>
          <ac:picMkLst>
            <pc:docMk/>
            <pc:sldMk cId="1922233497" sldId="306"/>
            <ac:picMk id="9" creationId="{D7A17113-955C-3E9F-43C6-A0AAF5B73348}"/>
          </ac:picMkLst>
        </pc:picChg>
        <pc:picChg chg="del">
          <ac:chgData name="Zacharia Aslam /IT" userId="b9ed1c5f-c4aa-485f-b919-776074149ef5" providerId="ADAL" clId="{F8385DF4-33F0-493B-977A-F0989408501E}" dt="2024-02-06T15:30:05.726" v="53" actId="478"/>
          <ac:picMkLst>
            <pc:docMk/>
            <pc:sldMk cId="1922233497" sldId="306"/>
            <ac:picMk id="376" creationId="{85366E21-A274-32E7-BCEB-B627D500EDDD}"/>
          </ac:picMkLst>
        </pc:picChg>
      </pc:sldChg>
      <pc:sldChg chg="addSp delSp modSp mod">
        <pc:chgData name="Zacharia Aslam /IT" userId="b9ed1c5f-c4aa-485f-b919-776074149ef5" providerId="ADAL" clId="{F8385DF4-33F0-493B-977A-F0989408501E}" dt="2024-02-09T01:49:43.881" v="441" actId="1076"/>
        <pc:sldMkLst>
          <pc:docMk/>
          <pc:sldMk cId="1636248140" sldId="309"/>
        </pc:sldMkLst>
        <pc:spChg chg="mod">
          <ac:chgData name="Zacharia Aslam /IT" userId="b9ed1c5f-c4aa-485f-b919-776074149ef5" providerId="ADAL" clId="{F8385DF4-33F0-493B-977A-F0989408501E}" dt="2024-02-06T15:33:24.537" v="195" actId="1076"/>
          <ac:spMkLst>
            <pc:docMk/>
            <pc:sldMk cId="1636248140" sldId="309"/>
            <ac:spMk id="2" creationId="{8DDDFBB2-2FD2-55DE-97BC-1325C62259A6}"/>
          </ac:spMkLst>
        </pc:spChg>
        <pc:spChg chg="add mod">
          <ac:chgData name="Zacharia Aslam /IT" userId="b9ed1c5f-c4aa-485f-b919-776074149ef5" providerId="ADAL" clId="{F8385DF4-33F0-493B-977A-F0989408501E}" dt="2024-02-09T01:49:25.106" v="439" actId="20577"/>
          <ac:spMkLst>
            <pc:docMk/>
            <pc:sldMk cId="1636248140" sldId="309"/>
            <ac:spMk id="3" creationId="{203D602F-7589-381E-1ADE-7988988AE838}"/>
          </ac:spMkLst>
        </pc:spChg>
        <pc:spChg chg="mod">
          <ac:chgData name="Zacharia Aslam /IT" userId="b9ed1c5f-c4aa-485f-b919-776074149ef5" providerId="ADAL" clId="{F8385DF4-33F0-493B-977A-F0989408501E}" dt="2024-02-06T15:33:22.444" v="194" actId="1076"/>
          <ac:spMkLst>
            <pc:docMk/>
            <pc:sldMk cId="1636248140" sldId="309"/>
            <ac:spMk id="379" creationId="{2C7FAFCC-5C1A-ABEF-544E-8C48851F28B4}"/>
          </ac:spMkLst>
        </pc:spChg>
        <pc:picChg chg="add mod">
          <ac:chgData name="Zacharia Aslam /IT" userId="b9ed1c5f-c4aa-485f-b919-776074149ef5" providerId="ADAL" clId="{F8385DF4-33F0-493B-977A-F0989408501E}" dt="2024-02-07T04:58:05.817" v="330" actId="1076"/>
          <ac:picMkLst>
            <pc:docMk/>
            <pc:sldMk cId="1636248140" sldId="309"/>
            <ac:picMk id="5" creationId="{EF32059B-0E29-BFDB-682B-E5748D4DD181}"/>
          </ac:picMkLst>
        </pc:picChg>
        <pc:picChg chg="add del mod">
          <ac:chgData name="Zacharia Aslam /IT" userId="b9ed1c5f-c4aa-485f-b919-776074149ef5" providerId="ADAL" clId="{F8385DF4-33F0-493B-977A-F0989408501E}" dt="2024-02-07T04:57:29.776" v="319" actId="478"/>
          <ac:picMkLst>
            <pc:docMk/>
            <pc:sldMk cId="1636248140" sldId="309"/>
            <ac:picMk id="6" creationId="{6D45E5FB-0347-77D1-1D5F-DB5C93EBBFB1}"/>
          </ac:picMkLst>
        </pc:picChg>
        <pc:picChg chg="add del mod">
          <ac:chgData name="Zacharia Aslam /IT" userId="b9ed1c5f-c4aa-485f-b919-776074149ef5" providerId="ADAL" clId="{F8385DF4-33F0-493B-977A-F0989408501E}" dt="2024-02-07T04:57:26.298" v="316" actId="478"/>
          <ac:picMkLst>
            <pc:docMk/>
            <pc:sldMk cId="1636248140" sldId="309"/>
            <ac:picMk id="7" creationId="{40AB9FF4-8332-8C88-255C-8A6E88C603BB}"/>
          </ac:picMkLst>
        </pc:picChg>
        <pc:picChg chg="add mod">
          <ac:chgData name="Zacharia Aslam /IT" userId="b9ed1c5f-c4aa-485f-b919-776074149ef5" providerId="ADAL" clId="{F8385DF4-33F0-493B-977A-F0989408501E}" dt="2024-02-09T01:49:43.881" v="441" actId="1076"/>
          <ac:picMkLst>
            <pc:docMk/>
            <pc:sldMk cId="1636248140" sldId="309"/>
            <ac:picMk id="9" creationId="{C799692D-7FE3-E08E-8798-D22FD303D373}"/>
          </ac:picMkLst>
        </pc:picChg>
        <pc:picChg chg="add del mod">
          <ac:chgData name="Zacharia Aslam /IT" userId="b9ed1c5f-c4aa-485f-b919-776074149ef5" providerId="ADAL" clId="{F8385DF4-33F0-493B-977A-F0989408501E}" dt="2024-02-09T01:49:41.378" v="440" actId="478"/>
          <ac:picMkLst>
            <pc:docMk/>
            <pc:sldMk cId="1636248140" sldId="309"/>
            <ac:picMk id="11" creationId="{1FE9AF70-DF3D-C185-BAA9-3BC5F6134763}"/>
          </ac:picMkLst>
        </pc:picChg>
        <pc:picChg chg="del">
          <ac:chgData name="Zacharia Aslam /IT" userId="b9ed1c5f-c4aa-485f-b919-776074149ef5" providerId="ADAL" clId="{F8385DF4-33F0-493B-977A-F0989408501E}" dt="2024-02-06T15:35:31.645" v="198" actId="478"/>
          <ac:picMkLst>
            <pc:docMk/>
            <pc:sldMk cId="1636248140" sldId="309"/>
            <ac:picMk id="376" creationId="{5FF5F0DD-7582-8BBB-CF81-968C76F6DE63}"/>
          </ac:picMkLst>
        </pc:picChg>
      </pc:sldChg>
      <pc:sldChg chg="mod modShow">
        <pc:chgData name="Zacharia Aslam /IT" userId="b9ed1c5f-c4aa-485f-b919-776074149ef5" providerId="ADAL" clId="{F8385DF4-33F0-493B-977A-F0989408501E}" dt="2024-02-08T23:28:17.856" v="358" actId="729"/>
        <pc:sldMkLst>
          <pc:docMk/>
          <pc:sldMk cId="63042049" sldId="318"/>
        </pc:sldMkLst>
      </pc:sldChg>
    </pc:docChg>
  </pc:docChgLst>
  <pc:docChgLst>
    <pc:chgData name="Yong Zong Han Ryan /IT" userId="4225f767-be1a-4d35-adba-f6826612aac9" providerId="ADAL" clId="{EDEE18C1-1D78-46E5-B943-5BDB2565B446}"/>
    <pc:docChg chg="undo custSel addSld delSld modSld sldOrd">
      <pc:chgData name="Yong Zong Han Ryan /IT" userId="4225f767-be1a-4d35-adba-f6826612aac9" providerId="ADAL" clId="{EDEE18C1-1D78-46E5-B943-5BDB2565B446}" dt="2024-02-09T11:43:12.222" v="1975" actId="47"/>
      <pc:docMkLst>
        <pc:docMk/>
      </pc:docMkLst>
      <pc:sldChg chg="modSp mod">
        <pc:chgData name="Yong Zong Han Ryan /IT" userId="4225f767-be1a-4d35-adba-f6826612aac9" providerId="ADAL" clId="{EDEE18C1-1D78-46E5-B943-5BDB2565B446}" dt="2024-02-09T01:46:24.552" v="1960" actId="27636"/>
        <pc:sldMkLst>
          <pc:docMk/>
          <pc:sldMk cId="0" sldId="256"/>
        </pc:sldMkLst>
        <pc:spChg chg="mod">
          <ac:chgData name="Yong Zong Han Ryan /IT" userId="4225f767-be1a-4d35-adba-f6826612aac9" providerId="ADAL" clId="{EDEE18C1-1D78-46E5-B943-5BDB2565B446}" dt="2024-02-09T01:46:24.552" v="1960" actId="27636"/>
          <ac:spMkLst>
            <pc:docMk/>
            <pc:sldMk cId="0" sldId="256"/>
            <ac:spMk id="171" creationId="{00000000-0000-0000-0000-000000000000}"/>
          </ac:spMkLst>
        </pc:spChg>
      </pc:sldChg>
      <pc:sldChg chg="modSp mod">
        <pc:chgData name="Yong Zong Han Ryan /IT" userId="4225f767-be1a-4d35-adba-f6826612aac9" providerId="ADAL" clId="{EDEE18C1-1D78-46E5-B943-5BDB2565B446}" dt="2024-02-06T12:39:35.870" v="651" actId="207"/>
        <pc:sldMkLst>
          <pc:docMk/>
          <pc:sldMk cId="0" sldId="259"/>
        </pc:sldMkLst>
        <pc:spChg chg="mod">
          <ac:chgData name="Yong Zong Han Ryan /IT" userId="4225f767-be1a-4d35-adba-f6826612aac9" providerId="ADAL" clId="{EDEE18C1-1D78-46E5-B943-5BDB2565B446}" dt="2024-02-06T12:39:35.870" v="651" actId="207"/>
          <ac:spMkLst>
            <pc:docMk/>
            <pc:sldMk cId="0" sldId="259"/>
            <ac:spMk id="179" creationId="{00000000-0000-0000-0000-000000000000}"/>
          </ac:spMkLst>
        </pc:spChg>
      </pc:sldChg>
      <pc:sldChg chg="modSp mod">
        <pc:chgData name="Yong Zong Han Ryan /IT" userId="4225f767-be1a-4d35-adba-f6826612aac9" providerId="ADAL" clId="{EDEE18C1-1D78-46E5-B943-5BDB2565B446}" dt="2024-02-06T14:48:26.776" v="1825" actId="692"/>
        <pc:sldMkLst>
          <pc:docMk/>
          <pc:sldMk cId="0" sldId="260"/>
        </pc:sldMkLst>
        <pc:spChg chg="mod">
          <ac:chgData name="Yong Zong Han Ryan /IT" userId="4225f767-be1a-4d35-adba-f6826612aac9" providerId="ADAL" clId="{EDEE18C1-1D78-46E5-B943-5BDB2565B446}" dt="2024-02-06T14:48:26.776" v="1825" actId="692"/>
          <ac:spMkLst>
            <pc:docMk/>
            <pc:sldMk cId="0" sldId="260"/>
            <ac:spMk id="4" creationId="{9D81CB6A-E0D6-1295-C627-D5EC3497A311}"/>
          </ac:spMkLst>
        </pc:spChg>
      </pc:sldChg>
      <pc:sldChg chg="del">
        <pc:chgData name="Yong Zong Han Ryan /IT" userId="4225f767-be1a-4d35-adba-f6826612aac9" providerId="ADAL" clId="{EDEE18C1-1D78-46E5-B943-5BDB2565B446}" dt="2024-02-06T10:50:20.722" v="0" actId="2696"/>
        <pc:sldMkLst>
          <pc:docMk/>
          <pc:sldMk cId="0" sldId="262"/>
        </pc:sldMkLst>
      </pc:sldChg>
      <pc:sldChg chg="del">
        <pc:chgData name="Yong Zong Han Ryan /IT" userId="4225f767-be1a-4d35-adba-f6826612aac9" providerId="ADAL" clId="{EDEE18C1-1D78-46E5-B943-5BDB2565B446}" dt="2024-02-06T10:50:20.722" v="0" actId="2696"/>
        <pc:sldMkLst>
          <pc:docMk/>
          <pc:sldMk cId="0" sldId="263"/>
        </pc:sldMkLst>
      </pc:sldChg>
      <pc:sldChg chg="del">
        <pc:chgData name="Yong Zong Han Ryan /IT" userId="4225f767-be1a-4d35-adba-f6826612aac9" providerId="ADAL" clId="{EDEE18C1-1D78-46E5-B943-5BDB2565B446}" dt="2024-02-06T10:50:20.722" v="0" actId="2696"/>
        <pc:sldMkLst>
          <pc:docMk/>
          <pc:sldMk cId="0" sldId="264"/>
        </pc:sldMkLst>
      </pc:sldChg>
      <pc:sldChg chg="del">
        <pc:chgData name="Yong Zong Han Ryan /IT" userId="4225f767-be1a-4d35-adba-f6826612aac9" providerId="ADAL" clId="{EDEE18C1-1D78-46E5-B943-5BDB2565B446}" dt="2024-02-06T10:50:20.722" v="0" actId="2696"/>
        <pc:sldMkLst>
          <pc:docMk/>
          <pc:sldMk cId="0" sldId="265"/>
        </pc:sldMkLst>
      </pc:sldChg>
      <pc:sldChg chg="del">
        <pc:chgData name="Yong Zong Han Ryan /IT" userId="4225f767-be1a-4d35-adba-f6826612aac9" providerId="ADAL" clId="{EDEE18C1-1D78-46E5-B943-5BDB2565B446}" dt="2024-02-06T10:50:20.722" v="0" actId="2696"/>
        <pc:sldMkLst>
          <pc:docMk/>
          <pc:sldMk cId="0" sldId="266"/>
        </pc:sldMkLst>
      </pc:sldChg>
      <pc:sldChg chg="del">
        <pc:chgData name="Yong Zong Han Ryan /IT" userId="4225f767-be1a-4d35-adba-f6826612aac9" providerId="ADAL" clId="{EDEE18C1-1D78-46E5-B943-5BDB2565B446}" dt="2024-02-06T10:50:20.722" v="0" actId="2696"/>
        <pc:sldMkLst>
          <pc:docMk/>
          <pc:sldMk cId="0" sldId="267"/>
        </pc:sldMkLst>
      </pc:sldChg>
      <pc:sldChg chg="del">
        <pc:chgData name="Yong Zong Han Ryan /IT" userId="4225f767-be1a-4d35-adba-f6826612aac9" providerId="ADAL" clId="{EDEE18C1-1D78-46E5-B943-5BDB2565B446}" dt="2024-02-06T10:50:20.722" v="0" actId="2696"/>
        <pc:sldMkLst>
          <pc:docMk/>
          <pc:sldMk cId="0" sldId="268"/>
        </pc:sldMkLst>
      </pc:sldChg>
      <pc:sldChg chg="del">
        <pc:chgData name="Yong Zong Han Ryan /IT" userId="4225f767-be1a-4d35-adba-f6826612aac9" providerId="ADAL" clId="{EDEE18C1-1D78-46E5-B943-5BDB2565B446}" dt="2024-02-06T10:50:20.722" v="0" actId="2696"/>
        <pc:sldMkLst>
          <pc:docMk/>
          <pc:sldMk cId="0" sldId="269"/>
        </pc:sldMkLst>
      </pc:sldChg>
      <pc:sldChg chg="del">
        <pc:chgData name="Yong Zong Han Ryan /IT" userId="4225f767-be1a-4d35-adba-f6826612aac9" providerId="ADAL" clId="{EDEE18C1-1D78-46E5-B943-5BDB2565B446}" dt="2024-02-06T10:50:20.722" v="0" actId="2696"/>
        <pc:sldMkLst>
          <pc:docMk/>
          <pc:sldMk cId="0" sldId="270"/>
        </pc:sldMkLst>
      </pc:sldChg>
      <pc:sldChg chg="del">
        <pc:chgData name="Yong Zong Han Ryan /IT" userId="4225f767-be1a-4d35-adba-f6826612aac9" providerId="ADAL" clId="{EDEE18C1-1D78-46E5-B943-5BDB2565B446}" dt="2024-02-06T10:50:20.722" v="0" actId="2696"/>
        <pc:sldMkLst>
          <pc:docMk/>
          <pc:sldMk cId="0" sldId="271"/>
        </pc:sldMkLst>
      </pc:sldChg>
      <pc:sldChg chg="del">
        <pc:chgData name="Yong Zong Han Ryan /IT" userId="4225f767-be1a-4d35-adba-f6826612aac9" providerId="ADAL" clId="{EDEE18C1-1D78-46E5-B943-5BDB2565B446}" dt="2024-02-06T10:50:20.722" v="0" actId="2696"/>
        <pc:sldMkLst>
          <pc:docMk/>
          <pc:sldMk cId="0" sldId="272"/>
        </pc:sldMkLst>
      </pc:sldChg>
      <pc:sldChg chg="del">
        <pc:chgData name="Yong Zong Han Ryan /IT" userId="4225f767-be1a-4d35-adba-f6826612aac9" providerId="ADAL" clId="{EDEE18C1-1D78-46E5-B943-5BDB2565B446}" dt="2024-02-06T10:50:20.722" v="0" actId="2696"/>
        <pc:sldMkLst>
          <pc:docMk/>
          <pc:sldMk cId="0" sldId="273"/>
        </pc:sldMkLst>
      </pc:sldChg>
      <pc:sldChg chg="del">
        <pc:chgData name="Yong Zong Han Ryan /IT" userId="4225f767-be1a-4d35-adba-f6826612aac9" providerId="ADAL" clId="{EDEE18C1-1D78-46E5-B943-5BDB2565B446}" dt="2024-02-06T10:50:20.722" v="0" actId="2696"/>
        <pc:sldMkLst>
          <pc:docMk/>
          <pc:sldMk cId="0" sldId="274"/>
        </pc:sldMkLst>
      </pc:sldChg>
      <pc:sldChg chg="del">
        <pc:chgData name="Yong Zong Han Ryan /IT" userId="4225f767-be1a-4d35-adba-f6826612aac9" providerId="ADAL" clId="{EDEE18C1-1D78-46E5-B943-5BDB2565B446}" dt="2024-02-06T10:50:20.722" v="0" actId="2696"/>
        <pc:sldMkLst>
          <pc:docMk/>
          <pc:sldMk cId="0" sldId="275"/>
        </pc:sldMkLst>
      </pc:sldChg>
      <pc:sldChg chg="del">
        <pc:chgData name="Yong Zong Han Ryan /IT" userId="4225f767-be1a-4d35-adba-f6826612aac9" providerId="ADAL" clId="{EDEE18C1-1D78-46E5-B943-5BDB2565B446}" dt="2024-02-06T10:50:20.722" v="0" actId="2696"/>
        <pc:sldMkLst>
          <pc:docMk/>
          <pc:sldMk cId="0" sldId="276"/>
        </pc:sldMkLst>
      </pc:sldChg>
      <pc:sldChg chg="del">
        <pc:chgData name="Yong Zong Han Ryan /IT" userId="4225f767-be1a-4d35-adba-f6826612aac9" providerId="ADAL" clId="{EDEE18C1-1D78-46E5-B943-5BDB2565B446}" dt="2024-02-06T10:50:20.722" v="0" actId="2696"/>
        <pc:sldMkLst>
          <pc:docMk/>
          <pc:sldMk cId="0" sldId="277"/>
        </pc:sldMkLst>
      </pc:sldChg>
      <pc:sldChg chg="del">
        <pc:chgData name="Yong Zong Han Ryan /IT" userId="4225f767-be1a-4d35-adba-f6826612aac9" providerId="ADAL" clId="{EDEE18C1-1D78-46E5-B943-5BDB2565B446}" dt="2024-02-06T10:50:20.722" v="0" actId="2696"/>
        <pc:sldMkLst>
          <pc:docMk/>
          <pc:sldMk cId="0" sldId="278"/>
        </pc:sldMkLst>
      </pc:sldChg>
      <pc:sldChg chg="del">
        <pc:chgData name="Yong Zong Han Ryan /IT" userId="4225f767-be1a-4d35-adba-f6826612aac9" providerId="ADAL" clId="{EDEE18C1-1D78-46E5-B943-5BDB2565B446}" dt="2024-02-06T10:50:20.722" v="0" actId="2696"/>
        <pc:sldMkLst>
          <pc:docMk/>
          <pc:sldMk cId="0" sldId="279"/>
        </pc:sldMkLst>
      </pc:sldChg>
      <pc:sldChg chg="del">
        <pc:chgData name="Yong Zong Han Ryan /IT" userId="4225f767-be1a-4d35-adba-f6826612aac9" providerId="ADAL" clId="{EDEE18C1-1D78-46E5-B943-5BDB2565B446}" dt="2024-02-06T10:50:20.722" v="0" actId="2696"/>
        <pc:sldMkLst>
          <pc:docMk/>
          <pc:sldMk cId="0" sldId="280"/>
        </pc:sldMkLst>
      </pc:sldChg>
      <pc:sldChg chg="del">
        <pc:chgData name="Yong Zong Han Ryan /IT" userId="4225f767-be1a-4d35-adba-f6826612aac9" providerId="ADAL" clId="{EDEE18C1-1D78-46E5-B943-5BDB2565B446}" dt="2024-02-06T10:50:20.722" v="0" actId="2696"/>
        <pc:sldMkLst>
          <pc:docMk/>
          <pc:sldMk cId="0" sldId="281"/>
        </pc:sldMkLst>
      </pc:sldChg>
      <pc:sldChg chg="del">
        <pc:chgData name="Yong Zong Han Ryan /IT" userId="4225f767-be1a-4d35-adba-f6826612aac9" providerId="ADAL" clId="{EDEE18C1-1D78-46E5-B943-5BDB2565B446}" dt="2024-02-06T10:50:20.722" v="0" actId="2696"/>
        <pc:sldMkLst>
          <pc:docMk/>
          <pc:sldMk cId="0" sldId="282"/>
        </pc:sldMkLst>
      </pc:sldChg>
      <pc:sldChg chg="addSp modSp add del mod modNotesTx">
        <pc:chgData name="Yong Zong Han Ryan /IT" userId="4225f767-be1a-4d35-adba-f6826612aac9" providerId="ADAL" clId="{EDEE18C1-1D78-46E5-B943-5BDB2565B446}" dt="2024-02-06T13:15:48.116" v="1437" actId="2711"/>
        <pc:sldMkLst>
          <pc:docMk/>
          <pc:sldMk cId="0" sldId="283"/>
        </pc:sldMkLst>
        <pc:spChg chg="add mod">
          <ac:chgData name="Yong Zong Han Ryan /IT" userId="4225f767-be1a-4d35-adba-f6826612aac9" providerId="ADAL" clId="{EDEE18C1-1D78-46E5-B943-5BDB2565B446}" dt="2024-02-06T13:15:48.116" v="1437" actId="2711"/>
          <ac:spMkLst>
            <pc:docMk/>
            <pc:sldMk cId="0" sldId="283"/>
            <ac:spMk id="2" creationId="{30EA8571-BA5D-6920-C2B5-466B1029E3E7}"/>
          </ac:spMkLst>
        </pc:spChg>
        <pc:spChg chg="add mod">
          <ac:chgData name="Yong Zong Han Ryan /IT" userId="4225f767-be1a-4d35-adba-f6826612aac9" providerId="ADAL" clId="{EDEE18C1-1D78-46E5-B943-5BDB2565B446}" dt="2024-02-06T13:15:48.116" v="1437" actId="2711"/>
          <ac:spMkLst>
            <pc:docMk/>
            <pc:sldMk cId="0" sldId="283"/>
            <ac:spMk id="3" creationId="{DDB9491B-856B-F6D0-F315-4539B7AF5DA5}"/>
          </ac:spMkLst>
        </pc:spChg>
        <pc:spChg chg="mod">
          <ac:chgData name="Yong Zong Han Ryan /IT" userId="4225f767-be1a-4d35-adba-f6826612aac9" providerId="ADAL" clId="{EDEE18C1-1D78-46E5-B943-5BDB2565B446}" dt="2024-02-06T13:15:48.116" v="1437" actId="2711"/>
          <ac:spMkLst>
            <pc:docMk/>
            <pc:sldMk cId="0" sldId="283"/>
            <ac:spMk id="334" creationId="{00000000-0000-0000-0000-000000000000}"/>
          </ac:spMkLst>
        </pc:spChg>
        <pc:spChg chg="mod">
          <ac:chgData name="Yong Zong Han Ryan /IT" userId="4225f767-be1a-4d35-adba-f6826612aac9" providerId="ADAL" clId="{EDEE18C1-1D78-46E5-B943-5BDB2565B446}" dt="2024-02-06T12:27:06.892" v="314" actId="207"/>
          <ac:spMkLst>
            <pc:docMk/>
            <pc:sldMk cId="0" sldId="283"/>
            <ac:spMk id="335" creationId="{00000000-0000-0000-0000-000000000000}"/>
          </ac:spMkLst>
        </pc:spChg>
        <pc:spChg chg="mod">
          <ac:chgData name="Yong Zong Han Ryan /IT" userId="4225f767-be1a-4d35-adba-f6826612aac9" providerId="ADAL" clId="{EDEE18C1-1D78-46E5-B943-5BDB2565B446}" dt="2024-02-06T13:15:48.116" v="1437" actId="2711"/>
          <ac:spMkLst>
            <pc:docMk/>
            <pc:sldMk cId="0" sldId="283"/>
            <ac:spMk id="336" creationId="{00000000-0000-0000-0000-000000000000}"/>
          </ac:spMkLst>
        </pc:spChg>
      </pc:sldChg>
      <pc:sldChg chg="add del">
        <pc:chgData name="Yong Zong Han Ryan /IT" userId="4225f767-be1a-4d35-adba-f6826612aac9" providerId="ADAL" clId="{EDEE18C1-1D78-46E5-B943-5BDB2565B446}" dt="2024-02-06T13:14:57.483" v="1434" actId="47"/>
        <pc:sldMkLst>
          <pc:docMk/>
          <pc:sldMk cId="0" sldId="284"/>
        </pc:sldMkLst>
      </pc:sldChg>
      <pc:sldChg chg="del">
        <pc:chgData name="Yong Zong Han Ryan /IT" userId="4225f767-be1a-4d35-adba-f6826612aac9" providerId="ADAL" clId="{EDEE18C1-1D78-46E5-B943-5BDB2565B446}" dt="2024-02-06T10:50:20.722" v="0" actId="2696"/>
        <pc:sldMkLst>
          <pc:docMk/>
          <pc:sldMk cId="0" sldId="285"/>
        </pc:sldMkLst>
      </pc:sldChg>
      <pc:sldChg chg="add del mod modShow">
        <pc:chgData name="Yong Zong Han Ryan /IT" userId="4225f767-be1a-4d35-adba-f6826612aac9" providerId="ADAL" clId="{EDEE18C1-1D78-46E5-B943-5BDB2565B446}" dt="2024-02-08T16:28:12.463" v="1911" actId="47"/>
        <pc:sldMkLst>
          <pc:docMk/>
          <pc:sldMk cId="0" sldId="286"/>
        </pc:sldMkLst>
      </pc:sldChg>
      <pc:sldChg chg="add del">
        <pc:chgData name="Yong Zong Han Ryan /IT" userId="4225f767-be1a-4d35-adba-f6826612aac9" providerId="ADAL" clId="{EDEE18C1-1D78-46E5-B943-5BDB2565B446}" dt="2024-02-06T13:06:41.106" v="1166" actId="47"/>
        <pc:sldMkLst>
          <pc:docMk/>
          <pc:sldMk cId="0" sldId="287"/>
        </pc:sldMkLst>
      </pc:sldChg>
      <pc:sldChg chg="add del">
        <pc:chgData name="Yong Zong Han Ryan /IT" userId="4225f767-be1a-4d35-adba-f6826612aac9" providerId="ADAL" clId="{EDEE18C1-1D78-46E5-B943-5BDB2565B446}" dt="2024-02-06T13:02:00.497" v="1099" actId="47"/>
        <pc:sldMkLst>
          <pc:docMk/>
          <pc:sldMk cId="0" sldId="288"/>
        </pc:sldMkLst>
      </pc:sldChg>
      <pc:sldChg chg="add del">
        <pc:chgData name="Yong Zong Han Ryan /IT" userId="4225f767-be1a-4d35-adba-f6826612aac9" providerId="ADAL" clId="{EDEE18C1-1D78-46E5-B943-5BDB2565B446}" dt="2024-02-06T13:01:59.662" v="1098" actId="47"/>
        <pc:sldMkLst>
          <pc:docMk/>
          <pc:sldMk cId="0" sldId="289"/>
        </pc:sldMkLst>
      </pc:sldChg>
      <pc:sldChg chg="del">
        <pc:chgData name="Yong Zong Han Ryan /IT" userId="4225f767-be1a-4d35-adba-f6826612aac9" providerId="ADAL" clId="{EDEE18C1-1D78-46E5-B943-5BDB2565B446}" dt="2024-02-06T10:50:20.722" v="0" actId="2696"/>
        <pc:sldMkLst>
          <pc:docMk/>
          <pc:sldMk cId="0" sldId="290"/>
        </pc:sldMkLst>
      </pc:sldChg>
      <pc:sldChg chg="del">
        <pc:chgData name="Yong Zong Han Ryan /IT" userId="4225f767-be1a-4d35-adba-f6826612aac9" providerId="ADAL" clId="{EDEE18C1-1D78-46E5-B943-5BDB2565B446}" dt="2024-02-06T10:50:20.722" v="0" actId="2696"/>
        <pc:sldMkLst>
          <pc:docMk/>
          <pc:sldMk cId="0" sldId="291"/>
        </pc:sldMkLst>
      </pc:sldChg>
      <pc:sldChg chg="del">
        <pc:chgData name="Yong Zong Han Ryan /IT" userId="4225f767-be1a-4d35-adba-f6826612aac9" providerId="ADAL" clId="{EDEE18C1-1D78-46E5-B943-5BDB2565B446}" dt="2024-02-06T10:50:20.722" v="0" actId="2696"/>
        <pc:sldMkLst>
          <pc:docMk/>
          <pc:sldMk cId="0" sldId="292"/>
        </pc:sldMkLst>
      </pc:sldChg>
      <pc:sldChg chg="modSp mod">
        <pc:chgData name="Yong Zong Han Ryan /IT" userId="4225f767-be1a-4d35-adba-f6826612aac9" providerId="ADAL" clId="{EDEE18C1-1D78-46E5-B943-5BDB2565B446}" dt="2024-02-06T11:39:57.058" v="3" actId="255"/>
        <pc:sldMkLst>
          <pc:docMk/>
          <pc:sldMk cId="0" sldId="293"/>
        </pc:sldMkLst>
        <pc:spChg chg="mod">
          <ac:chgData name="Yong Zong Han Ryan /IT" userId="4225f767-be1a-4d35-adba-f6826612aac9" providerId="ADAL" clId="{EDEE18C1-1D78-46E5-B943-5BDB2565B446}" dt="2024-02-06T11:39:57.058" v="3" actId="255"/>
          <ac:spMkLst>
            <pc:docMk/>
            <pc:sldMk cId="0" sldId="293"/>
            <ac:spMk id="394" creationId="{00000000-0000-0000-0000-000000000000}"/>
          </ac:spMkLst>
        </pc:spChg>
      </pc:sldChg>
      <pc:sldChg chg="modSp mod">
        <pc:chgData name="Yong Zong Han Ryan /IT" userId="4225f767-be1a-4d35-adba-f6826612aac9" providerId="ADAL" clId="{EDEE18C1-1D78-46E5-B943-5BDB2565B446}" dt="2024-02-06T14:48:52.249" v="1841" actId="692"/>
        <pc:sldMkLst>
          <pc:docMk/>
          <pc:sldMk cId="3514440781" sldId="294"/>
        </pc:sldMkLst>
        <pc:spChg chg="mod">
          <ac:chgData name="Yong Zong Han Ryan /IT" userId="4225f767-be1a-4d35-adba-f6826612aac9" providerId="ADAL" clId="{EDEE18C1-1D78-46E5-B943-5BDB2565B446}" dt="2024-02-06T14:48:52.249" v="1841" actId="692"/>
          <ac:spMkLst>
            <pc:docMk/>
            <pc:sldMk cId="3514440781" sldId="294"/>
            <ac:spMk id="179" creationId="{CE6F2E55-8901-6DE8-48AE-338440BF4CC5}"/>
          </ac:spMkLst>
        </pc:spChg>
      </pc:sldChg>
      <pc:sldChg chg="modSp mod">
        <pc:chgData name="Yong Zong Han Ryan /IT" userId="4225f767-be1a-4d35-adba-f6826612aac9" providerId="ADAL" clId="{EDEE18C1-1D78-46E5-B943-5BDB2565B446}" dt="2024-02-06T13:14:50.255" v="1433" actId="20577"/>
        <pc:sldMkLst>
          <pc:docMk/>
          <pc:sldMk cId="3859957518" sldId="295"/>
        </pc:sldMkLst>
        <pc:spChg chg="mod">
          <ac:chgData name="Yong Zong Han Ryan /IT" userId="4225f767-be1a-4d35-adba-f6826612aac9" providerId="ADAL" clId="{EDEE18C1-1D78-46E5-B943-5BDB2565B446}" dt="2024-02-06T13:14:50.255" v="1433" actId="20577"/>
          <ac:spMkLst>
            <pc:docMk/>
            <pc:sldMk cId="3859957518" sldId="295"/>
            <ac:spMk id="183" creationId="{0DB6C08E-0720-822D-69BF-1F45C6E0B832}"/>
          </ac:spMkLst>
        </pc:spChg>
      </pc:sldChg>
      <pc:sldChg chg="modSp del mod modShow">
        <pc:chgData name="Yong Zong Han Ryan /IT" userId="4225f767-be1a-4d35-adba-f6826612aac9" providerId="ADAL" clId="{EDEE18C1-1D78-46E5-B943-5BDB2565B446}" dt="2024-02-09T11:36:19.832" v="1962" actId="47"/>
        <pc:sldMkLst>
          <pc:docMk/>
          <pc:sldMk cId="1476656880" sldId="296"/>
        </pc:sldMkLst>
        <pc:spChg chg="mod">
          <ac:chgData name="Yong Zong Han Ryan /IT" userId="4225f767-be1a-4d35-adba-f6826612aac9" providerId="ADAL" clId="{EDEE18C1-1D78-46E5-B943-5BDB2565B446}" dt="2024-02-06T13:11:26.225" v="1409" actId="1076"/>
          <ac:spMkLst>
            <pc:docMk/>
            <pc:sldMk cId="1476656880" sldId="296"/>
            <ac:spMk id="4" creationId="{74800B36-1E31-A878-099D-23A9A1537A88}"/>
          </ac:spMkLst>
        </pc:spChg>
      </pc:sldChg>
      <pc:sldChg chg="delSp modSp mod">
        <pc:chgData name="Yong Zong Han Ryan /IT" userId="4225f767-be1a-4d35-adba-f6826612aac9" providerId="ADAL" clId="{EDEE18C1-1D78-46E5-B943-5BDB2565B446}" dt="2024-02-08T12:40:03.864" v="1875" actId="478"/>
        <pc:sldMkLst>
          <pc:docMk/>
          <pc:sldMk cId="4250737848" sldId="297"/>
        </pc:sldMkLst>
        <pc:spChg chg="mod">
          <ac:chgData name="Yong Zong Han Ryan /IT" userId="4225f767-be1a-4d35-adba-f6826612aac9" providerId="ADAL" clId="{EDEE18C1-1D78-46E5-B943-5BDB2565B446}" dt="2024-02-08T12:39:57.980" v="1873" actId="1076"/>
          <ac:spMkLst>
            <pc:docMk/>
            <pc:sldMk cId="4250737848" sldId="297"/>
            <ac:spMk id="8" creationId="{DDF64324-B233-2BCC-7F28-780813FA2A59}"/>
          </ac:spMkLst>
        </pc:spChg>
        <pc:spChg chg="mod">
          <ac:chgData name="Yong Zong Han Ryan /IT" userId="4225f767-be1a-4d35-adba-f6826612aac9" providerId="ADAL" clId="{EDEE18C1-1D78-46E5-B943-5BDB2565B446}" dt="2024-02-08T12:40:00.883" v="1874" actId="1076"/>
          <ac:spMkLst>
            <pc:docMk/>
            <pc:sldMk cId="4250737848" sldId="297"/>
            <ac:spMk id="9" creationId="{B9ECDE19-E697-5FC8-D76B-4C024C91C697}"/>
          </ac:spMkLst>
        </pc:spChg>
        <pc:spChg chg="del">
          <ac:chgData name="Yong Zong Han Ryan /IT" userId="4225f767-be1a-4d35-adba-f6826612aac9" providerId="ADAL" clId="{EDEE18C1-1D78-46E5-B943-5BDB2565B446}" dt="2024-02-08T12:40:03.864" v="1875" actId="478"/>
          <ac:spMkLst>
            <pc:docMk/>
            <pc:sldMk cId="4250737848" sldId="297"/>
            <ac:spMk id="10" creationId="{5C9509F7-04CF-A7BE-CDC5-88B804C2367D}"/>
          </ac:spMkLst>
        </pc:spChg>
      </pc:sldChg>
      <pc:sldChg chg="del">
        <pc:chgData name="Yong Zong Han Ryan /IT" userId="4225f767-be1a-4d35-adba-f6826612aac9" providerId="ADAL" clId="{EDEE18C1-1D78-46E5-B943-5BDB2565B446}" dt="2024-02-06T10:50:20.722" v="0" actId="2696"/>
        <pc:sldMkLst>
          <pc:docMk/>
          <pc:sldMk cId="4042208460" sldId="298"/>
        </pc:sldMkLst>
      </pc:sldChg>
      <pc:sldChg chg="addSp delSp modSp mod">
        <pc:chgData name="Yong Zong Han Ryan /IT" userId="4225f767-be1a-4d35-adba-f6826612aac9" providerId="ADAL" clId="{EDEE18C1-1D78-46E5-B943-5BDB2565B446}" dt="2024-02-06T12:17:41.488" v="190" actId="692"/>
        <pc:sldMkLst>
          <pc:docMk/>
          <pc:sldMk cId="1144641287" sldId="300"/>
        </pc:sldMkLst>
        <pc:spChg chg="add del mod">
          <ac:chgData name="Yong Zong Han Ryan /IT" userId="4225f767-be1a-4d35-adba-f6826612aac9" providerId="ADAL" clId="{EDEE18C1-1D78-46E5-B943-5BDB2565B446}" dt="2024-02-06T11:41:55.346" v="66" actId="1076"/>
          <ac:spMkLst>
            <pc:docMk/>
            <pc:sldMk cId="1144641287" sldId="300"/>
            <ac:spMk id="2" creationId="{DC7B7254-24AB-D2C4-3DCF-43500EB51961}"/>
          </ac:spMkLst>
        </pc:spChg>
        <pc:spChg chg="add del mod">
          <ac:chgData name="Yong Zong Han Ryan /IT" userId="4225f767-be1a-4d35-adba-f6826612aac9" providerId="ADAL" clId="{EDEE18C1-1D78-46E5-B943-5BDB2565B446}" dt="2024-02-06T11:41:35.575" v="64" actId="478"/>
          <ac:spMkLst>
            <pc:docMk/>
            <pc:sldMk cId="1144641287" sldId="300"/>
            <ac:spMk id="3" creationId="{D9EE90D7-9D05-D38C-DB08-EED68C765155}"/>
          </ac:spMkLst>
        </pc:spChg>
        <pc:spChg chg="mod">
          <ac:chgData name="Yong Zong Han Ryan /IT" userId="4225f767-be1a-4d35-adba-f6826612aac9" providerId="ADAL" clId="{EDEE18C1-1D78-46E5-B943-5BDB2565B446}" dt="2024-02-06T12:17:41.488" v="190" actId="692"/>
          <ac:spMkLst>
            <pc:docMk/>
            <pc:sldMk cId="1144641287" sldId="300"/>
            <ac:spMk id="377" creationId="{F94D91EE-DFF9-E8D4-523A-8B5900CD1020}"/>
          </ac:spMkLst>
        </pc:spChg>
        <pc:spChg chg="mod">
          <ac:chgData name="Yong Zong Han Ryan /IT" userId="4225f767-be1a-4d35-adba-f6826612aac9" providerId="ADAL" clId="{EDEE18C1-1D78-46E5-B943-5BDB2565B446}" dt="2024-02-06T11:41:02.135" v="14" actId="1076"/>
          <ac:spMkLst>
            <pc:docMk/>
            <pc:sldMk cId="1144641287" sldId="300"/>
            <ac:spMk id="379" creationId="{5AFB6592-90DC-406E-AAF7-CD43BFE867C8}"/>
          </ac:spMkLst>
        </pc:spChg>
        <pc:spChg chg="mod">
          <ac:chgData name="Yong Zong Han Ryan /IT" userId="4225f767-be1a-4d35-adba-f6826612aac9" providerId="ADAL" clId="{EDEE18C1-1D78-46E5-B943-5BDB2565B446}" dt="2024-02-06T11:41:51.514" v="65" actId="2711"/>
          <ac:spMkLst>
            <pc:docMk/>
            <pc:sldMk cId="1144641287" sldId="300"/>
            <ac:spMk id="383" creationId="{186F2CA1-3AE1-B2A6-1FA0-D35541046AEC}"/>
          </ac:spMkLst>
        </pc:spChg>
      </pc:sldChg>
      <pc:sldChg chg="addSp delSp modSp del mod modShow">
        <pc:chgData name="Yong Zong Han Ryan /IT" userId="4225f767-be1a-4d35-adba-f6826612aac9" providerId="ADAL" clId="{EDEE18C1-1D78-46E5-B943-5BDB2565B446}" dt="2024-02-09T11:43:12.222" v="1975" actId="47"/>
        <pc:sldMkLst>
          <pc:docMk/>
          <pc:sldMk cId="906494853" sldId="302"/>
        </pc:sldMkLst>
        <pc:picChg chg="add mod">
          <ac:chgData name="Yong Zong Han Ryan /IT" userId="4225f767-be1a-4d35-adba-f6826612aac9" providerId="ADAL" clId="{EDEE18C1-1D78-46E5-B943-5BDB2565B446}" dt="2024-02-09T01:15:16.710" v="1932" actId="962"/>
          <ac:picMkLst>
            <pc:docMk/>
            <pc:sldMk cId="906494853" sldId="302"/>
            <ac:picMk id="3" creationId="{388E2BB1-2F39-4E70-BCB6-0A1742431861}"/>
          </ac:picMkLst>
        </pc:picChg>
        <pc:picChg chg="del">
          <ac:chgData name="Yong Zong Han Ryan /IT" userId="4225f767-be1a-4d35-adba-f6826612aac9" providerId="ADAL" clId="{EDEE18C1-1D78-46E5-B943-5BDB2565B446}" dt="2024-02-09T01:14:59.944" v="1926" actId="478"/>
          <ac:picMkLst>
            <pc:docMk/>
            <pc:sldMk cId="906494853" sldId="302"/>
            <ac:picMk id="14" creationId="{D33F42BF-B55F-AD03-C17D-D95CACD6B507}"/>
          </ac:picMkLst>
        </pc:picChg>
      </pc:sldChg>
      <pc:sldChg chg="modSp add mod">
        <pc:chgData name="Yong Zong Han Ryan /IT" userId="4225f767-be1a-4d35-adba-f6826612aac9" providerId="ADAL" clId="{EDEE18C1-1D78-46E5-B943-5BDB2565B446}" dt="2024-02-06T12:16:57.320" v="179" actId="692"/>
        <pc:sldMkLst>
          <pc:docMk/>
          <pc:sldMk cId="1774751355" sldId="303"/>
        </pc:sldMkLst>
        <pc:spChg chg="mod">
          <ac:chgData name="Yong Zong Han Ryan /IT" userId="4225f767-be1a-4d35-adba-f6826612aac9" providerId="ADAL" clId="{EDEE18C1-1D78-46E5-B943-5BDB2565B446}" dt="2024-02-06T12:16:57.320" v="179" actId="692"/>
          <ac:spMkLst>
            <pc:docMk/>
            <pc:sldMk cId="1774751355" sldId="303"/>
            <ac:spMk id="377" creationId="{CA6EDE8B-B193-641A-2DA0-1F1460F7C42A}"/>
          </ac:spMkLst>
        </pc:spChg>
        <pc:spChg chg="mod">
          <ac:chgData name="Yong Zong Han Ryan /IT" userId="4225f767-be1a-4d35-adba-f6826612aac9" providerId="ADAL" clId="{EDEE18C1-1D78-46E5-B943-5BDB2565B446}" dt="2024-02-06T12:15:45.527" v="138" actId="20577"/>
          <ac:spMkLst>
            <pc:docMk/>
            <pc:sldMk cId="1774751355" sldId="303"/>
            <ac:spMk id="383" creationId="{8966D24F-DFDF-33D9-2314-1C1D7702DDD1}"/>
          </ac:spMkLst>
        </pc:spChg>
      </pc:sldChg>
      <pc:sldChg chg="addSp delSp modSp add mod">
        <pc:chgData name="Yong Zong Han Ryan /IT" userId="4225f767-be1a-4d35-adba-f6826612aac9" providerId="ADAL" clId="{EDEE18C1-1D78-46E5-B943-5BDB2565B446}" dt="2024-02-08T13:40:56.121" v="1903" actId="1076"/>
        <pc:sldMkLst>
          <pc:docMk/>
          <pc:sldMk cId="1948331080" sldId="304"/>
        </pc:sldMkLst>
        <pc:spChg chg="mod">
          <ac:chgData name="Yong Zong Han Ryan /IT" userId="4225f767-be1a-4d35-adba-f6826612aac9" providerId="ADAL" clId="{EDEE18C1-1D78-46E5-B943-5BDB2565B446}" dt="2024-02-06T13:19:51.520" v="1455" actId="1035"/>
          <ac:spMkLst>
            <pc:docMk/>
            <pc:sldMk cId="1948331080" sldId="304"/>
            <ac:spMk id="2" creationId="{F6EBEC62-4DC3-B5C6-0CD4-E0CDF9976474}"/>
          </ac:spMkLst>
        </pc:spChg>
        <pc:spChg chg="add mod">
          <ac:chgData name="Yong Zong Han Ryan /IT" userId="4225f767-be1a-4d35-adba-f6826612aac9" providerId="ADAL" clId="{EDEE18C1-1D78-46E5-B943-5BDB2565B446}" dt="2024-02-06T13:20:36.521" v="1470" actId="21"/>
          <ac:spMkLst>
            <pc:docMk/>
            <pc:sldMk cId="1948331080" sldId="304"/>
            <ac:spMk id="3" creationId="{6B5E883D-CA75-3004-AF19-B0392A000979}"/>
          </ac:spMkLst>
        </pc:spChg>
        <pc:spChg chg="add mod">
          <ac:chgData name="Yong Zong Han Ryan /IT" userId="4225f767-be1a-4d35-adba-f6826612aac9" providerId="ADAL" clId="{EDEE18C1-1D78-46E5-B943-5BDB2565B446}" dt="2024-02-06T13:24:19.314" v="1720" actId="1076"/>
          <ac:spMkLst>
            <pc:docMk/>
            <pc:sldMk cId="1948331080" sldId="304"/>
            <ac:spMk id="4" creationId="{63E07CEA-C17E-D16A-50F7-F323549E3B36}"/>
          </ac:spMkLst>
        </pc:spChg>
        <pc:spChg chg="mod">
          <ac:chgData name="Yong Zong Han Ryan /IT" userId="4225f767-be1a-4d35-adba-f6826612aac9" providerId="ADAL" clId="{EDEE18C1-1D78-46E5-B943-5BDB2565B446}" dt="2024-02-06T12:16:43.236" v="175" actId="692"/>
          <ac:spMkLst>
            <pc:docMk/>
            <pc:sldMk cId="1948331080" sldId="304"/>
            <ac:spMk id="377" creationId="{D0C50868-830B-F1AC-1371-D72A10412DEF}"/>
          </ac:spMkLst>
        </pc:spChg>
        <pc:spChg chg="mod">
          <ac:chgData name="Yong Zong Han Ryan /IT" userId="4225f767-be1a-4d35-adba-f6826612aac9" providerId="ADAL" clId="{EDEE18C1-1D78-46E5-B943-5BDB2565B446}" dt="2024-02-06T12:16:03.526" v="162" actId="20577"/>
          <ac:spMkLst>
            <pc:docMk/>
            <pc:sldMk cId="1948331080" sldId="304"/>
            <ac:spMk id="383" creationId="{A4AB256D-5EF7-B7C1-B230-13C6C94F7C71}"/>
          </ac:spMkLst>
        </pc:spChg>
        <pc:picChg chg="add del mod">
          <ac:chgData name="Yong Zong Han Ryan /IT" userId="4225f767-be1a-4d35-adba-f6826612aac9" providerId="ADAL" clId="{EDEE18C1-1D78-46E5-B943-5BDB2565B446}" dt="2024-02-08T13:23:19.908" v="1885" actId="22"/>
          <ac:picMkLst>
            <pc:docMk/>
            <pc:sldMk cId="1948331080" sldId="304"/>
            <ac:picMk id="6" creationId="{72B91C94-D3F9-5E41-894F-8BFFEC9E696A}"/>
          </ac:picMkLst>
        </pc:picChg>
        <pc:picChg chg="add mod">
          <ac:chgData name="Yong Zong Han Ryan /IT" userId="4225f767-be1a-4d35-adba-f6826612aac9" providerId="ADAL" clId="{EDEE18C1-1D78-46E5-B943-5BDB2565B446}" dt="2024-02-08T13:40:56.121" v="1903" actId="1076"/>
          <ac:picMkLst>
            <pc:docMk/>
            <pc:sldMk cId="1948331080" sldId="304"/>
            <ac:picMk id="8" creationId="{E3D2F1DB-B90C-E679-6D81-FFD8ED55D73D}"/>
          </ac:picMkLst>
        </pc:picChg>
        <pc:picChg chg="add mod">
          <ac:chgData name="Yong Zong Han Ryan /IT" userId="4225f767-be1a-4d35-adba-f6826612aac9" providerId="ADAL" clId="{EDEE18C1-1D78-46E5-B943-5BDB2565B446}" dt="2024-02-08T13:40:53.278" v="1902" actId="1076"/>
          <ac:picMkLst>
            <pc:docMk/>
            <pc:sldMk cId="1948331080" sldId="304"/>
            <ac:picMk id="10" creationId="{E5AFD4ED-2558-E4A7-417B-9F364CF9BB57}"/>
          </ac:picMkLst>
        </pc:picChg>
        <pc:picChg chg="add del">
          <ac:chgData name="Yong Zong Han Ryan /IT" userId="4225f767-be1a-4d35-adba-f6826612aac9" providerId="ADAL" clId="{EDEE18C1-1D78-46E5-B943-5BDB2565B446}" dt="2024-02-08T13:23:37.692" v="1891" actId="478"/>
          <ac:picMkLst>
            <pc:docMk/>
            <pc:sldMk cId="1948331080" sldId="304"/>
            <ac:picMk id="376" creationId="{F5017CC8-5FE6-5846-A67C-6163BF025DE4}"/>
          </ac:picMkLst>
        </pc:picChg>
      </pc:sldChg>
      <pc:sldChg chg="modSp add mod">
        <pc:chgData name="Yong Zong Han Ryan /IT" userId="4225f767-be1a-4d35-adba-f6826612aac9" providerId="ADAL" clId="{EDEE18C1-1D78-46E5-B943-5BDB2565B446}" dt="2024-02-06T12:18:03.547" v="205" actId="20577"/>
        <pc:sldMkLst>
          <pc:docMk/>
          <pc:sldMk cId="2432087997" sldId="305"/>
        </pc:sldMkLst>
        <pc:spChg chg="mod">
          <ac:chgData name="Yong Zong Han Ryan /IT" userId="4225f767-be1a-4d35-adba-f6826612aac9" providerId="ADAL" clId="{EDEE18C1-1D78-46E5-B943-5BDB2565B446}" dt="2024-02-06T12:18:03.547" v="205" actId="20577"/>
          <ac:spMkLst>
            <pc:docMk/>
            <pc:sldMk cId="2432087997" sldId="305"/>
            <ac:spMk id="377" creationId="{2D1A220C-35F5-0A61-42DC-341FB9122784}"/>
          </ac:spMkLst>
        </pc:spChg>
      </pc:sldChg>
      <pc:sldChg chg="modSp add mod">
        <pc:chgData name="Yong Zong Han Ryan /IT" userId="4225f767-be1a-4d35-adba-f6826612aac9" providerId="ADAL" clId="{EDEE18C1-1D78-46E5-B943-5BDB2565B446}" dt="2024-02-06T12:18:28.694" v="213" actId="20577"/>
        <pc:sldMkLst>
          <pc:docMk/>
          <pc:sldMk cId="1922233497" sldId="306"/>
        </pc:sldMkLst>
        <pc:spChg chg="mod">
          <ac:chgData name="Yong Zong Han Ryan /IT" userId="4225f767-be1a-4d35-adba-f6826612aac9" providerId="ADAL" clId="{EDEE18C1-1D78-46E5-B943-5BDB2565B446}" dt="2024-02-06T12:18:25.736" v="210" actId="20577"/>
          <ac:spMkLst>
            <pc:docMk/>
            <pc:sldMk cId="1922233497" sldId="306"/>
            <ac:spMk id="377" creationId="{D0128BAD-56CB-580E-FED1-DE9F3276D5FA}"/>
          </ac:spMkLst>
        </pc:spChg>
        <pc:spChg chg="mod">
          <ac:chgData name="Yong Zong Han Ryan /IT" userId="4225f767-be1a-4d35-adba-f6826612aac9" providerId="ADAL" clId="{EDEE18C1-1D78-46E5-B943-5BDB2565B446}" dt="2024-02-06T12:18:28.694" v="213" actId="20577"/>
          <ac:spMkLst>
            <pc:docMk/>
            <pc:sldMk cId="1922233497" sldId="306"/>
            <ac:spMk id="383" creationId="{56E1AC46-C15D-8C4E-358F-35FF75151D6C}"/>
          </ac:spMkLst>
        </pc:spChg>
      </pc:sldChg>
      <pc:sldChg chg="addSp delSp modSp add mod">
        <pc:chgData name="Yong Zong Han Ryan /IT" userId="4225f767-be1a-4d35-adba-f6826612aac9" providerId="ADAL" clId="{EDEE18C1-1D78-46E5-B943-5BDB2565B446}" dt="2024-02-08T13:45:29.044" v="1909" actId="1076"/>
        <pc:sldMkLst>
          <pc:docMk/>
          <pc:sldMk cId="1253855295" sldId="307"/>
        </pc:sldMkLst>
        <pc:spChg chg="del">
          <ac:chgData name="Yong Zong Han Ryan /IT" userId="4225f767-be1a-4d35-adba-f6826612aac9" providerId="ADAL" clId="{EDEE18C1-1D78-46E5-B943-5BDB2565B446}" dt="2024-02-06T13:24:33.062" v="1721" actId="478"/>
          <ac:spMkLst>
            <pc:docMk/>
            <pc:sldMk cId="1253855295" sldId="307"/>
            <ac:spMk id="2" creationId="{406E8BD3-3D20-17FD-4E0B-6004E49AFF65}"/>
          </ac:spMkLst>
        </pc:spChg>
        <pc:spChg chg="add mod">
          <ac:chgData name="Yong Zong Han Ryan /IT" userId="4225f767-be1a-4d35-adba-f6826612aac9" providerId="ADAL" clId="{EDEE18C1-1D78-46E5-B943-5BDB2565B446}" dt="2024-02-06T13:26:24.580" v="1761" actId="20577"/>
          <ac:spMkLst>
            <pc:docMk/>
            <pc:sldMk cId="1253855295" sldId="307"/>
            <ac:spMk id="3" creationId="{AD273368-7889-8C90-88DA-821632587BED}"/>
          </ac:spMkLst>
        </pc:spChg>
        <pc:spChg chg="add mod">
          <ac:chgData name="Yong Zong Han Ryan /IT" userId="4225f767-be1a-4d35-adba-f6826612aac9" providerId="ADAL" clId="{EDEE18C1-1D78-46E5-B943-5BDB2565B446}" dt="2024-02-06T13:24:40.014" v="1723"/>
          <ac:spMkLst>
            <pc:docMk/>
            <pc:sldMk cId="1253855295" sldId="307"/>
            <ac:spMk id="4" creationId="{9B628EE3-71CD-A9D8-BEF5-3190376F0686}"/>
          </ac:spMkLst>
        </pc:spChg>
        <pc:spChg chg="mod">
          <ac:chgData name="Yong Zong Han Ryan /IT" userId="4225f767-be1a-4d35-adba-f6826612aac9" providerId="ADAL" clId="{EDEE18C1-1D78-46E5-B943-5BDB2565B446}" dt="2024-02-06T12:18:38.423" v="219" actId="20577"/>
          <ac:spMkLst>
            <pc:docMk/>
            <pc:sldMk cId="1253855295" sldId="307"/>
            <ac:spMk id="377" creationId="{591CE49F-9698-46A1-F924-490B67272207}"/>
          </ac:spMkLst>
        </pc:spChg>
        <pc:spChg chg="mod">
          <ac:chgData name="Yong Zong Han Ryan /IT" userId="4225f767-be1a-4d35-adba-f6826612aac9" providerId="ADAL" clId="{EDEE18C1-1D78-46E5-B943-5BDB2565B446}" dt="2024-02-06T12:18:41.820" v="223" actId="20577"/>
          <ac:spMkLst>
            <pc:docMk/>
            <pc:sldMk cId="1253855295" sldId="307"/>
            <ac:spMk id="383" creationId="{FAC7DFE8-A626-BB26-4051-F4DA89C6622A}"/>
          </ac:spMkLst>
        </pc:spChg>
        <pc:picChg chg="add mod">
          <ac:chgData name="Yong Zong Han Ryan /IT" userId="4225f767-be1a-4d35-adba-f6826612aac9" providerId="ADAL" clId="{EDEE18C1-1D78-46E5-B943-5BDB2565B446}" dt="2024-02-08T13:34:47.269" v="1897" actId="14100"/>
          <ac:picMkLst>
            <pc:docMk/>
            <pc:sldMk cId="1253855295" sldId="307"/>
            <ac:picMk id="5" creationId="{EC0A9AE6-3DC3-905D-29BB-394CD3D5102B}"/>
          </ac:picMkLst>
        </pc:picChg>
        <pc:picChg chg="add mod">
          <ac:chgData name="Yong Zong Han Ryan /IT" userId="4225f767-be1a-4d35-adba-f6826612aac9" providerId="ADAL" clId="{EDEE18C1-1D78-46E5-B943-5BDB2565B446}" dt="2024-02-08T13:45:29.044" v="1909" actId="1076"/>
          <ac:picMkLst>
            <pc:docMk/>
            <pc:sldMk cId="1253855295" sldId="307"/>
            <ac:picMk id="7" creationId="{2C23D14E-8666-CEC1-0354-DF9254B4C7EE}"/>
          </ac:picMkLst>
        </pc:picChg>
        <pc:picChg chg="del">
          <ac:chgData name="Yong Zong Han Ryan /IT" userId="4225f767-be1a-4d35-adba-f6826612aac9" providerId="ADAL" clId="{EDEE18C1-1D78-46E5-B943-5BDB2565B446}" dt="2024-02-08T13:34:49.084" v="1898" actId="478"/>
          <ac:picMkLst>
            <pc:docMk/>
            <pc:sldMk cId="1253855295" sldId="307"/>
            <ac:picMk id="376" creationId="{E0874B67-CA0C-D60A-E3A1-AC844383754A}"/>
          </ac:picMkLst>
        </pc:picChg>
      </pc:sldChg>
      <pc:sldChg chg="modSp add del mod modShow">
        <pc:chgData name="Yong Zong Han Ryan /IT" userId="4225f767-be1a-4d35-adba-f6826612aac9" providerId="ADAL" clId="{EDEE18C1-1D78-46E5-B943-5BDB2565B446}" dt="2024-02-08T16:28:36.455" v="1912" actId="47"/>
        <pc:sldMkLst>
          <pc:docMk/>
          <pc:sldMk cId="1760146613" sldId="308"/>
        </pc:sldMkLst>
        <pc:spChg chg="mod">
          <ac:chgData name="Yong Zong Han Ryan /IT" userId="4225f767-be1a-4d35-adba-f6826612aac9" providerId="ADAL" clId="{EDEE18C1-1D78-46E5-B943-5BDB2565B446}" dt="2024-02-06T12:18:53.007" v="236" actId="20577"/>
          <ac:spMkLst>
            <pc:docMk/>
            <pc:sldMk cId="1760146613" sldId="308"/>
            <ac:spMk id="377" creationId="{BCF010F0-24F1-7958-8F48-DE8969E6CCC8}"/>
          </ac:spMkLst>
        </pc:spChg>
        <pc:spChg chg="mod">
          <ac:chgData name="Yong Zong Han Ryan /IT" userId="4225f767-be1a-4d35-adba-f6826612aac9" providerId="ADAL" clId="{EDEE18C1-1D78-46E5-B943-5BDB2565B446}" dt="2024-02-06T12:18:58.369" v="252" actId="20577"/>
          <ac:spMkLst>
            <pc:docMk/>
            <pc:sldMk cId="1760146613" sldId="308"/>
            <ac:spMk id="383" creationId="{01845C6E-3C89-58D7-7E3B-9E0B968C4D19}"/>
          </ac:spMkLst>
        </pc:spChg>
      </pc:sldChg>
      <pc:sldChg chg="modSp add mod">
        <pc:chgData name="Yong Zong Han Ryan /IT" userId="4225f767-be1a-4d35-adba-f6826612aac9" providerId="ADAL" clId="{EDEE18C1-1D78-46E5-B943-5BDB2565B446}" dt="2024-02-08T12:40:58.896" v="1880" actId="1076"/>
        <pc:sldMkLst>
          <pc:docMk/>
          <pc:sldMk cId="1636248140" sldId="309"/>
        </pc:sldMkLst>
        <pc:spChg chg="mod">
          <ac:chgData name="Yong Zong Han Ryan /IT" userId="4225f767-be1a-4d35-adba-f6826612aac9" providerId="ADAL" clId="{EDEE18C1-1D78-46E5-B943-5BDB2565B446}" dt="2024-02-06T12:22:56.609" v="259" actId="20577"/>
          <ac:spMkLst>
            <pc:docMk/>
            <pc:sldMk cId="1636248140" sldId="309"/>
            <ac:spMk id="377" creationId="{1C827952-CEB8-4673-6D8B-7F56ECD52A54}"/>
          </ac:spMkLst>
        </pc:spChg>
        <pc:spChg chg="mod">
          <ac:chgData name="Yong Zong Han Ryan /IT" userId="4225f767-be1a-4d35-adba-f6826612aac9" providerId="ADAL" clId="{EDEE18C1-1D78-46E5-B943-5BDB2565B446}" dt="2024-02-06T12:23:21.334" v="262" actId="20577"/>
          <ac:spMkLst>
            <pc:docMk/>
            <pc:sldMk cId="1636248140" sldId="309"/>
            <ac:spMk id="383" creationId="{956D8AC8-8CC6-CE1A-FA27-EA3320CFA11E}"/>
          </ac:spMkLst>
        </pc:spChg>
        <pc:picChg chg="mod">
          <ac:chgData name="Yong Zong Han Ryan /IT" userId="4225f767-be1a-4d35-adba-f6826612aac9" providerId="ADAL" clId="{EDEE18C1-1D78-46E5-B943-5BDB2565B446}" dt="2024-02-08T12:40:58.896" v="1880" actId="1076"/>
          <ac:picMkLst>
            <pc:docMk/>
            <pc:sldMk cId="1636248140" sldId="309"/>
            <ac:picMk id="5" creationId="{EF32059B-0E29-BFDB-682B-E5748D4DD181}"/>
          </ac:picMkLst>
        </pc:picChg>
        <pc:picChg chg="mod">
          <ac:chgData name="Yong Zong Han Ryan /IT" userId="4225f767-be1a-4d35-adba-f6826612aac9" providerId="ADAL" clId="{EDEE18C1-1D78-46E5-B943-5BDB2565B446}" dt="2024-02-08T12:40:46.158" v="1876" actId="1076"/>
          <ac:picMkLst>
            <pc:docMk/>
            <pc:sldMk cId="1636248140" sldId="309"/>
            <ac:picMk id="9" creationId="{C799692D-7FE3-E08E-8798-D22FD303D373}"/>
          </ac:picMkLst>
        </pc:picChg>
        <pc:picChg chg="mod">
          <ac:chgData name="Yong Zong Han Ryan /IT" userId="4225f767-be1a-4d35-adba-f6826612aac9" providerId="ADAL" clId="{EDEE18C1-1D78-46E5-B943-5BDB2565B446}" dt="2024-02-08T12:40:47.407" v="1877" actId="1076"/>
          <ac:picMkLst>
            <pc:docMk/>
            <pc:sldMk cId="1636248140" sldId="309"/>
            <ac:picMk id="11" creationId="{1FE9AF70-DF3D-C185-BAA9-3BC5F6134763}"/>
          </ac:picMkLst>
        </pc:picChg>
      </pc:sldChg>
      <pc:sldChg chg="modSp add mod ord">
        <pc:chgData name="Yong Zong Han Ryan /IT" userId="4225f767-be1a-4d35-adba-f6826612aac9" providerId="ADAL" clId="{EDEE18C1-1D78-46E5-B943-5BDB2565B446}" dt="2024-02-06T12:25:04.314" v="269" actId="207"/>
        <pc:sldMkLst>
          <pc:docMk/>
          <pc:sldMk cId="1560034978" sldId="310"/>
        </pc:sldMkLst>
        <pc:spChg chg="mod">
          <ac:chgData name="Yong Zong Han Ryan /IT" userId="4225f767-be1a-4d35-adba-f6826612aac9" providerId="ADAL" clId="{EDEE18C1-1D78-46E5-B943-5BDB2565B446}" dt="2024-02-06T12:25:04.314" v="269" actId="207"/>
          <ac:spMkLst>
            <pc:docMk/>
            <pc:sldMk cId="1560034978" sldId="310"/>
            <ac:spMk id="199" creationId="{09FF1939-218E-6181-4A6E-8DC4E5C04489}"/>
          </ac:spMkLst>
        </pc:spChg>
      </pc:sldChg>
      <pc:sldChg chg="modSp add mod ord">
        <pc:chgData name="Yong Zong Han Ryan /IT" userId="4225f767-be1a-4d35-adba-f6826612aac9" providerId="ADAL" clId="{EDEE18C1-1D78-46E5-B943-5BDB2565B446}" dt="2024-02-06T12:36:55.184" v="610" actId="113"/>
        <pc:sldMkLst>
          <pc:docMk/>
          <pc:sldMk cId="344110511" sldId="311"/>
        </pc:sldMkLst>
        <pc:spChg chg="mod">
          <ac:chgData name="Yong Zong Han Ryan /IT" userId="4225f767-be1a-4d35-adba-f6826612aac9" providerId="ADAL" clId="{EDEE18C1-1D78-46E5-B943-5BDB2565B446}" dt="2024-02-06T12:36:55.184" v="610" actId="113"/>
          <ac:spMkLst>
            <pc:docMk/>
            <pc:sldMk cId="344110511" sldId="311"/>
            <ac:spMk id="2" creationId="{5DB4DCDD-6B92-6C0B-4116-54BE581FC28A}"/>
          </ac:spMkLst>
        </pc:spChg>
        <pc:spChg chg="mod">
          <ac:chgData name="Yong Zong Han Ryan /IT" userId="4225f767-be1a-4d35-adba-f6826612aac9" providerId="ADAL" clId="{EDEE18C1-1D78-46E5-B943-5BDB2565B446}" dt="2024-02-06T12:36:55.184" v="610" actId="113"/>
          <ac:spMkLst>
            <pc:docMk/>
            <pc:sldMk cId="344110511" sldId="311"/>
            <ac:spMk id="334" creationId="{FBBB0CBA-802C-CAC0-23C5-74C48E414E54}"/>
          </ac:spMkLst>
        </pc:spChg>
        <pc:spChg chg="mod">
          <ac:chgData name="Yong Zong Han Ryan /IT" userId="4225f767-be1a-4d35-adba-f6826612aac9" providerId="ADAL" clId="{EDEE18C1-1D78-46E5-B943-5BDB2565B446}" dt="2024-02-06T12:32:29.063" v="538" actId="20577"/>
          <ac:spMkLst>
            <pc:docMk/>
            <pc:sldMk cId="344110511" sldId="311"/>
            <ac:spMk id="335" creationId="{4D35B56C-B517-6971-3186-95BC87DB9C9C}"/>
          </ac:spMkLst>
        </pc:spChg>
        <pc:spChg chg="mod">
          <ac:chgData name="Yong Zong Han Ryan /IT" userId="4225f767-be1a-4d35-adba-f6826612aac9" providerId="ADAL" clId="{EDEE18C1-1D78-46E5-B943-5BDB2565B446}" dt="2024-02-06T12:36:55.184" v="610" actId="113"/>
          <ac:spMkLst>
            <pc:docMk/>
            <pc:sldMk cId="344110511" sldId="311"/>
            <ac:spMk id="336" creationId="{A8DB16CA-6A0B-E731-CEA3-8C55F055F862}"/>
          </ac:spMkLst>
        </pc:spChg>
      </pc:sldChg>
      <pc:sldChg chg="addSp delSp modSp add mod modNotesTx">
        <pc:chgData name="Yong Zong Han Ryan /IT" userId="4225f767-be1a-4d35-adba-f6826612aac9" providerId="ADAL" clId="{EDEE18C1-1D78-46E5-B943-5BDB2565B446}" dt="2024-02-06T12:46:32.686" v="742" actId="207"/>
        <pc:sldMkLst>
          <pc:docMk/>
          <pc:sldMk cId="2729357326" sldId="312"/>
        </pc:sldMkLst>
        <pc:spChg chg="del">
          <ac:chgData name="Yong Zong Han Ryan /IT" userId="4225f767-be1a-4d35-adba-f6826612aac9" providerId="ADAL" clId="{EDEE18C1-1D78-46E5-B943-5BDB2565B446}" dt="2024-02-06T12:38:34.452" v="639" actId="478"/>
          <ac:spMkLst>
            <pc:docMk/>
            <pc:sldMk cId="2729357326" sldId="312"/>
            <ac:spMk id="2" creationId="{E4D82A87-668E-8BB2-C9A8-3EB35540978B}"/>
          </ac:spMkLst>
        </pc:spChg>
        <pc:spChg chg="add del mod">
          <ac:chgData name="Yong Zong Han Ryan /IT" userId="4225f767-be1a-4d35-adba-f6826612aac9" providerId="ADAL" clId="{EDEE18C1-1D78-46E5-B943-5BDB2565B446}" dt="2024-02-06T12:38:39.880" v="641" actId="478"/>
          <ac:spMkLst>
            <pc:docMk/>
            <pc:sldMk cId="2729357326" sldId="312"/>
            <ac:spMk id="4" creationId="{7EFF9DC4-E746-02C7-F867-01D93567CC81}"/>
          </ac:spMkLst>
        </pc:spChg>
        <pc:spChg chg="del">
          <ac:chgData name="Yong Zong Han Ryan /IT" userId="4225f767-be1a-4d35-adba-f6826612aac9" providerId="ADAL" clId="{EDEE18C1-1D78-46E5-B943-5BDB2565B446}" dt="2024-02-06T12:38:32.439" v="638" actId="478"/>
          <ac:spMkLst>
            <pc:docMk/>
            <pc:sldMk cId="2729357326" sldId="312"/>
            <ac:spMk id="334" creationId="{F0F518E8-BDBB-F62E-4C49-740B863D759D}"/>
          </ac:spMkLst>
        </pc:spChg>
        <pc:spChg chg="mod">
          <ac:chgData name="Yong Zong Han Ryan /IT" userId="4225f767-be1a-4d35-adba-f6826612aac9" providerId="ADAL" clId="{EDEE18C1-1D78-46E5-B943-5BDB2565B446}" dt="2024-02-06T12:37:35.786" v="637" actId="20577"/>
          <ac:spMkLst>
            <pc:docMk/>
            <pc:sldMk cId="2729357326" sldId="312"/>
            <ac:spMk id="335" creationId="{C935363D-BF11-F6F0-A5CD-F349AA1562C6}"/>
          </ac:spMkLst>
        </pc:spChg>
        <pc:spChg chg="mod">
          <ac:chgData name="Yong Zong Han Ryan /IT" userId="4225f767-be1a-4d35-adba-f6826612aac9" providerId="ADAL" clId="{EDEE18C1-1D78-46E5-B943-5BDB2565B446}" dt="2024-02-06T12:46:32.686" v="742" actId="207"/>
          <ac:spMkLst>
            <pc:docMk/>
            <pc:sldMk cId="2729357326" sldId="312"/>
            <ac:spMk id="336" creationId="{C2E4BA54-BD6D-788F-D1F1-3612F8F0B7BB}"/>
          </ac:spMkLst>
        </pc:spChg>
      </pc:sldChg>
      <pc:sldChg chg="modSp add mod modNotesTx">
        <pc:chgData name="Yong Zong Han Ryan /IT" userId="4225f767-be1a-4d35-adba-f6826612aac9" providerId="ADAL" clId="{EDEE18C1-1D78-46E5-B943-5BDB2565B446}" dt="2024-02-08T16:33:11.281" v="1920" actId="27636"/>
        <pc:sldMkLst>
          <pc:docMk/>
          <pc:sldMk cId="2940603790" sldId="313"/>
        </pc:sldMkLst>
        <pc:spChg chg="mod">
          <ac:chgData name="Yong Zong Han Ryan /IT" userId="4225f767-be1a-4d35-adba-f6826612aac9" providerId="ADAL" clId="{EDEE18C1-1D78-46E5-B943-5BDB2565B446}" dt="2024-02-06T12:46:55.536" v="756" actId="20577"/>
          <ac:spMkLst>
            <pc:docMk/>
            <pc:sldMk cId="2940603790" sldId="313"/>
            <ac:spMk id="335" creationId="{86D7CB81-6451-C556-FF7C-A20E894F4454}"/>
          </ac:spMkLst>
        </pc:spChg>
        <pc:spChg chg="mod">
          <ac:chgData name="Yong Zong Han Ryan /IT" userId="4225f767-be1a-4d35-adba-f6826612aac9" providerId="ADAL" clId="{EDEE18C1-1D78-46E5-B943-5BDB2565B446}" dt="2024-02-08T16:33:11.281" v="1920" actId="27636"/>
          <ac:spMkLst>
            <pc:docMk/>
            <pc:sldMk cId="2940603790" sldId="313"/>
            <ac:spMk id="336" creationId="{EEB80FAD-A897-035B-494D-01199DEB90CF}"/>
          </ac:spMkLst>
        </pc:spChg>
      </pc:sldChg>
      <pc:sldChg chg="modSp add mod modNotesTx">
        <pc:chgData name="Yong Zong Han Ryan /IT" userId="4225f767-be1a-4d35-adba-f6826612aac9" providerId="ADAL" clId="{EDEE18C1-1D78-46E5-B943-5BDB2565B446}" dt="2024-02-08T16:33:21.906" v="1921" actId="20577"/>
        <pc:sldMkLst>
          <pc:docMk/>
          <pc:sldMk cId="3181169246" sldId="314"/>
        </pc:sldMkLst>
        <pc:spChg chg="mod">
          <ac:chgData name="Yong Zong Han Ryan /IT" userId="4225f767-be1a-4d35-adba-f6826612aac9" providerId="ADAL" clId="{EDEE18C1-1D78-46E5-B943-5BDB2565B446}" dt="2024-02-06T12:50:05.857" v="863" actId="20577"/>
          <ac:spMkLst>
            <pc:docMk/>
            <pc:sldMk cId="3181169246" sldId="314"/>
            <ac:spMk id="335" creationId="{C3859436-BB4D-29D5-D75D-FEF7B9411D30}"/>
          </ac:spMkLst>
        </pc:spChg>
        <pc:spChg chg="mod">
          <ac:chgData name="Yong Zong Han Ryan /IT" userId="4225f767-be1a-4d35-adba-f6826612aac9" providerId="ADAL" clId="{EDEE18C1-1D78-46E5-B943-5BDB2565B446}" dt="2024-02-08T16:33:21.906" v="1921" actId="20577"/>
          <ac:spMkLst>
            <pc:docMk/>
            <pc:sldMk cId="3181169246" sldId="314"/>
            <ac:spMk id="336" creationId="{01AEF57C-2BC7-EDFC-329F-752F95331785}"/>
          </ac:spMkLst>
        </pc:spChg>
      </pc:sldChg>
      <pc:sldChg chg="addSp delSp modSp add mod ord modNotesTx">
        <pc:chgData name="Yong Zong Han Ryan /IT" userId="4225f767-be1a-4d35-adba-f6826612aac9" providerId="ADAL" clId="{EDEE18C1-1D78-46E5-B943-5BDB2565B446}" dt="2024-02-06T12:55:16.550" v="975"/>
        <pc:sldMkLst>
          <pc:docMk/>
          <pc:sldMk cId="1975707706" sldId="315"/>
        </pc:sldMkLst>
        <pc:spChg chg="del">
          <ac:chgData name="Yong Zong Han Ryan /IT" userId="4225f767-be1a-4d35-adba-f6826612aac9" providerId="ADAL" clId="{EDEE18C1-1D78-46E5-B943-5BDB2565B446}" dt="2024-02-06T12:53:29.604" v="944" actId="478"/>
          <ac:spMkLst>
            <pc:docMk/>
            <pc:sldMk cId="1975707706" sldId="315"/>
            <ac:spMk id="2" creationId="{DD44A5E3-B12E-5203-B3D3-6C1E626B751A}"/>
          </ac:spMkLst>
        </pc:spChg>
        <pc:spChg chg="add del mod">
          <ac:chgData name="Yong Zong Han Ryan /IT" userId="4225f767-be1a-4d35-adba-f6826612aac9" providerId="ADAL" clId="{EDEE18C1-1D78-46E5-B943-5BDB2565B446}" dt="2024-02-06T12:53:30.698" v="945" actId="478"/>
          <ac:spMkLst>
            <pc:docMk/>
            <pc:sldMk cId="1975707706" sldId="315"/>
            <ac:spMk id="4" creationId="{5FA3C9CC-A56E-5840-1D89-2BBAD23552D9}"/>
          </ac:spMkLst>
        </pc:spChg>
        <pc:spChg chg="del">
          <ac:chgData name="Yong Zong Han Ryan /IT" userId="4225f767-be1a-4d35-adba-f6826612aac9" providerId="ADAL" clId="{EDEE18C1-1D78-46E5-B943-5BDB2565B446}" dt="2024-02-06T12:53:28.084" v="943" actId="478"/>
          <ac:spMkLst>
            <pc:docMk/>
            <pc:sldMk cId="1975707706" sldId="315"/>
            <ac:spMk id="334" creationId="{632D51B9-BDFE-C4B1-A6B5-C6175574E320}"/>
          </ac:spMkLst>
        </pc:spChg>
        <pc:spChg chg="mod">
          <ac:chgData name="Yong Zong Han Ryan /IT" userId="4225f767-be1a-4d35-adba-f6826612aac9" providerId="ADAL" clId="{EDEE18C1-1D78-46E5-B943-5BDB2565B446}" dt="2024-02-06T12:52:49.873" v="933" actId="20577"/>
          <ac:spMkLst>
            <pc:docMk/>
            <pc:sldMk cId="1975707706" sldId="315"/>
            <ac:spMk id="335" creationId="{10BBBB29-93E2-A5B7-C655-9189825FC1CF}"/>
          </ac:spMkLst>
        </pc:spChg>
        <pc:spChg chg="mod">
          <ac:chgData name="Yong Zong Han Ryan /IT" userId="4225f767-be1a-4d35-adba-f6826612aac9" providerId="ADAL" clId="{EDEE18C1-1D78-46E5-B943-5BDB2565B446}" dt="2024-02-06T12:54:37.370" v="974" actId="207"/>
          <ac:spMkLst>
            <pc:docMk/>
            <pc:sldMk cId="1975707706" sldId="315"/>
            <ac:spMk id="336" creationId="{A7E5B99E-D674-8C03-7D70-998CB57161BA}"/>
          </ac:spMkLst>
        </pc:spChg>
      </pc:sldChg>
      <pc:sldChg chg="modSp add mod modNotesTx">
        <pc:chgData name="Yong Zong Han Ryan /IT" userId="4225f767-be1a-4d35-adba-f6826612aac9" providerId="ADAL" clId="{EDEE18C1-1D78-46E5-B943-5BDB2565B446}" dt="2024-02-06T12:59:18.732" v="1095" actId="1076"/>
        <pc:sldMkLst>
          <pc:docMk/>
          <pc:sldMk cId="3559365563" sldId="316"/>
        </pc:sldMkLst>
        <pc:spChg chg="mod">
          <ac:chgData name="Yong Zong Han Ryan /IT" userId="4225f767-be1a-4d35-adba-f6826612aac9" providerId="ADAL" clId="{EDEE18C1-1D78-46E5-B943-5BDB2565B446}" dt="2024-02-06T12:56:15.340" v="988" actId="20577"/>
          <ac:spMkLst>
            <pc:docMk/>
            <pc:sldMk cId="3559365563" sldId="316"/>
            <ac:spMk id="335" creationId="{8CEFC7B1-F6C3-2D16-8751-212100BAC254}"/>
          </ac:spMkLst>
        </pc:spChg>
        <pc:spChg chg="mod">
          <ac:chgData name="Yong Zong Han Ryan /IT" userId="4225f767-be1a-4d35-adba-f6826612aac9" providerId="ADAL" clId="{EDEE18C1-1D78-46E5-B943-5BDB2565B446}" dt="2024-02-06T12:59:18.732" v="1095" actId="1076"/>
          <ac:spMkLst>
            <pc:docMk/>
            <pc:sldMk cId="3559365563" sldId="316"/>
            <ac:spMk id="336" creationId="{E31369E4-47A0-81EE-7BF8-EE17BE88B48E}"/>
          </ac:spMkLst>
        </pc:spChg>
      </pc:sldChg>
      <pc:sldChg chg="addSp modSp add mod ord modNotesTx">
        <pc:chgData name="Yong Zong Han Ryan /IT" userId="4225f767-be1a-4d35-adba-f6826612aac9" providerId="ADAL" clId="{EDEE18C1-1D78-46E5-B943-5BDB2565B446}" dt="2024-02-06T13:31:44.328" v="1776" actId="20577"/>
        <pc:sldMkLst>
          <pc:docMk/>
          <pc:sldMk cId="1974985434" sldId="317"/>
        </pc:sldMkLst>
        <pc:spChg chg="mod">
          <ac:chgData name="Yong Zong Han Ryan /IT" userId="4225f767-be1a-4d35-adba-f6826612aac9" providerId="ADAL" clId="{EDEE18C1-1D78-46E5-B943-5BDB2565B446}" dt="2024-02-06T13:10:47.050" v="1407" actId="465"/>
          <ac:spMkLst>
            <pc:docMk/>
            <pc:sldMk cId="1974985434" sldId="317"/>
            <ac:spMk id="2" creationId="{0A5DABDF-F6B9-D699-9FD4-BCF2EC475CA7}"/>
          </ac:spMkLst>
        </pc:spChg>
        <pc:spChg chg="add mod">
          <ac:chgData name="Yong Zong Han Ryan /IT" userId="4225f767-be1a-4d35-adba-f6826612aac9" providerId="ADAL" clId="{EDEE18C1-1D78-46E5-B943-5BDB2565B446}" dt="2024-02-06T13:10:47.050" v="1407" actId="465"/>
          <ac:spMkLst>
            <pc:docMk/>
            <pc:sldMk cId="1974985434" sldId="317"/>
            <ac:spMk id="3" creationId="{C5B0268F-052D-E85B-F575-FDD704B7737C}"/>
          </ac:spMkLst>
        </pc:spChg>
        <pc:spChg chg="add mod">
          <ac:chgData name="Yong Zong Han Ryan /IT" userId="4225f767-be1a-4d35-adba-f6826612aac9" providerId="ADAL" clId="{EDEE18C1-1D78-46E5-B943-5BDB2565B446}" dt="2024-02-06T13:10:44.297" v="1406" actId="12788"/>
          <ac:spMkLst>
            <pc:docMk/>
            <pc:sldMk cId="1974985434" sldId="317"/>
            <ac:spMk id="4" creationId="{55BBC8C0-BDC9-94D5-CF14-295ADDCA739F}"/>
          </ac:spMkLst>
        </pc:spChg>
        <pc:spChg chg="mod">
          <ac:chgData name="Yong Zong Han Ryan /IT" userId="4225f767-be1a-4d35-adba-f6826612aac9" providerId="ADAL" clId="{EDEE18C1-1D78-46E5-B943-5BDB2565B446}" dt="2024-02-06T13:10:47.050" v="1407" actId="465"/>
          <ac:spMkLst>
            <pc:docMk/>
            <pc:sldMk cId="1974985434" sldId="317"/>
            <ac:spMk id="334" creationId="{F872462E-FA39-33AC-7F16-0E00C9E21DCF}"/>
          </ac:spMkLst>
        </pc:spChg>
        <pc:spChg chg="mod">
          <ac:chgData name="Yong Zong Han Ryan /IT" userId="4225f767-be1a-4d35-adba-f6826612aac9" providerId="ADAL" clId="{EDEE18C1-1D78-46E5-B943-5BDB2565B446}" dt="2024-02-06T13:31:44.328" v="1776" actId="20577"/>
          <ac:spMkLst>
            <pc:docMk/>
            <pc:sldMk cId="1974985434" sldId="317"/>
            <ac:spMk id="335" creationId="{A73B8D28-E420-8037-6582-0992282172B4}"/>
          </ac:spMkLst>
        </pc:spChg>
        <pc:spChg chg="mod">
          <ac:chgData name="Yong Zong Han Ryan /IT" userId="4225f767-be1a-4d35-adba-f6826612aac9" providerId="ADAL" clId="{EDEE18C1-1D78-46E5-B943-5BDB2565B446}" dt="2024-02-06T13:15:25.038" v="1435" actId="313"/>
          <ac:spMkLst>
            <pc:docMk/>
            <pc:sldMk cId="1974985434" sldId="317"/>
            <ac:spMk id="336" creationId="{8511B559-BD67-40D3-253A-1EB07E795C9D}"/>
          </ac:spMkLst>
        </pc:spChg>
      </pc:sldChg>
      <pc:sldChg chg="addSp delSp modSp add del mod">
        <pc:chgData name="Yong Zong Han Ryan /IT" userId="4225f767-be1a-4d35-adba-f6826612aac9" providerId="ADAL" clId="{EDEE18C1-1D78-46E5-B943-5BDB2565B446}" dt="2024-02-09T02:44:42.086" v="1961" actId="47"/>
        <pc:sldMkLst>
          <pc:docMk/>
          <pc:sldMk cId="63042049" sldId="318"/>
        </pc:sldMkLst>
        <pc:picChg chg="del">
          <ac:chgData name="Yong Zong Han Ryan /IT" userId="4225f767-be1a-4d35-adba-f6826612aac9" providerId="ADAL" clId="{EDEE18C1-1D78-46E5-B943-5BDB2565B446}" dt="2024-02-06T17:36:55.452" v="1843" actId="478"/>
          <ac:picMkLst>
            <pc:docMk/>
            <pc:sldMk cId="63042049" sldId="318"/>
            <ac:picMk id="4" creationId="{BB21F310-74D7-95A0-91AF-475812CECE39}"/>
          </ac:picMkLst>
        </pc:picChg>
        <pc:picChg chg="add mod">
          <ac:chgData name="Yong Zong Han Ryan /IT" userId="4225f767-be1a-4d35-adba-f6826612aac9" providerId="ADAL" clId="{EDEE18C1-1D78-46E5-B943-5BDB2565B446}" dt="2024-02-06T17:38:54.794" v="1857" actId="732"/>
          <ac:picMkLst>
            <pc:docMk/>
            <pc:sldMk cId="63042049" sldId="318"/>
            <ac:picMk id="1026" creationId="{C224C17D-E732-9165-0AD3-E9E00A1C18F3}"/>
          </ac:picMkLst>
        </pc:picChg>
        <pc:picChg chg="add mod">
          <ac:chgData name="Yong Zong Han Ryan /IT" userId="4225f767-be1a-4d35-adba-f6826612aac9" providerId="ADAL" clId="{EDEE18C1-1D78-46E5-B943-5BDB2565B446}" dt="2024-02-06T17:37:24.967" v="1852" actId="1076"/>
          <ac:picMkLst>
            <pc:docMk/>
            <pc:sldMk cId="63042049" sldId="318"/>
            <ac:picMk id="1028" creationId="{14C28632-8EE4-1E98-1F81-D4576741E857}"/>
          </ac:picMkLst>
        </pc:picChg>
        <pc:picChg chg="add mod">
          <ac:chgData name="Yong Zong Han Ryan /IT" userId="4225f767-be1a-4d35-adba-f6826612aac9" providerId="ADAL" clId="{EDEE18C1-1D78-46E5-B943-5BDB2565B446}" dt="2024-02-06T17:37:23.394" v="1851" actId="1076"/>
          <ac:picMkLst>
            <pc:docMk/>
            <pc:sldMk cId="63042049" sldId="318"/>
            <ac:picMk id="1030" creationId="{39F910AB-6EE1-055A-29F5-ABAD56D22ABB}"/>
          </ac:picMkLst>
        </pc:picChg>
        <pc:picChg chg="add mod">
          <ac:chgData name="Yong Zong Han Ryan /IT" userId="4225f767-be1a-4d35-adba-f6826612aac9" providerId="ADAL" clId="{EDEE18C1-1D78-46E5-B943-5BDB2565B446}" dt="2024-02-06T17:38:59.209" v="1860" actId="1076"/>
          <ac:picMkLst>
            <pc:docMk/>
            <pc:sldMk cId="63042049" sldId="318"/>
            <ac:picMk id="1032" creationId="{A291067B-259E-1C1B-FD52-34477BFB1469}"/>
          </ac:picMkLst>
        </pc:picChg>
      </pc:sldChg>
      <pc:sldChg chg="addSp delSp modSp add mod">
        <pc:chgData name="Yong Zong Han Ryan /IT" userId="4225f767-be1a-4d35-adba-f6826612aac9" providerId="ADAL" clId="{EDEE18C1-1D78-46E5-B943-5BDB2565B446}" dt="2024-02-09T11:43:09.420" v="1974" actId="1076"/>
        <pc:sldMkLst>
          <pc:docMk/>
          <pc:sldMk cId="2054923844" sldId="318"/>
        </pc:sldMkLst>
        <pc:picChg chg="del">
          <ac:chgData name="Yong Zong Han Ryan /IT" userId="4225f767-be1a-4d35-adba-f6826612aac9" providerId="ADAL" clId="{EDEE18C1-1D78-46E5-B943-5BDB2565B446}" dt="2024-02-09T11:42:00.064" v="1965" actId="478"/>
          <ac:picMkLst>
            <pc:docMk/>
            <pc:sldMk cId="2054923844" sldId="318"/>
            <ac:picMk id="3" creationId="{7F96D63F-FA95-798C-72C5-6A477EAF1161}"/>
          </ac:picMkLst>
        </pc:picChg>
        <pc:picChg chg="add mod">
          <ac:chgData name="Yong Zong Han Ryan /IT" userId="4225f767-be1a-4d35-adba-f6826612aac9" providerId="ADAL" clId="{EDEE18C1-1D78-46E5-B943-5BDB2565B446}" dt="2024-02-09T11:43:09.420" v="1974" actId="1076"/>
          <ac:picMkLst>
            <pc:docMk/>
            <pc:sldMk cId="2054923844" sldId="318"/>
            <ac:picMk id="4" creationId="{3B982AAB-8008-6B46-2CC1-C396D683E830}"/>
          </ac:picMkLst>
        </pc:picChg>
      </pc:sldChg>
      <pc:sldChg chg="add del mod ord modShow">
        <pc:chgData name="Yong Zong Han Ryan /IT" userId="4225f767-be1a-4d35-adba-f6826612aac9" providerId="ADAL" clId="{EDEE18C1-1D78-46E5-B943-5BDB2565B446}" dt="2024-02-09T11:36:23.416" v="1963" actId="47"/>
        <pc:sldMkLst>
          <pc:docMk/>
          <pc:sldMk cId="1163424089" sldId="319"/>
        </pc:sldMkLst>
      </pc:sldChg>
      <pc:sldMasterChg chg="delSldLayout">
        <pc:chgData name="Yong Zong Han Ryan /IT" userId="4225f767-be1a-4d35-adba-f6826612aac9" providerId="ADAL" clId="{EDEE18C1-1D78-46E5-B943-5BDB2565B446}" dt="2024-02-06T10:50:20.722" v="0" actId="2696"/>
        <pc:sldMasterMkLst>
          <pc:docMk/>
          <pc:sldMasterMk cId="0" sldId="2147483665"/>
        </pc:sldMasterMkLst>
        <pc:sldLayoutChg chg="del">
          <pc:chgData name="Yong Zong Han Ryan /IT" userId="4225f767-be1a-4d35-adba-f6826612aac9" providerId="ADAL" clId="{EDEE18C1-1D78-46E5-B943-5BDB2565B446}" dt="2024-02-06T10:50:20.722" v="0" actId="2696"/>
          <pc:sldLayoutMkLst>
            <pc:docMk/>
            <pc:sldMasterMk cId="0" sldId="2147483665"/>
            <pc:sldLayoutMk cId="0" sldId="2147483661"/>
          </pc:sldLayoutMkLst>
        </pc:sldLayoutChg>
        <pc:sldLayoutChg chg="del">
          <pc:chgData name="Yong Zong Han Ryan /IT" userId="4225f767-be1a-4d35-adba-f6826612aac9" providerId="ADAL" clId="{EDEE18C1-1D78-46E5-B943-5BDB2565B446}" dt="2024-02-06T10:50:20.722" v="0" actId="2696"/>
          <pc:sldLayoutMkLst>
            <pc:docMk/>
            <pc:sldMasterMk cId="0" sldId="2147483665"/>
            <pc:sldLayoutMk cId="0" sldId="214748366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SF Hello Regular"/>
        <a:ea typeface="SF Hello Regular"/>
        <a:cs typeface="SF Hello Regular"/>
        <a:sym typeface="SF Hello Regular"/>
      </a:defRPr>
    </a:lvl1pPr>
    <a:lvl2pPr indent="228600" defTabSz="457200" latinLnBrk="0">
      <a:lnSpc>
        <a:spcPct val="117999"/>
      </a:lnSpc>
      <a:defRPr sz="2200">
        <a:latin typeface="SF Hello Regular"/>
        <a:ea typeface="SF Hello Regular"/>
        <a:cs typeface="SF Hello Regular"/>
        <a:sym typeface="SF Hello Regular"/>
      </a:defRPr>
    </a:lvl2pPr>
    <a:lvl3pPr indent="457200" defTabSz="457200" latinLnBrk="0">
      <a:lnSpc>
        <a:spcPct val="117999"/>
      </a:lnSpc>
      <a:defRPr sz="2200">
        <a:latin typeface="SF Hello Regular"/>
        <a:ea typeface="SF Hello Regular"/>
        <a:cs typeface="SF Hello Regular"/>
        <a:sym typeface="SF Hello Regular"/>
      </a:defRPr>
    </a:lvl3pPr>
    <a:lvl4pPr indent="685800" defTabSz="457200" latinLnBrk="0">
      <a:lnSpc>
        <a:spcPct val="117999"/>
      </a:lnSpc>
      <a:defRPr sz="2200">
        <a:latin typeface="SF Hello Regular"/>
        <a:ea typeface="SF Hello Regular"/>
        <a:cs typeface="SF Hello Regular"/>
        <a:sym typeface="SF Hello Regular"/>
      </a:defRPr>
    </a:lvl4pPr>
    <a:lvl5pPr indent="914400" defTabSz="457200" latinLnBrk="0">
      <a:lnSpc>
        <a:spcPct val="117999"/>
      </a:lnSpc>
      <a:defRPr sz="2200">
        <a:latin typeface="SF Hello Regular"/>
        <a:ea typeface="SF Hello Regular"/>
        <a:cs typeface="SF Hello Regular"/>
        <a:sym typeface="SF Hello Regular"/>
      </a:defRPr>
    </a:lvl5pPr>
    <a:lvl6pPr indent="1143000" defTabSz="457200" latinLnBrk="0">
      <a:lnSpc>
        <a:spcPct val="117999"/>
      </a:lnSpc>
      <a:defRPr sz="2200">
        <a:latin typeface="SF Hello Regular"/>
        <a:ea typeface="SF Hello Regular"/>
        <a:cs typeface="SF Hello Regular"/>
        <a:sym typeface="SF Hello Regular"/>
      </a:defRPr>
    </a:lvl6pPr>
    <a:lvl7pPr indent="1371600" defTabSz="457200" latinLnBrk="0">
      <a:lnSpc>
        <a:spcPct val="117999"/>
      </a:lnSpc>
      <a:defRPr sz="2200">
        <a:latin typeface="SF Hello Regular"/>
        <a:ea typeface="SF Hello Regular"/>
        <a:cs typeface="SF Hello Regular"/>
        <a:sym typeface="SF Hello Regular"/>
      </a:defRPr>
    </a:lvl7pPr>
    <a:lvl8pPr indent="1600200" defTabSz="457200" latinLnBrk="0">
      <a:lnSpc>
        <a:spcPct val="117999"/>
      </a:lnSpc>
      <a:defRPr sz="2200">
        <a:latin typeface="SF Hello Regular"/>
        <a:ea typeface="SF Hello Regular"/>
        <a:cs typeface="SF Hello Regular"/>
        <a:sym typeface="SF Hello Regular"/>
      </a:defRPr>
    </a:lvl8pPr>
    <a:lvl9pPr indent="1828800" defTabSz="457200" latinLnBrk="0">
      <a:lnSpc>
        <a:spcPct val="117999"/>
      </a:lnSpc>
      <a:defRPr sz="2200">
        <a:latin typeface="SF Hello Regular"/>
        <a:ea typeface="SF Hello Regular"/>
        <a:cs typeface="SF Hello Regular"/>
        <a:sym typeface="SF Hello Regula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ws.amazon.com/what-is/api/"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176192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a:solidFill>
                  <a:srgbClr val="D1D5DB"/>
                </a:solidFill>
                <a:effectLst/>
                <a:latin typeface="Söhne"/>
              </a:rPr>
              <a:t>Coherent:</a:t>
            </a:r>
            <a:endParaRPr lang="en-US" b="0" i="0">
              <a:solidFill>
                <a:srgbClr val="D1D5DB"/>
              </a:solidFill>
              <a:effectLst/>
              <a:latin typeface="Söhne"/>
            </a:endParaRPr>
          </a:p>
          <a:p>
            <a:pPr marL="742950" lvl="1" indent="-285750" algn="l">
              <a:buFont typeface="Arial" panose="020B0604020202020204" pitchFamily="34" charset="0"/>
              <a:buChar char="•"/>
            </a:pPr>
            <a:r>
              <a:rPr lang="en-US" b="0" i="0">
                <a:solidFill>
                  <a:srgbClr val="D1D5DB"/>
                </a:solidFill>
                <a:effectLst/>
                <a:latin typeface="Söhne"/>
              </a:rPr>
              <a:t>Encourages modular design: Microservices are designed to be self-contained, focusing on specific business functions.</a:t>
            </a:r>
          </a:p>
          <a:p>
            <a:pPr marL="742950" lvl="1" indent="-285750" algn="l">
              <a:buFont typeface="Arial" panose="020B0604020202020204" pitchFamily="34" charset="0"/>
              <a:buChar char="•"/>
            </a:pPr>
            <a:r>
              <a:rPr lang="en-US" b="0" i="0">
                <a:solidFill>
                  <a:srgbClr val="D1D5DB"/>
                </a:solidFill>
                <a:effectLst/>
                <a:latin typeface="Söhne"/>
              </a:rPr>
              <a:t>Consistent communication: Defined interfaces and protocols ensure seamless communication between microservices.</a:t>
            </a:r>
          </a:p>
          <a:p>
            <a:pPr marL="742950" lvl="1" indent="-285750" algn="l">
              <a:buFont typeface="Arial" panose="020B0604020202020204" pitchFamily="34" charset="0"/>
              <a:buChar char="•"/>
            </a:pPr>
            <a:r>
              <a:rPr lang="en-US" b="0" i="0">
                <a:solidFill>
                  <a:srgbClr val="D1D5DB"/>
                </a:solidFill>
                <a:effectLst/>
                <a:latin typeface="Söhne"/>
              </a:rPr>
              <a:t>Clear boundaries: Each microservice has a well-defined scope, reducing complexity and making the architecture more coherent.</a:t>
            </a:r>
          </a:p>
          <a:p>
            <a:pPr algn="l">
              <a:buFont typeface="Arial" panose="020B0604020202020204" pitchFamily="34" charset="0"/>
              <a:buChar char="•"/>
            </a:pPr>
            <a:r>
              <a:rPr lang="en-US" b="1" i="0">
                <a:solidFill>
                  <a:srgbClr val="D1D5DB"/>
                </a:solidFill>
                <a:effectLst/>
                <a:latin typeface="Söhne"/>
              </a:rPr>
              <a:t>Reusable:</a:t>
            </a:r>
            <a:endParaRPr lang="en-US" b="0" i="0">
              <a:solidFill>
                <a:srgbClr val="D1D5DB"/>
              </a:solidFill>
              <a:effectLst/>
              <a:latin typeface="Söhne"/>
            </a:endParaRPr>
          </a:p>
          <a:p>
            <a:pPr marL="742950" lvl="1" indent="-285750" algn="l">
              <a:buFont typeface="Arial" panose="020B0604020202020204" pitchFamily="34" charset="0"/>
              <a:buChar char="•"/>
            </a:pPr>
            <a:r>
              <a:rPr lang="en-US" b="0" i="0">
                <a:solidFill>
                  <a:srgbClr val="D1D5DB"/>
                </a:solidFill>
                <a:effectLst/>
                <a:latin typeface="Söhne"/>
              </a:rPr>
              <a:t>Encourages componentization: Microservices are built as independent components, making them reusable across different applications.</a:t>
            </a:r>
          </a:p>
          <a:p>
            <a:pPr marL="742950" lvl="1" indent="-285750" algn="l">
              <a:buFont typeface="Arial" panose="020B0604020202020204" pitchFamily="34" charset="0"/>
              <a:buChar char="•"/>
            </a:pPr>
            <a:r>
              <a:rPr lang="en-US" b="0" i="0">
                <a:solidFill>
                  <a:srgbClr val="D1D5DB"/>
                </a:solidFill>
                <a:effectLst/>
                <a:latin typeface="Söhne"/>
              </a:rPr>
              <a:t>Promotes service composition: Microservices can be combined to create new functionalities, enhancing reusability.</a:t>
            </a:r>
          </a:p>
          <a:p>
            <a:pPr marL="742950" lvl="1" indent="-285750" algn="l">
              <a:buFont typeface="Arial" panose="020B0604020202020204" pitchFamily="34" charset="0"/>
              <a:buChar char="•"/>
            </a:pPr>
            <a:r>
              <a:rPr lang="en-US" b="0" i="0">
                <a:solidFill>
                  <a:srgbClr val="D1D5DB"/>
                </a:solidFill>
                <a:effectLst/>
                <a:latin typeface="Söhne"/>
              </a:rPr>
              <a:t>Facilitates library sharing: Common libraries and frameworks can be shared among microservices, promoting reuse of code and resources.</a:t>
            </a:r>
          </a:p>
          <a:p>
            <a:pPr algn="l">
              <a:buFont typeface="Arial" panose="020B0604020202020204" pitchFamily="34" charset="0"/>
              <a:buChar char="•"/>
            </a:pPr>
            <a:r>
              <a:rPr lang="en-US" b="1" i="0">
                <a:solidFill>
                  <a:srgbClr val="D1D5DB"/>
                </a:solidFill>
                <a:effectLst/>
                <a:latin typeface="Söhne"/>
              </a:rPr>
              <a:t>Loosely Coupled:</a:t>
            </a:r>
            <a:endParaRPr lang="en-US" b="0" i="0">
              <a:solidFill>
                <a:srgbClr val="D1D5DB"/>
              </a:solidFill>
              <a:effectLst/>
              <a:latin typeface="Söhne"/>
            </a:endParaRPr>
          </a:p>
          <a:p>
            <a:pPr marL="742950" lvl="1" indent="-285750" algn="l">
              <a:buFont typeface="Arial" panose="020B0604020202020204" pitchFamily="34" charset="0"/>
              <a:buChar char="•"/>
            </a:pPr>
            <a:r>
              <a:rPr lang="en-US" b="0" i="0">
                <a:solidFill>
                  <a:srgbClr val="D1D5DB"/>
                </a:solidFill>
                <a:effectLst/>
                <a:latin typeface="Söhne"/>
              </a:rPr>
              <a:t>Independent deployment: Microservices can be deployed and updated independently, reducing dependencies and minimizing disruptions.</a:t>
            </a:r>
          </a:p>
          <a:p>
            <a:pPr marL="742950" lvl="1" indent="-285750" algn="l">
              <a:buFont typeface="Arial" panose="020B0604020202020204" pitchFamily="34" charset="0"/>
              <a:buChar char="•"/>
            </a:pPr>
            <a:r>
              <a:rPr lang="en-US" b="0" i="0">
                <a:solidFill>
                  <a:srgbClr val="D1D5DB"/>
                </a:solidFill>
                <a:effectLst/>
                <a:latin typeface="Söhne"/>
              </a:rPr>
              <a:t>Flexible scaling: Individual microservices can be scaled independently based on demand, without affecting other parts of the system.</a:t>
            </a:r>
          </a:p>
          <a:p>
            <a:pPr marL="742950" lvl="1" indent="-285750" algn="l">
              <a:buFont typeface="Arial" panose="020B0604020202020204" pitchFamily="34" charset="0"/>
              <a:buChar char="•"/>
            </a:pPr>
            <a:r>
              <a:rPr lang="en-US" b="0" i="0">
                <a:solidFill>
                  <a:srgbClr val="D1D5DB"/>
                </a:solidFill>
                <a:effectLst/>
                <a:latin typeface="Söhne"/>
              </a:rPr>
              <a:t>Decentralized control: Each microservice manages its own data and logic, reducing interdependencies and promoting autonomy</a:t>
            </a:r>
          </a:p>
          <a:p>
            <a:pPr algn="l">
              <a:buFont typeface="Arial" panose="020B0604020202020204" pitchFamily="34" charset="0"/>
              <a:buChar char="•"/>
            </a:pPr>
            <a:r>
              <a:rPr lang="en-US" b="1" i="0">
                <a:effectLst/>
                <a:latin typeface="Söhne"/>
              </a:rPr>
              <a:t>Scalable:</a:t>
            </a:r>
          </a:p>
          <a:p>
            <a:pPr marL="342900" lvl="2" indent="-342900" algn="l">
              <a:buFont typeface="Arial" panose="020B0604020202020204" pitchFamily="34" charset="0"/>
              <a:buChar char="•"/>
            </a:pPr>
            <a:r>
              <a:rPr lang="en-US" b="0" i="0">
                <a:solidFill>
                  <a:srgbClr val="D1D5DB"/>
                </a:solidFill>
                <a:effectLst/>
                <a:latin typeface="Söhne"/>
              </a:rPr>
              <a:t>Horizontal scalability: Microservices architecture enables easy horizontal scaling by adding more instances of individual microservices to handle increased load.</a:t>
            </a:r>
          </a:p>
          <a:p>
            <a:pPr marL="342900" lvl="3" indent="-342900" algn="l">
              <a:buFont typeface="Arial" panose="020B0604020202020204" pitchFamily="34" charset="0"/>
              <a:buChar char="•"/>
            </a:pPr>
            <a:r>
              <a:rPr lang="en-US" b="0" i="0">
                <a:solidFill>
                  <a:srgbClr val="D1D5DB"/>
                </a:solidFill>
                <a:effectLst/>
                <a:latin typeface="Söhne"/>
              </a:rPr>
              <a:t>Elasticity: The ability to dynamically adjust resources allocated to each microservice allows for efficient scaling up or down in response to fluctuating demand.</a:t>
            </a:r>
          </a:p>
          <a:p>
            <a:pPr marL="342900" indent="-342900" algn="l">
              <a:buFont typeface="Arial" panose="020B0604020202020204" pitchFamily="34" charset="0"/>
              <a:buChar char="•"/>
            </a:pPr>
            <a:r>
              <a:rPr lang="en-US" b="0" i="0">
                <a:solidFill>
                  <a:srgbClr val="D1D5DB"/>
                </a:solidFill>
                <a:effectLst/>
                <a:latin typeface="Söhne"/>
              </a:rPr>
              <a:t>Granular scaling: Fine-grained control over scaling enables optimizing resource allocation based on the specific needs of each microservice, improving overall system performance and efficiency.</a:t>
            </a:r>
          </a:p>
          <a:p>
            <a:pPr marL="742950" lvl="1" indent="-285750" algn="l">
              <a:buFont typeface="Arial" panose="020B0604020202020204" pitchFamily="34" charset="0"/>
              <a:buChar char="•"/>
            </a:pPr>
            <a:endParaRPr lang="en-US" b="0" i="0">
              <a:solidFill>
                <a:srgbClr val="D1D5DB"/>
              </a:solidFill>
              <a:effectLst/>
              <a:latin typeface="Söhne"/>
            </a:endParaRPr>
          </a:p>
          <a:p>
            <a:endParaRPr lang="en-SG"/>
          </a:p>
        </p:txBody>
      </p:sp>
    </p:spTree>
    <p:extLst>
      <p:ext uri="{BB962C8B-B14F-4D97-AF65-F5344CB8AC3E}">
        <p14:creationId xmlns:p14="http://schemas.microsoft.com/office/powerpoint/2010/main" val="2551044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333333"/>
                </a:solidFill>
                <a:effectLst/>
                <a:latin typeface="AmazonEmber"/>
              </a:rPr>
              <a:t>Containers are the smallest compute unit in a cloud-native application. They are software components that pack the microservice code and other required files in cloud-native systems. By containerizing the microservices, cloud-native applications run independently of the underlying operating system and hardware. This means that software developers can deploy cloud-native applications on premises, on cloud infrastructure, or on hybrid clouds. Developers use containers for packaging the microservices with their respective dependencies, such as the resource files, libraries, and scripts that the main application requires to run.</a:t>
            </a:r>
            <a:endParaRPr lang="en-SG"/>
          </a:p>
        </p:txBody>
      </p:sp>
    </p:spTree>
    <p:extLst>
      <p:ext uri="{BB962C8B-B14F-4D97-AF65-F5344CB8AC3E}">
        <p14:creationId xmlns:p14="http://schemas.microsoft.com/office/powerpoint/2010/main" val="427274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64523-23FF-812C-D665-1EED5B32C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18A97-968E-2826-EEEE-B8C35A3BC58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85FDC1C-04CE-C677-34B4-CD096867180D}"/>
              </a:ext>
            </a:extLst>
          </p:cNvPr>
          <p:cNvSpPr>
            <a:spLocks noGrp="1"/>
          </p:cNvSpPr>
          <p:nvPr>
            <p:ph type="body" idx="1"/>
          </p:nvPr>
        </p:nvSpPr>
        <p:spPr/>
        <p:txBody>
          <a:bodyPr/>
          <a:lstStyle/>
          <a:p>
            <a:r>
              <a:rPr lang="en-US" b="0" i="0">
                <a:solidFill>
                  <a:srgbClr val="333333"/>
                </a:solidFill>
                <a:effectLst/>
                <a:latin typeface="AmazonEmber"/>
              </a:rPr>
              <a:t>Simon</a:t>
            </a:r>
          </a:p>
          <a:p>
            <a:r>
              <a:rPr lang="en-US" b="0" i="0">
                <a:solidFill>
                  <a:srgbClr val="333333"/>
                </a:solidFill>
                <a:effectLst/>
                <a:latin typeface="AmazonEmber"/>
              </a:rPr>
              <a:t>Microservices are small, independent software components that collectively perform as complete cloud-native software. Each microservice focuses on a small, specific problem. Microservices are loosely coupled, which means that they are independent software components that communicate with each other. Developers make changes to the application by working on individual microservices. That way, the application continues to function even if one microservice fails. </a:t>
            </a:r>
            <a:endParaRPr lang="en-SG"/>
          </a:p>
        </p:txBody>
      </p:sp>
    </p:spTree>
    <p:extLst>
      <p:ext uri="{BB962C8B-B14F-4D97-AF65-F5344CB8AC3E}">
        <p14:creationId xmlns:p14="http://schemas.microsoft.com/office/powerpoint/2010/main" val="1791735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D82F2-1A65-D1B5-82E8-81216EE643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2EF72-B86D-0653-570C-5A204D9AA6B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0D9C8EE-E7AB-2D7C-11A4-87E709DACB43}"/>
              </a:ext>
            </a:extLst>
          </p:cNvPr>
          <p:cNvSpPr>
            <a:spLocks noGrp="1"/>
          </p:cNvSpPr>
          <p:nvPr>
            <p:ph type="body" idx="1"/>
          </p:nvPr>
        </p:nvSpPr>
        <p:spPr/>
        <p:txBody>
          <a:bodyPr/>
          <a:lstStyle/>
          <a:p>
            <a:r>
              <a:rPr lang="en-US" b="0" i="0" u="none">
                <a:solidFill>
                  <a:schemeClr val="bg1"/>
                </a:solidFill>
                <a:effectLst/>
                <a:latin typeface="AmazonEmber"/>
              </a:rPr>
              <a:t>Simon</a:t>
            </a:r>
            <a:endParaRPr lang="en-US" b="0" i="0" u="sng">
              <a:solidFill>
                <a:srgbClr val="0000FF"/>
              </a:solidFill>
              <a:effectLst/>
              <a:latin typeface="AmazonEmber"/>
              <a:hlinkClick r:id="rId3">
                <a:extLst>
                  <a:ext uri="{A12FA001-AC4F-418D-AE19-62706E023703}">
                    <ahyp:hlinkClr xmlns:ahyp="http://schemas.microsoft.com/office/drawing/2018/hyperlinkcolor" val="tx"/>
                  </a:ext>
                </a:extLst>
              </a:hlinkClick>
            </a:endParaRPr>
          </a:p>
          <a:p>
            <a:r>
              <a:rPr lang="en-US" b="0" i="0" u="sng">
                <a:solidFill>
                  <a:srgbClr val="0000FF"/>
                </a:solidFill>
                <a:effectLst/>
                <a:latin typeface="AmazonEmber"/>
                <a:hlinkClick r:id="rId3">
                  <a:extLst>
                    <a:ext uri="{A12FA001-AC4F-418D-AE19-62706E023703}">
                      <ahyp:hlinkClr xmlns:ahyp="http://schemas.microsoft.com/office/drawing/2018/hyperlinkcolor" val="tx"/>
                    </a:ext>
                  </a:extLst>
                </a:hlinkClick>
              </a:rPr>
              <a:t>Application Programming Interface (API)</a:t>
            </a:r>
            <a:r>
              <a:rPr lang="en-US" b="0" i="0">
                <a:solidFill>
                  <a:srgbClr val="333333"/>
                </a:solidFill>
                <a:effectLst/>
                <a:latin typeface="AmazonEmber"/>
              </a:rPr>
              <a:t> is a method that two or more software programs use to exchange information. Cloud-native systems use APIs to bring the loosely coupled microservices together. API tells you what data the microservice wants and what results it can give you, instead of specifying the steps to achieve the outcome. </a:t>
            </a:r>
            <a:endParaRPr lang="en-SG"/>
          </a:p>
        </p:txBody>
      </p:sp>
    </p:spTree>
    <p:extLst>
      <p:ext uri="{BB962C8B-B14F-4D97-AF65-F5344CB8AC3E}">
        <p14:creationId xmlns:p14="http://schemas.microsoft.com/office/powerpoint/2010/main" val="125117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333333"/>
                </a:solidFill>
                <a:effectLst/>
                <a:latin typeface="AmazonEmber"/>
              </a:rPr>
              <a:t>By using the cloud-native approach, software developers break the functionalities into smaller microservices. This makes cloud-native applications more agile as these microservices work independently and take minimal computing resources to run. </a:t>
            </a:r>
            <a:endParaRPr lang="en-SG"/>
          </a:p>
        </p:txBody>
      </p:sp>
    </p:spTree>
    <p:extLst>
      <p:ext uri="{BB962C8B-B14F-4D97-AF65-F5344CB8AC3E}">
        <p14:creationId xmlns:p14="http://schemas.microsoft.com/office/powerpoint/2010/main" val="112694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CAEDF-9E91-5BEB-7BDC-3717B96222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4BAA5-D688-74B6-0CB3-3DB20418EB4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556A42A-7D91-9364-0FBB-475E14600439}"/>
              </a:ext>
            </a:extLst>
          </p:cNvPr>
          <p:cNvSpPr>
            <a:spLocks noGrp="1"/>
          </p:cNvSpPr>
          <p:nvPr>
            <p:ph type="body" idx="1"/>
          </p:nvPr>
        </p:nvSpPr>
        <p:spPr/>
        <p:txBody>
          <a:bodyPr/>
          <a:lstStyle/>
          <a:p>
            <a:pPr algn="l"/>
            <a:r>
              <a:rPr lang="en-US" b="0" i="0">
                <a:solidFill>
                  <a:srgbClr val="333333"/>
                </a:solidFill>
                <a:effectLst/>
                <a:latin typeface="AmazonEmberBold"/>
              </a:rPr>
              <a:t>Increase efficiency</a:t>
            </a:r>
            <a:endParaRPr lang="en-US" b="1" i="0">
              <a:solidFill>
                <a:srgbClr val="333333"/>
              </a:solidFill>
              <a:effectLst/>
              <a:latin typeface="AmazonEmber"/>
            </a:endParaRPr>
          </a:p>
          <a:p>
            <a:pPr algn="l"/>
            <a:r>
              <a:rPr lang="en-US" b="0" i="0">
                <a:solidFill>
                  <a:srgbClr val="333333"/>
                </a:solidFill>
                <a:effectLst/>
                <a:latin typeface="AmazonEmber"/>
              </a:rPr>
              <a:t>Cloud-native development brings along agile practices like DevOps and continuous delivery (CD). Developers use automated tools, cloud services, and modern design culture to build scalable applications rapidly.</a:t>
            </a:r>
          </a:p>
          <a:p>
            <a:pPr algn="l"/>
            <a:r>
              <a:rPr lang="en-US" b="0" i="0">
                <a:solidFill>
                  <a:srgbClr val="333333"/>
                </a:solidFill>
                <a:effectLst/>
                <a:latin typeface="AmazonEmberBold"/>
              </a:rPr>
              <a:t>Reduce cost</a:t>
            </a:r>
            <a:endParaRPr lang="en-US" b="1" i="0">
              <a:solidFill>
                <a:srgbClr val="333333"/>
              </a:solidFill>
              <a:effectLst/>
              <a:latin typeface="AmazonEmber"/>
            </a:endParaRPr>
          </a:p>
          <a:p>
            <a:pPr algn="l"/>
            <a:r>
              <a:rPr lang="en-US" b="0" i="0">
                <a:solidFill>
                  <a:srgbClr val="333333"/>
                </a:solidFill>
                <a:effectLst/>
                <a:latin typeface="AmazonEmber"/>
              </a:rPr>
              <a:t>By adopting the cloud-native approach, companies don't have to invest in the procurement and maintenance of costly physical infrastructure. This results in long-term savings in operational expenditure. The cost savings of building cloud-native solutions might also benefit your clients.</a:t>
            </a:r>
          </a:p>
          <a:p>
            <a:pPr algn="l"/>
            <a:r>
              <a:rPr lang="en-US" b="0" i="0">
                <a:solidFill>
                  <a:srgbClr val="333333"/>
                </a:solidFill>
                <a:effectLst/>
                <a:latin typeface="AmazonEmberBold"/>
              </a:rPr>
              <a:t>Ensure availability</a:t>
            </a:r>
            <a:endParaRPr lang="en-US" b="1" i="0">
              <a:solidFill>
                <a:srgbClr val="333333"/>
              </a:solidFill>
              <a:effectLst/>
              <a:latin typeface="AmazonEmber"/>
            </a:endParaRPr>
          </a:p>
          <a:p>
            <a:pPr algn="l"/>
            <a:r>
              <a:rPr lang="en-US" b="0" i="0">
                <a:solidFill>
                  <a:srgbClr val="333333"/>
                </a:solidFill>
                <a:effectLst/>
                <a:latin typeface="AmazonEmber"/>
              </a:rPr>
              <a:t>Cloud-native technology allows companies to build resilient and highly available applications. Feature updates do not cause downtime and companies can scale up app resources during peak seasons to provide a positive customer experience. </a:t>
            </a:r>
          </a:p>
        </p:txBody>
      </p:sp>
    </p:spTree>
    <p:extLst>
      <p:ext uri="{BB962C8B-B14F-4D97-AF65-F5344CB8AC3E}">
        <p14:creationId xmlns:p14="http://schemas.microsoft.com/office/powerpoint/2010/main" val="275450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a:solidFill>
                  <a:srgbClr val="D1D5DB"/>
                </a:solidFill>
                <a:effectLst/>
                <a:latin typeface="Söhne"/>
              </a:rPr>
              <a:t>Future enhancements to a microservices project could include:</a:t>
            </a:r>
          </a:p>
          <a:p>
            <a:pPr algn="l">
              <a:buFont typeface="+mj-lt"/>
              <a:buAutoNum type="arabicPeriod"/>
            </a:pPr>
            <a:r>
              <a:rPr lang="en-US" b="1" i="0">
                <a:solidFill>
                  <a:srgbClr val="D1D5DB"/>
                </a:solidFill>
                <a:effectLst/>
                <a:latin typeface="Söhne"/>
              </a:rPr>
              <a:t>Container Orchestration</a:t>
            </a:r>
            <a:r>
              <a:rPr lang="en-US" b="0" i="0">
                <a:solidFill>
                  <a:srgbClr val="D1D5DB"/>
                </a:solidFill>
                <a:effectLst/>
                <a:latin typeface="Söhne"/>
              </a:rPr>
              <a:t>: Implementing a container orchestration platform such as Kubernetes to automate deployment, scaling, and management of containerized applications.</a:t>
            </a:r>
          </a:p>
          <a:p>
            <a:pPr algn="l">
              <a:buFont typeface="+mj-lt"/>
              <a:buAutoNum type="arabicPeriod"/>
            </a:pPr>
            <a:r>
              <a:rPr lang="en-US" b="1" i="0">
                <a:solidFill>
                  <a:srgbClr val="D1D5DB"/>
                </a:solidFill>
                <a:effectLst/>
                <a:latin typeface="Söhne"/>
              </a:rPr>
              <a:t>Service Mesh Integration</a:t>
            </a:r>
            <a:r>
              <a:rPr lang="en-US" b="0" i="0">
                <a:solidFill>
                  <a:srgbClr val="D1D5DB"/>
                </a:solidFill>
                <a:effectLst/>
                <a:latin typeface="Söhne"/>
              </a:rPr>
              <a:t>: Introducing a service mesh like Istio to enhance communication, security, and observability between microservices.</a:t>
            </a:r>
          </a:p>
          <a:p>
            <a:pPr algn="l">
              <a:buFont typeface="+mj-lt"/>
              <a:buAutoNum type="arabicPeriod"/>
            </a:pPr>
            <a:r>
              <a:rPr lang="en-US" b="1" i="0">
                <a:solidFill>
                  <a:srgbClr val="D1D5DB"/>
                </a:solidFill>
                <a:effectLst/>
                <a:latin typeface="Söhne"/>
              </a:rPr>
              <a:t>Serverless Integration</a:t>
            </a:r>
            <a:r>
              <a:rPr lang="en-US" b="0" i="0">
                <a:solidFill>
                  <a:srgbClr val="D1D5DB"/>
                </a:solidFill>
                <a:effectLst/>
                <a:latin typeface="Söhne"/>
              </a:rPr>
              <a:t>: Leveraging serverless computing for specific microservices to optimize resource utilization and reduce operational overhead.</a:t>
            </a:r>
          </a:p>
          <a:p>
            <a:pPr algn="l">
              <a:buFont typeface="+mj-lt"/>
              <a:buAutoNum type="arabicPeriod"/>
            </a:pPr>
            <a:r>
              <a:rPr lang="en-US" b="1" i="0">
                <a:solidFill>
                  <a:srgbClr val="D1D5DB"/>
                </a:solidFill>
                <a:effectLst/>
                <a:latin typeface="Söhne"/>
              </a:rPr>
              <a:t>Event-Driven Architecture</a:t>
            </a:r>
            <a:r>
              <a:rPr lang="en-US" b="0" i="0">
                <a:solidFill>
                  <a:srgbClr val="D1D5DB"/>
                </a:solidFill>
                <a:effectLst/>
                <a:latin typeface="Söhne"/>
              </a:rPr>
              <a:t>: Evolving towards an event-driven architecture using tools like Apache Kafka or AWS </a:t>
            </a:r>
            <a:r>
              <a:rPr lang="en-US" b="0" i="0" err="1">
                <a:solidFill>
                  <a:srgbClr val="D1D5DB"/>
                </a:solidFill>
                <a:effectLst/>
                <a:latin typeface="Söhne"/>
              </a:rPr>
              <a:t>EventBridge</a:t>
            </a:r>
            <a:r>
              <a:rPr lang="en-US" b="0" i="0">
                <a:solidFill>
                  <a:srgbClr val="D1D5DB"/>
                </a:solidFill>
                <a:effectLst/>
                <a:latin typeface="Söhne"/>
              </a:rPr>
              <a:t> to enable asynchronous communication and decouple microservices further.</a:t>
            </a:r>
          </a:p>
          <a:p>
            <a:pPr algn="l">
              <a:buFont typeface="+mj-lt"/>
              <a:buAutoNum type="arabicPeriod"/>
            </a:pPr>
            <a:r>
              <a:rPr lang="en-US" b="1" i="0">
                <a:solidFill>
                  <a:srgbClr val="D1D5DB"/>
                </a:solidFill>
                <a:effectLst/>
                <a:latin typeface="Söhne"/>
              </a:rPr>
              <a:t>Continuous Delivery Pipeline</a:t>
            </a:r>
            <a:r>
              <a:rPr lang="en-US" b="0" i="0">
                <a:solidFill>
                  <a:srgbClr val="D1D5DB"/>
                </a:solidFill>
                <a:effectLst/>
                <a:latin typeface="Söhne"/>
              </a:rPr>
              <a:t>: Implementing a robust CI/CD pipeline to automate testing, deployment, and monitoring processes, ensuring rapid and reliable delivery of updates.</a:t>
            </a:r>
          </a:p>
          <a:p>
            <a:pPr algn="l">
              <a:buFont typeface="+mj-lt"/>
              <a:buAutoNum type="arabicPeriod"/>
            </a:pPr>
            <a:r>
              <a:rPr lang="en-US" b="1" i="0">
                <a:solidFill>
                  <a:srgbClr val="D1D5DB"/>
                </a:solidFill>
                <a:effectLst/>
                <a:latin typeface="Söhne"/>
              </a:rPr>
              <a:t>Micro Frontends</a:t>
            </a:r>
            <a:r>
              <a:rPr lang="en-US" b="0" i="0">
                <a:solidFill>
                  <a:srgbClr val="D1D5DB"/>
                </a:solidFill>
                <a:effectLst/>
                <a:latin typeface="Söhne"/>
              </a:rPr>
              <a:t>: Adopting a micro frontend architecture to enable independent development and deployment of user interface components, enhancing agility and scalability.</a:t>
            </a:r>
          </a:p>
          <a:p>
            <a:pPr algn="l">
              <a:buFont typeface="+mj-lt"/>
              <a:buAutoNum type="arabicPeriod"/>
            </a:pPr>
            <a:r>
              <a:rPr lang="en-US" b="1" i="0">
                <a:solidFill>
                  <a:srgbClr val="D1D5DB"/>
                </a:solidFill>
                <a:effectLst/>
                <a:latin typeface="Söhne"/>
              </a:rPr>
              <a:t>Data Partitioning</a:t>
            </a:r>
            <a:r>
              <a:rPr lang="en-US" b="0" i="0">
                <a:solidFill>
                  <a:srgbClr val="D1D5DB"/>
                </a:solidFill>
                <a:effectLst/>
                <a:latin typeface="Söhne"/>
              </a:rPr>
              <a:t>: Implementing strategies for data partitioning or sharding to optimize data management and scalability as the application grows.</a:t>
            </a:r>
          </a:p>
          <a:p>
            <a:pPr algn="l">
              <a:buFont typeface="+mj-lt"/>
              <a:buAutoNum type="arabicPeriod"/>
            </a:pPr>
            <a:r>
              <a:rPr lang="en-US" b="1" i="0">
                <a:solidFill>
                  <a:srgbClr val="D1D5DB"/>
                </a:solidFill>
                <a:effectLst/>
                <a:latin typeface="Söhne"/>
              </a:rPr>
              <a:t>Machine Learning Integration</a:t>
            </a:r>
            <a:r>
              <a:rPr lang="en-US" b="0" i="0">
                <a:solidFill>
                  <a:srgbClr val="D1D5DB"/>
                </a:solidFill>
                <a:effectLst/>
                <a:latin typeface="Söhne"/>
              </a:rPr>
              <a:t>: Introducing machine learning capabilities into microservices for tasks such as predictive analytics, personalization, or anomaly detection.</a:t>
            </a:r>
          </a:p>
          <a:p>
            <a:pPr algn="l">
              <a:buFont typeface="+mj-lt"/>
              <a:buAutoNum type="arabicPeriod"/>
            </a:pPr>
            <a:r>
              <a:rPr lang="en-US" b="1" i="0">
                <a:solidFill>
                  <a:srgbClr val="D1D5DB"/>
                </a:solidFill>
                <a:effectLst/>
                <a:latin typeface="Söhne"/>
              </a:rPr>
              <a:t>Immutable Infrastructure</a:t>
            </a:r>
            <a:r>
              <a:rPr lang="en-US" b="0" i="0">
                <a:solidFill>
                  <a:srgbClr val="D1D5DB"/>
                </a:solidFill>
                <a:effectLst/>
                <a:latin typeface="Söhne"/>
              </a:rPr>
              <a:t>: Transitioning towards immutable infrastructure patterns to improve consistency, reliability, and security of deployments.</a:t>
            </a:r>
          </a:p>
          <a:p>
            <a:pPr algn="l">
              <a:buFont typeface="+mj-lt"/>
              <a:buAutoNum type="arabicPeriod"/>
            </a:pPr>
            <a:r>
              <a:rPr lang="en-US" b="1" i="0">
                <a:solidFill>
                  <a:srgbClr val="D1D5DB"/>
                </a:solidFill>
                <a:effectLst/>
                <a:latin typeface="Söhne"/>
              </a:rPr>
              <a:t>Multi-Cloud Deployment</a:t>
            </a:r>
            <a:r>
              <a:rPr lang="en-US" b="0" i="0">
                <a:solidFill>
                  <a:srgbClr val="D1D5DB"/>
                </a:solidFill>
                <a:effectLst/>
                <a:latin typeface="Söhne"/>
              </a:rPr>
              <a:t>: Extending deployment capabilities to multiple cloud providers or hybrid environments to enhance resilience and reduce vendor lock-in.</a:t>
            </a:r>
          </a:p>
          <a:p>
            <a:endParaRPr lang="en-SG"/>
          </a:p>
        </p:txBody>
      </p:sp>
    </p:spTree>
    <p:extLst>
      <p:ext uri="{BB962C8B-B14F-4D97-AF65-F5344CB8AC3E}">
        <p14:creationId xmlns:p14="http://schemas.microsoft.com/office/powerpoint/2010/main" val="354199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a:latin typeface="+mn-lt"/>
                <a:ea typeface="+mn-ea"/>
                <a:cs typeface="+mn-cs"/>
                <a:sym typeface="SF Hello Bold"/>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a:latin typeface="+mn-lt"/>
                <a:ea typeface="+mn-ea"/>
                <a:cs typeface="+mn-cs"/>
                <a:sym typeface="SF Hello Bold"/>
              </a:defRPr>
            </a:lvl1pPr>
            <a:lvl2pPr marL="0" indent="457200" defTabSz="825500">
              <a:lnSpc>
                <a:spcPct val="100000"/>
              </a:lnSpc>
              <a:spcBef>
                <a:spcPts val="0"/>
              </a:spcBef>
              <a:buSzTx/>
              <a:buNone/>
              <a:defRPr sz="5500">
                <a:latin typeface="+mn-lt"/>
                <a:ea typeface="+mn-ea"/>
                <a:cs typeface="+mn-cs"/>
                <a:sym typeface="SF Hello Bold"/>
              </a:defRPr>
            </a:lvl2pPr>
            <a:lvl3pPr marL="0" indent="914400" defTabSz="825500">
              <a:lnSpc>
                <a:spcPct val="100000"/>
              </a:lnSpc>
              <a:spcBef>
                <a:spcPts val="0"/>
              </a:spcBef>
              <a:buSzTx/>
              <a:buNone/>
              <a:defRPr sz="5500">
                <a:latin typeface="+mn-lt"/>
                <a:ea typeface="+mn-ea"/>
                <a:cs typeface="+mn-cs"/>
                <a:sym typeface="SF Hello Bold"/>
              </a:defRPr>
            </a:lvl3pPr>
            <a:lvl4pPr marL="0" indent="1371600" defTabSz="825500">
              <a:lnSpc>
                <a:spcPct val="100000"/>
              </a:lnSpc>
              <a:spcBef>
                <a:spcPts val="0"/>
              </a:spcBef>
              <a:buSzTx/>
              <a:buNone/>
              <a:defRPr sz="5500">
                <a:latin typeface="+mn-lt"/>
                <a:ea typeface="+mn-ea"/>
                <a:cs typeface="+mn-cs"/>
                <a:sym typeface="SF Hello Bold"/>
              </a:defRPr>
            </a:lvl4pPr>
            <a:lvl5pPr marL="0" indent="1828800" defTabSz="825500">
              <a:lnSpc>
                <a:spcPct val="100000"/>
              </a:lnSpc>
              <a:spcBef>
                <a:spcPts val="0"/>
              </a:spcBef>
              <a:buSzTx/>
              <a:buNone/>
              <a:defRPr sz="5500">
                <a:latin typeface="+mn-lt"/>
                <a:ea typeface="+mn-ea"/>
                <a:cs typeface="+mn-cs"/>
                <a:sym typeface="SF Hello 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12457" y="13087298"/>
            <a:ext cx="359086"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SF Hello Bold"/>
              </a:defRPr>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SF Hello Bold"/>
              </a:defRPr>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SF Hello Medium"/>
                <a:ea typeface="SF Hello Medium"/>
                <a:cs typeface="SF Hello Medium"/>
                <a:sym typeface="SF Hello Medium"/>
              </a:defRPr>
            </a:lvl1pPr>
            <a:lvl2pPr marL="0" indent="457200" algn="ctr">
              <a:lnSpc>
                <a:spcPct val="80000"/>
              </a:lnSpc>
              <a:spcBef>
                <a:spcPts val="0"/>
              </a:spcBef>
              <a:buSzTx/>
              <a:buNone/>
              <a:defRPr sz="11600" spc="-232">
                <a:latin typeface="SF Hello Medium"/>
                <a:ea typeface="SF Hello Medium"/>
                <a:cs typeface="SF Hello Medium"/>
                <a:sym typeface="SF Hello Medium"/>
              </a:defRPr>
            </a:lvl2pPr>
            <a:lvl3pPr marL="0" indent="914400" algn="ctr">
              <a:lnSpc>
                <a:spcPct val="80000"/>
              </a:lnSpc>
              <a:spcBef>
                <a:spcPts val="0"/>
              </a:spcBef>
              <a:buSzTx/>
              <a:buNone/>
              <a:defRPr sz="11600" spc="-232">
                <a:latin typeface="SF Hello Medium"/>
                <a:ea typeface="SF Hello Medium"/>
                <a:cs typeface="SF Hello Medium"/>
                <a:sym typeface="SF Hello Medium"/>
              </a:defRPr>
            </a:lvl3pPr>
            <a:lvl4pPr marL="0" indent="1371600" algn="ctr">
              <a:lnSpc>
                <a:spcPct val="80000"/>
              </a:lnSpc>
              <a:spcBef>
                <a:spcPts val="0"/>
              </a:spcBef>
              <a:buSzTx/>
              <a:buNone/>
              <a:defRPr sz="11600" spc="-232">
                <a:latin typeface="SF Hello Medium"/>
                <a:ea typeface="SF Hello Medium"/>
                <a:cs typeface="SF Hello Medium"/>
                <a:sym typeface="SF Hello Medium"/>
              </a:defRPr>
            </a:lvl4pPr>
            <a:lvl5pPr marL="0" indent="1828800" algn="ctr">
              <a:lnSpc>
                <a:spcPct val="80000"/>
              </a:lnSpc>
              <a:spcBef>
                <a:spcPts val="0"/>
              </a:spcBef>
              <a:buSzTx/>
              <a:buNone/>
              <a:defRPr sz="11600" spc="-232">
                <a:latin typeface="SF Hello Medium"/>
                <a:ea typeface="SF Hello Medium"/>
                <a:cs typeface="SF Hello Medium"/>
                <a:sym typeface="SF Hello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SF Hello Bold"/>
              </a:defRPr>
            </a:lvl1pPr>
          </a:lstStyle>
          <a:p>
            <a:r>
              <a:t>Attribution</a:t>
            </a:r>
          </a:p>
        </p:txBody>
      </p:sp>
      <p:sp>
        <p:nvSpPr>
          <p:cNvPr id="13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SF Hello Medium"/>
                <a:ea typeface="SF Hello Medium"/>
                <a:cs typeface="SF Hello Medium"/>
                <a:sym typeface="SF Hello Medium"/>
              </a:defRPr>
            </a:lvl1pPr>
            <a:lvl2pPr marL="638923" indent="-12700">
              <a:spcBef>
                <a:spcPts val="0"/>
              </a:spcBef>
              <a:buSzTx/>
              <a:buNone/>
              <a:defRPr sz="8500" spc="-170">
                <a:latin typeface="SF Hello Medium"/>
                <a:ea typeface="SF Hello Medium"/>
                <a:cs typeface="SF Hello Medium"/>
                <a:sym typeface="SF Hello Medium"/>
              </a:defRPr>
            </a:lvl2pPr>
            <a:lvl3pPr marL="638923" indent="444500">
              <a:spcBef>
                <a:spcPts val="0"/>
              </a:spcBef>
              <a:buSzTx/>
              <a:buNone/>
              <a:defRPr sz="8500" spc="-170">
                <a:latin typeface="SF Hello Medium"/>
                <a:ea typeface="SF Hello Medium"/>
                <a:cs typeface="SF Hello Medium"/>
                <a:sym typeface="SF Hello Medium"/>
              </a:defRPr>
            </a:lvl3pPr>
            <a:lvl4pPr marL="638923" indent="901700">
              <a:spcBef>
                <a:spcPts val="0"/>
              </a:spcBef>
              <a:buSzTx/>
              <a:buNone/>
              <a:defRPr sz="8500" spc="-170">
                <a:latin typeface="SF Hello Medium"/>
                <a:ea typeface="SF Hello Medium"/>
                <a:cs typeface="SF Hello Medium"/>
                <a:sym typeface="SF Hello Medium"/>
              </a:defRPr>
            </a:lvl4pPr>
            <a:lvl5pPr marL="638923" indent="1358900">
              <a:spcBef>
                <a:spcPts val="0"/>
              </a:spcBef>
              <a:buSzTx/>
              <a:buNone/>
              <a:defRPr sz="8500" spc="-170">
                <a:latin typeface="SF Hello Medium"/>
                <a:ea typeface="SF Hello Medium"/>
                <a:cs typeface="SF Hello Medium"/>
                <a:sym typeface="SF Hello Medium"/>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Close-up of wild plants growing between rocks"/>
          <p:cNvSpPr>
            <a:spLocks noGrp="1"/>
          </p:cNvSpPr>
          <p:nvPr>
            <p:ph type="pic" sz="quarter" idx="21"/>
          </p:nvPr>
        </p:nvSpPr>
        <p:spPr>
          <a:xfrm>
            <a:off x="15430500" y="7085409"/>
            <a:ext cx="8128000" cy="5410201"/>
          </a:xfrm>
          <a:prstGeom prst="rect">
            <a:avLst/>
          </a:prstGeom>
        </p:spPr>
        <p:txBody>
          <a:bodyPr lIns="91439" tIns="45719" rIns="91439" bIns="45719">
            <a:noAutofit/>
          </a:bodyPr>
          <a:lstStyle/>
          <a:p>
            <a:endParaRPr/>
          </a:p>
        </p:txBody>
      </p:sp>
      <p:sp>
        <p:nvSpPr>
          <p:cNvPr id="145" name="Large rock formation under dark clouds with a dirt road in the foreground"/>
          <p:cNvSpPr>
            <a:spLocks noGrp="1"/>
          </p:cNvSpPr>
          <p:nvPr>
            <p:ph type="pic" idx="22"/>
          </p:nvPr>
        </p:nvSpPr>
        <p:spPr>
          <a:xfrm>
            <a:off x="-2933700" y="1270000"/>
            <a:ext cx="22699133" cy="11277600"/>
          </a:xfrm>
          <a:prstGeom prst="rect">
            <a:avLst/>
          </a:prstGeom>
        </p:spPr>
        <p:txBody>
          <a:bodyPr lIns="91439" tIns="45719" rIns="91439" bIns="45719">
            <a:noAutofit/>
          </a:bodyPr>
          <a:lstStyle/>
          <a:p>
            <a:endParaRPr/>
          </a:p>
        </p:txBody>
      </p:sp>
      <p:sp>
        <p:nvSpPr>
          <p:cNvPr id="146" name="Close-up of a wild plant growing between lava rocks"/>
          <p:cNvSpPr>
            <a:spLocks noGrp="1"/>
          </p:cNvSpPr>
          <p:nvPr>
            <p:ph type="pic" sz="quarter" idx="23"/>
          </p:nvPr>
        </p:nvSpPr>
        <p:spPr>
          <a:xfrm>
            <a:off x="15430500" y="1270000"/>
            <a:ext cx="8128000" cy="54102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waterfall surrounded by a green rocky landscape"/>
          <p:cNvSpPr>
            <a:spLocks noGrp="1"/>
          </p:cNvSpPr>
          <p:nvPr>
            <p:ph type="pic" idx="21"/>
          </p:nvPr>
        </p:nvSpPr>
        <p:spPr>
          <a:xfrm>
            <a:off x="-1511300" y="-3721100"/>
            <a:ext cx="28511500" cy="19030242"/>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Green, hilly landscape"/>
          <p:cNvSpPr>
            <a:spLocks noGrp="1"/>
          </p:cNvSpPr>
          <p:nvPr>
            <p:ph type="pic" idx="21"/>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SF Hello Bold"/>
              </a:defRPr>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a:latin typeface="+mn-lt"/>
                <a:ea typeface="+mn-ea"/>
                <a:cs typeface="+mn-cs"/>
                <a:sym typeface="SF Hello Bold"/>
              </a:defRPr>
            </a:lvl1pPr>
            <a:lvl2pPr marL="0" indent="457200" defTabSz="825500">
              <a:lnSpc>
                <a:spcPct val="100000"/>
              </a:lnSpc>
              <a:spcBef>
                <a:spcPts val="0"/>
              </a:spcBef>
              <a:buSzTx/>
              <a:buNone/>
              <a:defRPr sz="5500">
                <a:latin typeface="+mn-lt"/>
                <a:ea typeface="+mn-ea"/>
                <a:cs typeface="+mn-cs"/>
                <a:sym typeface="SF Hello Bold"/>
              </a:defRPr>
            </a:lvl2pPr>
            <a:lvl3pPr marL="0" indent="914400" defTabSz="825500">
              <a:lnSpc>
                <a:spcPct val="100000"/>
              </a:lnSpc>
              <a:spcBef>
                <a:spcPts val="0"/>
              </a:spcBef>
              <a:buSzTx/>
              <a:buNone/>
              <a:defRPr sz="5500">
                <a:latin typeface="+mn-lt"/>
                <a:ea typeface="+mn-ea"/>
                <a:cs typeface="+mn-cs"/>
                <a:sym typeface="SF Hello Bold"/>
              </a:defRPr>
            </a:lvl3pPr>
            <a:lvl4pPr marL="0" indent="1371600" defTabSz="825500">
              <a:lnSpc>
                <a:spcPct val="100000"/>
              </a:lnSpc>
              <a:spcBef>
                <a:spcPts val="0"/>
              </a:spcBef>
              <a:buSzTx/>
              <a:buNone/>
              <a:defRPr sz="5500">
                <a:latin typeface="+mn-lt"/>
                <a:ea typeface="+mn-ea"/>
                <a:cs typeface="+mn-cs"/>
                <a:sym typeface="SF Hello Bold"/>
              </a:defRPr>
            </a:lvl4pPr>
            <a:lvl5pPr marL="0" indent="1828800" defTabSz="825500">
              <a:lnSpc>
                <a:spcPct val="100000"/>
              </a:lnSpc>
              <a:spcBef>
                <a:spcPts val="0"/>
              </a:spcBef>
              <a:buSzTx/>
              <a:buNone/>
              <a:defRPr sz="5500">
                <a:latin typeface="+mn-lt"/>
                <a:ea typeface="+mn-ea"/>
                <a:cs typeface="+mn-cs"/>
                <a:sym typeface="SF Hello Bold"/>
              </a:defRPr>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a:latin typeface="+mn-lt"/>
                <a:ea typeface="+mn-ea"/>
                <a:cs typeface="+mn-cs"/>
                <a:sym typeface="SF Hello Bold"/>
              </a:defRPr>
            </a:lvl1pPr>
            <a:lvl2pPr marL="0" indent="457200" defTabSz="825500">
              <a:lnSpc>
                <a:spcPct val="100000"/>
              </a:lnSpc>
              <a:spcBef>
                <a:spcPts val="0"/>
              </a:spcBef>
              <a:buSzTx/>
              <a:buNone/>
              <a:defRPr sz="5500">
                <a:latin typeface="+mn-lt"/>
                <a:ea typeface="+mn-ea"/>
                <a:cs typeface="+mn-cs"/>
                <a:sym typeface="SF Hello Bold"/>
              </a:defRPr>
            </a:lvl2pPr>
            <a:lvl3pPr marL="0" indent="914400" defTabSz="825500">
              <a:lnSpc>
                <a:spcPct val="100000"/>
              </a:lnSpc>
              <a:spcBef>
                <a:spcPts val="0"/>
              </a:spcBef>
              <a:buSzTx/>
              <a:buNone/>
              <a:defRPr sz="5500">
                <a:latin typeface="+mn-lt"/>
                <a:ea typeface="+mn-ea"/>
                <a:cs typeface="+mn-cs"/>
                <a:sym typeface="SF Hello Bold"/>
              </a:defRPr>
            </a:lvl3pPr>
            <a:lvl4pPr marL="0" indent="1371600" defTabSz="825500">
              <a:lnSpc>
                <a:spcPct val="100000"/>
              </a:lnSpc>
              <a:spcBef>
                <a:spcPts val="0"/>
              </a:spcBef>
              <a:buSzTx/>
              <a:buNone/>
              <a:defRPr sz="5500">
                <a:latin typeface="+mn-lt"/>
                <a:ea typeface="+mn-ea"/>
                <a:cs typeface="+mn-cs"/>
                <a:sym typeface="SF Hello Bold"/>
              </a:defRPr>
            </a:lvl4pPr>
            <a:lvl5pPr marL="0" indent="1828800" defTabSz="825500">
              <a:lnSpc>
                <a:spcPct val="100000"/>
              </a:lnSpc>
              <a:spcBef>
                <a:spcPts val="0"/>
              </a:spcBef>
              <a:buSzTx/>
              <a:buNone/>
              <a:defRPr sz="5500">
                <a:latin typeface="+mn-lt"/>
                <a:ea typeface="+mn-ea"/>
                <a:cs typeface="+mn-cs"/>
                <a:sym typeface="SF Hello Bold"/>
              </a:defRPr>
            </a:lvl5pPr>
          </a:lstStyle>
          <a:p>
            <a:r>
              <a:t>Slide Subtitle</a:t>
            </a:r>
          </a:p>
          <a:p>
            <a:pPr lvl="1"/>
            <a:endParaRPr/>
          </a:p>
          <a:p>
            <a:pPr lvl="2"/>
            <a:endParaRPr/>
          </a:p>
          <a:p>
            <a:pPr lvl="3"/>
            <a:endParaRPr/>
          </a:p>
          <a:p>
            <a:pPr lvl="4"/>
            <a:endParaRPr/>
          </a:p>
        </p:txBody>
      </p:sp>
      <p:sp>
        <p:nvSpPr>
          <p:cNvPr id="34" name="Moss-covered rocks"/>
          <p:cNvSpPr>
            <a:spLocks noGrp="1"/>
          </p:cNvSpPr>
          <p:nvPr>
            <p:ph type="pic" sz="half" idx="21"/>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6209" y="13091532"/>
            <a:ext cx="359086"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SF Hello Bold"/>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SF Hello Bold"/>
              </a:defRPr>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Large rock formation under dark clouds with a dirt road in the foreground"/>
          <p:cNvSpPr>
            <a:spLocks noGrp="1"/>
          </p:cNvSpPr>
          <p:nvPr>
            <p:ph type="pic" idx="22"/>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72"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SF Hello Bold"/>
              </a:defRPr>
            </a:lvl1pPr>
          </a:lstStyle>
          <a:p>
            <a:r>
              <a:t>Slide Subtitle</a:t>
            </a:r>
          </a:p>
        </p:txBody>
      </p:sp>
      <p:sp>
        <p:nvSpPr>
          <p:cNvPr id="7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SF Hello Bold"/>
              </a:defRPr>
            </a:lvl1pPr>
          </a:lstStyle>
          <a:p>
            <a:r>
              <a:t>Slide Subtitle</a:t>
            </a:r>
          </a:p>
        </p:txBody>
      </p:sp>
      <p:sp>
        <p:nvSpPr>
          <p:cNvPr id="8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spc="-232">
                <a:latin typeface="SF Hello Medium"/>
                <a:ea typeface="SF Hello Medium"/>
                <a:cs typeface="SF Hello Medium"/>
                <a:sym typeface="SF Hello Medium"/>
              </a:defRPr>
            </a:lvl1pPr>
          </a:lstStyle>
          <a:p>
            <a:r>
              <a:t>Section Title</a:t>
            </a:r>
          </a:p>
        </p:txBody>
      </p:sp>
      <p:sp>
        <p:nvSpPr>
          <p:cNvPr id="92" name="Slide Number"/>
          <p:cNvSpPr txBox="1">
            <a:spLocks noGrp="1"/>
          </p:cNvSpPr>
          <p:nvPr>
            <p:ph type="sldNum" sz="quarter" idx="2"/>
          </p:nvPr>
        </p:nvSpPr>
        <p:spPr>
          <a:xfrm>
            <a:off x="12006209" y="13091532"/>
            <a:ext cx="359086"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6209" y="13087298"/>
            <a:ext cx="359086" cy="36830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SF Hello Bold"/>
        </a:defRPr>
      </a:lvl1pPr>
      <a:lvl2pPr marL="0" marR="0" indent="45720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SF Hello Bold"/>
        </a:defRPr>
      </a:lvl2pPr>
      <a:lvl3pPr marL="0" marR="0" indent="91440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SF Hello Bold"/>
        </a:defRPr>
      </a:lvl3pPr>
      <a:lvl4pPr marL="0" marR="0" indent="137160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SF Hello Bold"/>
        </a:defRPr>
      </a:lvl4pPr>
      <a:lvl5pPr marL="0" marR="0" indent="182880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SF Hello Bold"/>
        </a:defRPr>
      </a:lvl5pPr>
      <a:lvl6pPr marL="0" marR="0" indent="228600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SF Hello Bold"/>
        </a:defRPr>
      </a:lvl6pPr>
      <a:lvl7pPr marL="0" marR="0" indent="274320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SF Hello Bold"/>
        </a:defRPr>
      </a:lvl7pPr>
      <a:lvl8pPr marL="0" marR="0" indent="320040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SF Hello Bold"/>
        </a:defRPr>
      </a:lvl8pPr>
      <a:lvl9pPr marL="0" marR="0" indent="365760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SF Hello Bold"/>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F Hello Regular"/>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F Hello Regular"/>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F Hello Regular"/>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F Hello Regular"/>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F Hello Regular"/>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F Hello Regular"/>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F Hello Regular"/>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F Hello Regular"/>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F Hello 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Yee Jia Chen • S10219344C"/>
          <p:cNvSpPr txBox="1">
            <a:spLocks noGrp="1"/>
          </p:cNvSpPr>
          <p:nvPr>
            <p:ph type="body" idx="21"/>
          </p:nvPr>
        </p:nvSpPr>
        <p:spPr>
          <a:xfrm>
            <a:off x="1812924" y="11916772"/>
            <a:ext cx="20758152" cy="636979"/>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normAutofit fontScale="92500"/>
          </a:bodyPr>
          <a:lstStyle/>
          <a:p>
            <a:pPr algn="ctr"/>
            <a:r>
              <a:rPr lang="en-US" sz="2400">
                <a:latin typeface="SF Pro Display"/>
                <a:ea typeface="SF Pro Display" panose="00000500000000000000" pitchFamily="50" charset="0"/>
                <a:cs typeface="SF Pro Display" panose="00000500000000000000" pitchFamily="50" charset="0"/>
              </a:rPr>
              <a:t>Yong Zong Han Ryan (</a:t>
            </a:r>
            <a:r>
              <a:rPr sz="2400">
                <a:latin typeface="SF Pro Display"/>
                <a:ea typeface="SF Pro Display" panose="00000500000000000000" pitchFamily="50" charset="0"/>
                <a:cs typeface="SF Pro Display" panose="00000500000000000000" pitchFamily="50" charset="0"/>
              </a:rPr>
              <a:t>S102193</a:t>
            </a:r>
            <a:r>
              <a:rPr lang="en-US" sz="2400">
                <a:latin typeface="SF Pro Display"/>
                <a:ea typeface="SF Pro Display" panose="00000500000000000000" pitchFamily="50" charset="0"/>
                <a:cs typeface="SF Pro Display" panose="00000500000000000000" pitchFamily="50" charset="0"/>
              </a:rPr>
              <a:t>17A) </a:t>
            </a:r>
            <a:r>
              <a:rPr lang="en-SG" sz="2400">
                <a:latin typeface="SF Pro Display"/>
                <a:ea typeface="SF Pro Display" panose="00000500000000000000" pitchFamily="50" charset="0"/>
                <a:cs typeface="SF Pro Display" panose="00000500000000000000" pitchFamily="50" charset="0"/>
              </a:rPr>
              <a:t>• Ng Ray Zin (S10222457H) • Simon </a:t>
            </a:r>
            <a:r>
              <a:rPr lang="en-SG" sz="2400" err="1">
                <a:latin typeface="SF Pro Display"/>
                <a:ea typeface="SF Pro Display" panose="00000500000000000000" pitchFamily="50" charset="0"/>
                <a:cs typeface="SF Pro Display" panose="00000500000000000000" pitchFamily="50" charset="0"/>
              </a:rPr>
              <a:t>Kwek</a:t>
            </a:r>
            <a:r>
              <a:rPr lang="en-SG" sz="2400">
                <a:latin typeface="SF Pro Display"/>
                <a:ea typeface="SF Pro Display" panose="00000500000000000000" pitchFamily="50" charset="0"/>
                <a:cs typeface="SF Pro Display" panose="00000500000000000000" pitchFamily="50" charset="0"/>
              </a:rPr>
              <a:t> (S10228098J) • Zacharia Aslam (S10204144J) • Isabelle Pak Yi Shan (S10222456J) </a:t>
            </a:r>
            <a:endParaRPr sz="2400">
              <a:latin typeface="SF Pro Display"/>
              <a:ea typeface="SF Pro Display" panose="00000500000000000000" pitchFamily="50" charset="0"/>
              <a:cs typeface="SF Pro Display" panose="00000500000000000000" pitchFamily="50" charset="0"/>
            </a:endParaRPr>
          </a:p>
        </p:txBody>
      </p:sp>
      <p:sp>
        <p:nvSpPr>
          <p:cNvPr id="172" name="Training an Image Classification Model"/>
          <p:cNvSpPr txBox="1">
            <a:spLocks noGrp="1"/>
          </p:cNvSpPr>
          <p:nvPr>
            <p:ph type="ctrTitle"/>
          </p:nvPr>
        </p:nvSpPr>
        <p:spPr>
          <a:xfrm>
            <a:off x="1206498" y="2574991"/>
            <a:ext cx="21971004" cy="4648201"/>
          </a:xfrm>
          <a:prstGeom prst="rect">
            <a:avLst/>
          </a:prstGeom>
        </p:spPr>
        <p:txBody>
          <a:bodyPr>
            <a:normAutofit/>
          </a:bodyPr>
          <a:lstStyle>
            <a:lvl1pPr>
              <a:lnSpc>
                <a:spcPct val="100000"/>
              </a:lnSpc>
            </a:lvl1pPr>
          </a:lstStyle>
          <a:p>
            <a:pPr algn="ctr"/>
            <a:r>
              <a:rPr lang="en-US" sz="12000" b="1">
                <a:latin typeface="SF Pro Display" panose="00000500000000000000" pitchFamily="50" charset="0"/>
                <a:ea typeface="SF Pro Display" panose="00000500000000000000" pitchFamily="50" charset="0"/>
                <a:cs typeface="SF Pro Display" panose="00000500000000000000" pitchFamily="50" charset="0"/>
              </a:rPr>
              <a:t>Project SDG Collab</a:t>
            </a:r>
            <a:endParaRPr sz="12000" b="1">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173" name="Deep Learning Assignment 1"/>
          <p:cNvSpPr txBox="1">
            <a:spLocks noGrp="1"/>
          </p:cNvSpPr>
          <p:nvPr>
            <p:ph type="subTitle" sz="quarter" idx="1"/>
          </p:nvPr>
        </p:nvSpPr>
        <p:spPr>
          <a:xfrm>
            <a:off x="1206501" y="7416321"/>
            <a:ext cx="21971000" cy="1905001"/>
          </a:xfrm>
          <a:prstGeom prst="rect">
            <a:avLst/>
          </a:prstGeom>
        </p:spPr>
        <p:txBody>
          <a:bodyPr>
            <a:normAutofit/>
          </a:bodyPr>
          <a:lstStyle/>
          <a:p>
            <a:pPr algn="ctr"/>
            <a:r>
              <a:rPr lang="en-US" sz="4000" b="1">
                <a:solidFill>
                  <a:srgbClr val="6C6C6C"/>
                </a:solidFill>
                <a:latin typeface="SF Pro Display" panose="00000500000000000000" pitchFamily="50" charset="0"/>
                <a:ea typeface="SF Pro Display" panose="00000500000000000000" pitchFamily="50" charset="0"/>
                <a:cs typeface="SF Pro Display" panose="00000500000000000000" pitchFamily="50" charset="0"/>
              </a:rPr>
              <a:t>ETI Assignment 2 Presentation</a:t>
            </a:r>
            <a:endParaRPr sz="4000" b="1">
              <a:solidFill>
                <a:srgbClr val="6C6C6C"/>
              </a:solidFill>
              <a:latin typeface="SF Pro Display" panose="00000500000000000000" pitchFamily="50" charset="0"/>
              <a:ea typeface="SF Pro Display" panose="00000500000000000000" pitchFamily="50" charset="0"/>
              <a:cs typeface="SF Pro Display" panose="00000500000000000000" pitchFamily="50"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03B89-3BBE-CF03-E132-23C0864EFAAD}"/>
            </a:ext>
          </a:extLst>
        </p:cNvPr>
        <p:cNvGrpSpPr/>
        <p:nvPr/>
      </p:nvGrpSpPr>
      <p:grpSpPr>
        <a:xfrm>
          <a:off x="0" y="0"/>
          <a:ext cx="0" cy="0"/>
          <a:chOff x="0" y="0"/>
          <a:chExt cx="0" cy="0"/>
        </a:xfrm>
      </p:grpSpPr>
      <p:sp>
        <p:nvSpPr>
          <p:cNvPr id="375" name="Rounded Rectangle">
            <a:extLst>
              <a:ext uri="{FF2B5EF4-FFF2-40B4-BE49-F238E27FC236}">
                <a16:creationId xmlns:a16="http://schemas.microsoft.com/office/drawing/2014/main" id="{4C3528B7-D59F-A0EA-B5BE-02C10BBD4A0B}"/>
              </a:ext>
            </a:extLst>
          </p:cNvPr>
          <p:cNvSpPr/>
          <p:nvPr/>
        </p:nvSpPr>
        <p:spPr>
          <a:xfrm>
            <a:off x="14457164" y="956714"/>
            <a:ext cx="8571286" cy="3043786"/>
          </a:xfrm>
          <a:prstGeom prst="roundRect">
            <a:avLst>
              <a:gd name="adj" fmla="val 9658"/>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77" name="French Onion Soup">
            <a:extLst>
              <a:ext uri="{FF2B5EF4-FFF2-40B4-BE49-F238E27FC236}">
                <a16:creationId xmlns:a16="http://schemas.microsoft.com/office/drawing/2014/main" id="{F94D91EE-DFF9-E8D4-523A-8B5900CD1020}"/>
              </a:ext>
            </a:extLst>
          </p:cNvPr>
          <p:cNvSpPr txBox="1"/>
          <p:nvPr/>
        </p:nvSpPr>
        <p:spPr>
          <a:xfrm>
            <a:off x="14824048" y="1427850"/>
            <a:ext cx="7837516" cy="148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ctr">
              <a:defRPr sz="5500">
                <a:latin typeface="SF Hello Semibold"/>
                <a:ea typeface="SF Hello Semibold"/>
                <a:cs typeface="SF Hello Semibold"/>
                <a:sym typeface="SF Hello Semibold"/>
              </a:defRPr>
            </a:lvl1pPr>
          </a:lstStyle>
          <a:p>
            <a:r>
              <a:rPr lang="en-US" sz="5000" b="1">
                <a:ln w="190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USER PROFILE </a:t>
            </a:r>
            <a:r>
              <a:rPr lang="en-US" sz="5000" b="1">
                <a:solidFill>
                  <a:schemeClr val="tx1"/>
                </a:solidFill>
                <a:latin typeface="SF Pro Display" pitchFamily="50" charset="0"/>
                <a:ea typeface="SF Pro Display" pitchFamily="50" charset="0"/>
                <a:cs typeface="SF Pro Display" pitchFamily="50" charset="0"/>
              </a:rPr>
              <a:t>MICROSERVICE</a:t>
            </a:r>
          </a:p>
        </p:txBody>
      </p:sp>
      <p:sp>
        <p:nvSpPr>
          <p:cNvPr id="378" name="Prediction">
            <a:extLst>
              <a:ext uri="{FF2B5EF4-FFF2-40B4-BE49-F238E27FC236}">
                <a16:creationId xmlns:a16="http://schemas.microsoft.com/office/drawing/2014/main" id="{34D4EEAD-55F9-A1D5-AB80-AC8A4379F082}"/>
              </a:ext>
            </a:extLst>
          </p:cNvPr>
          <p:cNvSpPr txBox="1"/>
          <p:nvPr/>
        </p:nvSpPr>
        <p:spPr>
          <a:xfrm>
            <a:off x="17627234" y="1333457"/>
            <a:ext cx="102657" cy="615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700"/>
            </a:lvl1pPr>
          </a:lstStyle>
          <a:p>
            <a:endParaRPr/>
          </a:p>
        </p:txBody>
      </p:sp>
      <p:sp>
        <p:nvSpPr>
          <p:cNvPr id="379" name="Rounded Rectangle">
            <a:extLst>
              <a:ext uri="{FF2B5EF4-FFF2-40B4-BE49-F238E27FC236}">
                <a16:creationId xmlns:a16="http://schemas.microsoft.com/office/drawing/2014/main" id="{5AFB6592-90DC-406E-AAF7-CD43BFE867C8}"/>
              </a:ext>
            </a:extLst>
          </p:cNvPr>
          <p:cNvSpPr/>
          <p:nvPr/>
        </p:nvSpPr>
        <p:spPr>
          <a:xfrm>
            <a:off x="14457164" y="4324351"/>
            <a:ext cx="8571286" cy="8393128"/>
          </a:xfrm>
          <a:prstGeom prst="roundRect">
            <a:avLst>
              <a:gd name="adj" fmla="val 3620"/>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83" name="Prediction">
            <a:extLst>
              <a:ext uri="{FF2B5EF4-FFF2-40B4-BE49-F238E27FC236}">
                <a16:creationId xmlns:a16="http://schemas.microsoft.com/office/drawing/2014/main" id="{186F2CA1-3AE1-B2A6-1FA0-D35541046AEC}"/>
              </a:ext>
            </a:extLst>
          </p:cNvPr>
          <p:cNvSpPr txBox="1"/>
          <p:nvPr/>
        </p:nvSpPr>
        <p:spPr>
          <a:xfrm>
            <a:off x="17842719" y="3213103"/>
            <a:ext cx="1891543"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700"/>
            </a:lvl1pPr>
          </a:lstStyle>
          <a:p>
            <a:r>
              <a:rPr lang="en-US" sz="3000">
                <a:latin typeface="SF Pro Display" pitchFamily="50" charset="0"/>
                <a:ea typeface="SF Pro Display" pitchFamily="50" charset="0"/>
                <a:cs typeface="SF Pro Display" pitchFamily="50" charset="0"/>
              </a:rPr>
              <a:t>By: Ray Zin</a:t>
            </a:r>
            <a:endParaRPr sz="3000">
              <a:latin typeface="SF Pro Display" pitchFamily="50" charset="0"/>
              <a:ea typeface="SF Pro Display" pitchFamily="50" charset="0"/>
              <a:cs typeface="SF Pro Display" pitchFamily="50" charset="0"/>
            </a:endParaRPr>
          </a:p>
        </p:txBody>
      </p:sp>
      <p:sp>
        <p:nvSpPr>
          <p:cNvPr id="2" name="OBJECTIVE">
            <a:extLst>
              <a:ext uri="{FF2B5EF4-FFF2-40B4-BE49-F238E27FC236}">
                <a16:creationId xmlns:a16="http://schemas.microsoft.com/office/drawing/2014/main" id="{DC7B7254-24AB-D2C4-3DCF-43500EB51961}"/>
              </a:ext>
            </a:extLst>
          </p:cNvPr>
          <p:cNvSpPr txBox="1"/>
          <p:nvPr/>
        </p:nvSpPr>
        <p:spPr>
          <a:xfrm>
            <a:off x="16015616" y="4888686"/>
            <a:ext cx="2374047"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US" sz="5000" b="1">
                <a:solidFill>
                  <a:schemeClr val="tx1"/>
                </a:solidFill>
                <a:latin typeface="SF Pro Display"/>
              </a:rPr>
              <a:t>Auth svc</a:t>
            </a:r>
          </a:p>
        </p:txBody>
      </p:sp>
      <p:pic>
        <p:nvPicPr>
          <p:cNvPr id="3" name="Picture 2" descr="A screenshot of a login page&#10;&#10;Description automatically generated">
            <a:extLst>
              <a:ext uri="{FF2B5EF4-FFF2-40B4-BE49-F238E27FC236}">
                <a16:creationId xmlns:a16="http://schemas.microsoft.com/office/drawing/2014/main" id="{4314A674-28EE-9959-4A08-6C301A2E0B6B}"/>
              </a:ext>
            </a:extLst>
          </p:cNvPr>
          <p:cNvPicPr>
            <a:picLocks noChangeAspect="1"/>
          </p:cNvPicPr>
          <p:nvPr/>
        </p:nvPicPr>
        <p:blipFill>
          <a:blip r:embed="rId2"/>
          <a:stretch>
            <a:fillRect/>
          </a:stretch>
        </p:blipFill>
        <p:spPr>
          <a:xfrm>
            <a:off x="1433463" y="4192597"/>
            <a:ext cx="11808665" cy="5874234"/>
          </a:xfrm>
          <a:prstGeom prst="rect">
            <a:avLst/>
          </a:prstGeom>
        </p:spPr>
      </p:pic>
      <p:sp>
        <p:nvSpPr>
          <p:cNvPr id="5" name="TextBox 4">
            <a:extLst>
              <a:ext uri="{FF2B5EF4-FFF2-40B4-BE49-F238E27FC236}">
                <a16:creationId xmlns:a16="http://schemas.microsoft.com/office/drawing/2014/main" id="{BEC96ED3-EE4B-59BE-8ED0-2F12E47A0F2A}"/>
              </a:ext>
            </a:extLst>
          </p:cNvPr>
          <p:cNvSpPr txBox="1"/>
          <p:nvPr/>
        </p:nvSpPr>
        <p:spPr>
          <a:xfrm>
            <a:off x="16011217" y="5649743"/>
            <a:ext cx="6090525" cy="57349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571500" indent="-571500">
              <a:buFont typeface="Arial"/>
              <a:buChar char="•"/>
            </a:pPr>
            <a:r>
              <a:rPr lang="en-US" sz="4000" baseline="0">
                <a:solidFill>
                  <a:srgbClr val="FFFFFF"/>
                </a:solidFill>
                <a:latin typeface="SF Pro Display"/>
              </a:rPr>
              <a:t>Allows users to </a:t>
            </a:r>
            <a:r>
              <a:rPr lang="en-US" sz="4000">
                <a:latin typeface="SF Pro Display"/>
              </a:rPr>
              <a:t>login via credentials or google</a:t>
            </a:r>
            <a:endParaRPr lang="en-US"/>
          </a:p>
          <a:p>
            <a:pPr marL="571500" indent="-571500">
              <a:buFont typeface="Arial"/>
              <a:buChar char="•"/>
            </a:pPr>
            <a:r>
              <a:rPr lang="en-US" sz="4000">
                <a:latin typeface="SF Pro Display"/>
              </a:rPr>
              <a:t>Service saves user data into </a:t>
            </a:r>
            <a:r>
              <a:rPr lang="en-US" sz="4000" err="1">
                <a:latin typeface="SF Pro Display"/>
              </a:rPr>
              <a:t>firestore</a:t>
            </a:r>
          </a:p>
          <a:p>
            <a:pPr marL="571500" indent="-571500">
              <a:buFont typeface="Arial"/>
              <a:buChar char="•"/>
            </a:pPr>
            <a:r>
              <a:rPr lang="en-US" sz="4000">
                <a:latin typeface="SF Pro Display"/>
              </a:rPr>
              <a:t>Allows user to sign up</a:t>
            </a:r>
          </a:p>
          <a:p>
            <a:pPr marL="571500" indent="-571500">
              <a:buFont typeface="Arial"/>
              <a:buChar char="•"/>
            </a:pPr>
            <a:endParaRPr lang="en-US" sz="4000">
              <a:latin typeface="SF Pro Display"/>
            </a:endParaRPr>
          </a:p>
        </p:txBody>
      </p:sp>
    </p:spTree>
    <p:extLst>
      <p:ext uri="{BB962C8B-B14F-4D97-AF65-F5344CB8AC3E}">
        <p14:creationId xmlns:p14="http://schemas.microsoft.com/office/powerpoint/2010/main" val="11446412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3F514-235E-4DD7-4DA5-5F9AD3D0C0B0}"/>
            </a:ext>
          </a:extLst>
        </p:cNvPr>
        <p:cNvGrpSpPr/>
        <p:nvPr/>
      </p:nvGrpSpPr>
      <p:grpSpPr>
        <a:xfrm>
          <a:off x="0" y="0"/>
          <a:ext cx="0" cy="0"/>
          <a:chOff x="0" y="0"/>
          <a:chExt cx="0" cy="0"/>
        </a:xfrm>
      </p:grpSpPr>
      <p:sp>
        <p:nvSpPr>
          <p:cNvPr id="375" name="Rounded Rectangle">
            <a:extLst>
              <a:ext uri="{FF2B5EF4-FFF2-40B4-BE49-F238E27FC236}">
                <a16:creationId xmlns:a16="http://schemas.microsoft.com/office/drawing/2014/main" id="{394F8FCD-5C0F-9D5A-C571-7D6707AD61C0}"/>
              </a:ext>
            </a:extLst>
          </p:cNvPr>
          <p:cNvSpPr/>
          <p:nvPr/>
        </p:nvSpPr>
        <p:spPr>
          <a:xfrm>
            <a:off x="14457164" y="956714"/>
            <a:ext cx="8571286" cy="3043786"/>
          </a:xfrm>
          <a:prstGeom prst="roundRect">
            <a:avLst>
              <a:gd name="adj" fmla="val 9658"/>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77" name="French Onion Soup">
            <a:extLst>
              <a:ext uri="{FF2B5EF4-FFF2-40B4-BE49-F238E27FC236}">
                <a16:creationId xmlns:a16="http://schemas.microsoft.com/office/drawing/2014/main" id="{CA6EDE8B-B193-641A-2DA0-1F1460F7C42A}"/>
              </a:ext>
            </a:extLst>
          </p:cNvPr>
          <p:cNvSpPr txBox="1"/>
          <p:nvPr/>
        </p:nvSpPr>
        <p:spPr>
          <a:xfrm>
            <a:off x="14824048" y="1427850"/>
            <a:ext cx="7837516" cy="148758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algn="ctr">
              <a:defRPr sz="5500">
                <a:latin typeface="SF Hello Semibold"/>
                <a:ea typeface="SF Hello Semibold"/>
                <a:cs typeface="SF Hello Semibold"/>
                <a:sym typeface="SF Hello Semibold"/>
              </a:defRPr>
            </a:lvl1pPr>
          </a:lstStyle>
          <a:p>
            <a:r>
              <a:rPr lang="en-US" sz="5000" b="1">
                <a:ln w="190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ORGANIZATION</a:t>
            </a:r>
            <a:br>
              <a:rPr lang="en-US" sz="5000" b="1">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br>
            <a:r>
              <a:rPr lang="en-US" sz="5000" b="1">
                <a:solidFill>
                  <a:schemeClr val="tx1"/>
                </a:solidFill>
                <a:latin typeface="SF Pro Display" pitchFamily="50" charset="0"/>
                <a:ea typeface="SF Pro Display" pitchFamily="50" charset="0"/>
                <a:cs typeface="SF Pro Display" pitchFamily="50" charset="0"/>
              </a:rPr>
              <a:t>MICROSERVICE</a:t>
            </a:r>
          </a:p>
        </p:txBody>
      </p:sp>
      <p:sp>
        <p:nvSpPr>
          <p:cNvPr id="378" name="Prediction">
            <a:extLst>
              <a:ext uri="{FF2B5EF4-FFF2-40B4-BE49-F238E27FC236}">
                <a16:creationId xmlns:a16="http://schemas.microsoft.com/office/drawing/2014/main" id="{96D24C3C-A05B-DA40-F552-5D15E637B382}"/>
              </a:ext>
            </a:extLst>
          </p:cNvPr>
          <p:cNvSpPr txBox="1"/>
          <p:nvPr/>
        </p:nvSpPr>
        <p:spPr>
          <a:xfrm>
            <a:off x="17627234" y="1333457"/>
            <a:ext cx="102657" cy="61504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defRPr sz="3700"/>
            </a:lvl1pPr>
          </a:lstStyle>
          <a:p>
            <a:endParaRPr/>
          </a:p>
        </p:txBody>
      </p:sp>
      <p:sp>
        <p:nvSpPr>
          <p:cNvPr id="379" name="Rounded Rectangle">
            <a:extLst>
              <a:ext uri="{FF2B5EF4-FFF2-40B4-BE49-F238E27FC236}">
                <a16:creationId xmlns:a16="http://schemas.microsoft.com/office/drawing/2014/main" id="{9C5592D3-B43E-CAF7-4CF8-A57CEBB8A397}"/>
              </a:ext>
            </a:extLst>
          </p:cNvPr>
          <p:cNvSpPr/>
          <p:nvPr/>
        </p:nvSpPr>
        <p:spPr>
          <a:xfrm>
            <a:off x="14457164" y="4324351"/>
            <a:ext cx="8571286" cy="8393128"/>
          </a:xfrm>
          <a:prstGeom prst="roundRect">
            <a:avLst>
              <a:gd name="adj" fmla="val 3620"/>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83" name="Prediction">
            <a:extLst>
              <a:ext uri="{FF2B5EF4-FFF2-40B4-BE49-F238E27FC236}">
                <a16:creationId xmlns:a16="http://schemas.microsoft.com/office/drawing/2014/main" id="{8966D24F-DFDF-33D9-2314-1C1D7702DDD1}"/>
              </a:ext>
            </a:extLst>
          </p:cNvPr>
          <p:cNvSpPr txBox="1"/>
          <p:nvPr/>
        </p:nvSpPr>
        <p:spPr>
          <a:xfrm>
            <a:off x="17842719" y="3213103"/>
            <a:ext cx="1907573" cy="51809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defRPr sz="3700"/>
            </a:lvl1pPr>
          </a:lstStyle>
          <a:p>
            <a:r>
              <a:rPr lang="en-US" sz="3000">
                <a:latin typeface="SF Pro Display" pitchFamily="50" charset="0"/>
                <a:ea typeface="SF Pro Display" pitchFamily="50" charset="0"/>
                <a:cs typeface="SF Pro Display" pitchFamily="50" charset="0"/>
              </a:rPr>
              <a:t>By: Isabelle</a:t>
            </a:r>
            <a:endParaRPr sz="3000">
              <a:latin typeface="SF Pro Display" pitchFamily="50" charset="0"/>
              <a:ea typeface="SF Pro Display" pitchFamily="50" charset="0"/>
              <a:cs typeface="SF Pro Display" pitchFamily="50" charset="0"/>
            </a:endParaRPr>
          </a:p>
        </p:txBody>
      </p:sp>
      <p:pic>
        <p:nvPicPr>
          <p:cNvPr id="3" name="Picture 2">
            <a:extLst>
              <a:ext uri="{FF2B5EF4-FFF2-40B4-BE49-F238E27FC236}">
                <a16:creationId xmlns:a16="http://schemas.microsoft.com/office/drawing/2014/main" id="{76696002-2F3F-BAC8-576F-2147CEE52C17}"/>
              </a:ext>
            </a:extLst>
          </p:cNvPr>
          <p:cNvPicPr>
            <a:picLocks noChangeAspect="1"/>
          </p:cNvPicPr>
          <p:nvPr/>
        </p:nvPicPr>
        <p:blipFill>
          <a:blip r:embed="rId2"/>
          <a:stretch>
            <a:fillRect/>
          </a:stretch>
        </p:blipFill>
        <p:spPr>
          <a:xfrm>
            <a:off x="1283030" y="4059069"/>
            <a:ext cx="12893952" cy="5597862"/>
          </a:xfrm>
          <a:prstGeom prst="rect">
            <a:avLst/>
          </a:prstGeom>
        </p:spPr>
      </p:pic>
      <p:sp>
        <p:nvSpPr>
          <p:cNvPr id="4" name="OBJECTIVE">
            <a:extLst>
              <a:ext uri="{FF2B5EF4-FFF2-40B4-BE49-F238E27FC236}">
                <a16:creationId xmlns:a16="http://schemas.microsoft.com/office/drawing/2014/main" id="{3421A5FE-CFFC-B2EA-371E-1329B238B9B6}"/>
              </a:ext>
            </a:extLst>
          </p:cNvPr>
          <p:cNvSpPr txBox="1"/>
          <p:nvPr/>
        </p:nvSpPr>
        <p:spPr>
          <a:xfrm>
            <a:off x="15165757" y="4816497"/>
            <a:ext cx="2749151"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US"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rPr>
              <a:t>Features:</a:t>
            </a:r>
            <a:endParaRPr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5" name="TextBox 4">
            <a:extLst>
              <a:ext uri="{FF2B5EF4-FFF2-40B4-BE49-F238E27FC236}">
                <a16:creationId xmlns:a16="http://schemas.microsoft.com/office/drawing/2014/main" id="{DC9409AE-1B3C-BF88-F52C-3EE8189346D5}"/>
              </a:ext>
            </a:extLst>
          </p:cNvPr>
          <p:cNvSpPr txBox="1"/>
          <p:nvPr/>
        </p:nvSpPr>
        <p:spPr>
          <a:xfrm>
            <a:off x="15172411" y="5468334"/>
            <a:ext cx="7140790" cy="6265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Allows users to create </a:t>
            </a:r>
            <a:r>
              <a:rPr lang="en-US" sz="4000" err="1">
                <a:latin typeface="SF Pro Display" pitchFamily="50" charset="0"/>
                <a:ea typeface="SF Pro Display" pitchFamily="50" charset="0"/>
                <a:cs typeface="SF Pro Display" pitchFamily="50" charset="0"/>
              </a:rPr>
              <a:t>organisations</a:t>
            </a:r>
            <a:r>
              <a:rPr lang="en-US" sz="4000">
                <a:latin typeface="SF Pro Display" pitchFamily="50" charset="0"/>
                <a:ea typeface="SF Pro Display" pitchFamily="50" charset="0"/>
                <a:cs typeface="SF Pro Display" pitchFamily="50" charset="0"/>
              </a:rPr>
              <a:t> with the organization name, description and objectives (owners)</a:t>
            </a:r>
          </a:p>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Allows users to join </a:t>
            </a:r>
            <a:r>
              <a:rPr lang="en-US" sz="4000" err="1">
                <a:latin typeface="SF Pro Display" pitchFamily="50" charset="0"/>
                <a:ea typeface="SF Pro Display" pitchFamily="50" charset="0"/>
                <a:cs typeface="SF Pro Display" pitchFamily="50" charset="0"/>
              </a:rPr>
              <a:t>organisations</a:t>
            </a:r>
            <a:r>
              <a:rPr lang="en-US" sz="4000">
                <a:latin typeface="SF Pro Display" pitchFamily="50" charset="0"/>
                <a:ea typeface="SF Pro Display" pitchFamily="50" charset="0"/>
                <a:cs typeface="SF Pro Display" pitchFamily="50" charset="0"/>
              </a:rPr>
              <a:t> (members)</a:t>
            </a:r>
          </a:p>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Allows owners to modify </a:t>
            </a:r>
            <a:r>
              <a:rPr lang="en-US" sz="4000" err="1">
                <a:latin typeface="SF Pro Display" pitchFamily="50" charset="0"/>
                <a:ea typeface="SF Pro Display" pitchFamily="50" charset="0"/>
                <a:cs typeface="SF Pro Display" pitchFamily="50" charset="0"/>
              </a:rPr>
              <a:t>organisation</a:t>
            </a:r>
            <a:r>
              <a:rPr lang="en-US" sz="4000">
                <a:latin typeface="SF Pro Display" pitchFamily="50" charset="0"/>
                <a:ea typeface="SF Pro Display" pitchFamily="50" charset="0"/>
                <a:cs typeface="SF Pro Display" pitchFamily="50" charset="0"/>
              </a:rPr>
              <a:t> information</a:t>
            </a:r>
          </a:p>
        </p:txBody>
      </p:sp>
    </p:spTree>
    <p:extLst>
      <p:ext uri="{BB962C8B-B14F-4D97-AF65-F5344CB8AC3E}">
        <p14:creationId xmlns:p14="http://schemas.microsoft.com/office/powerpoint/2010/main" val="17747513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67902-0467-2374-9567-EBC74BE4D48A}"/>
            </a:ext>
          </a:extLst>
        </p:cNvPr>
        <p:cNvGrpSpPr/>
        <p:nvPr/>
      </p:nvGrpSpPr>
      <p:grpSpPr>
        <a:xfrm>
          <a:off x="0" y="0"/>
          <a:ext cx="0" cy="0"/>
          <a:chOff x="0" y="0"/>
          <a:chExt cx="0" cy="0"/>
        </a:xfrm>
      </p:grpSpPr>
      <p:sp>
        <p:nvSpPr>
          <p:cNvPr id="375" name="Rounded Rectangle">
            <a:extLst>
              <a:ext uri="{FF2B5EF4-FFF2-40B4-BE49-F238E27FC236}">
                <a16:creationId xmlns:a16="http://schemas.microsoft.com/office/drawing/2014/main" id="{46C843A1-15A3-B8E2-4623-D894032C5594}"/>
              </a:ext>
            </a:extLst>
          </p:cNvPr>
          <p:cNvSpPr/>
          <p:nvPr/>
        </p:nvSpPr>
        <p:spPr>
          <a:xfrm>
            <a:off x="14457164" y="956714"/>
            <a:ext cx="8571286" cy="3043786"/>
          </a:xfrm>
          <a:prstGeom prst="roundRect">
            <a:avLst>
              <a:gd name="adj" fmla="val 9658"/>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77" name="French Onion Soup">
            <a:extLst>
              <a:ext uri="{FF2B5EF4-FFF2-40B4-BE49-F238E27FC236}">
                <a16:creationId xmlns:a16="http://schemas.microsoft.com/office/drawing/2014/main" id="{D0C50868-830B-F1AC-1371-D72A10412DEF}"/>
              </a:ext>
            </a:extLst>
          </p:cNvPr>
          <p:cNvSpPr txBox="1"/>
          <p:nvPr/>
        </p:nvSpPr>
        <p:spPr>
          <a:xfrm>
            <a:off x="14824048" y="1427850"/>
            <a:ext cx="7837516" cy="148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ctr">
              <a:defRPr sz="5500">
                <a:latin typeface="SF Hello Semibold"/>
                <a:ea typeface="SF Hello Semibold"/>
                <a:cs typeface="SF Hello Semibold"/>
                <a:sym typeface="SF Hello Semibold"/>
              </a:defRPr>
            </a:lvl1pPr>
          </a:lstStyle>
          <a:p>
            <a:r>
              <a:rPr lang="en-US" sz="5000" b="1">
                <a:ln w="190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PROJECT</a:t>
            </a:r>
            <a:br>
              <a:rPr lang="en-US" sz="5000" b="1">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br>
            <a:r>
              <a:rPr lang="en-US" sz="5000" b="1">
                <a:solidFill>
                  <a:schemeClr val="tx1"/>
                </a:solidFill>
                <a:latin typeface="SF Pro Display" pitchFamily="50" charset="0"/>
                <a:ea typeface="SF Pro Display" pitchFamily="50" charset="0"/>
                <a:cs typeface="SF Pro Display" pitchFamily="50" charset="0"/>
              </a:rPr>
              <a:t>MICROSERVICE</a:t>
            </a:r>
          </a:p>
        </p:txBody>
      </p:sp>
      <p:sp>
        <p:nvSpPr>
          <p:cNvPr id="378" name="Prediction">
            <a:extLst>
              <a:ext uri="{FF2B5EF4-FFF2-40B4-BE49-F238E27FC236}">
                <a16:creationId xmlns:a16="http://schemas.microsoft.com/office/drawing/2014/main" id="{63E1543B-FE57-FAF5-B431-0D58E09F8711}"/>
              </a:ext>
            </a:extLst>
          </p:cNvPr>
          <p:cNvSpPr txBox="1"/>
          <p:nvPr/>
        </p:nvSpPr>
        <p:spPr>
          <a:xfrm>
            <a:off x="17627234" y="1333457"/>
            <a:ext cx="102657" cy="615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700"/>
            </a:lvl1pPr>
          </a:lstStyle>
          <a:p>
            <a:endParaRPr/>
          </a:p>
        </p:txBody>
      </p:sp>
      <p:sp>
        <p:nvSpPr>
          <p:cNvPr id="379" name="Rounded Rectangle">
            <a:extLst>
              <a:ext uri="{FF2B5EF4-FFF2-40B4-BE49-F238E27FC236}">
                <a16:creationId xmlns:a16="http://schemas.microsoft.com/office/drawing/2014/main" id="{4FEEEA28-5215-308C-46EA-749BEE3413E1}"/>
              </a:ext>
            </a:extLst>
          </p:cNvPr>
          <p:cNvSpPr/>
          <p:nvPr/>
        </p:nvSpPr>
        <p:spPr>
          <a:xfrm>
            <a:off x="14457164" y="4324351"/>
            <a:ext cx="8571286" cy="8393128"/>
          </a:xfrm>
          <a:prstGeom prst="roundRect">
            <a:avLst>
              <a:gd name="adj" fmla="val 3620"/>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83" name="Prediction">
            <a:extLst>
              <a:ext uri="{FF2B5EF4-FFF2-40B4-BE49-F238E27FC236}">
                <a16:creationId xmlns:a16="http://schemas.microsoft.com/office/drawing/2014/main" id="{A4AB256D-5EF7-B7C1-B230-13C6C94F7C71}"/>
              </a:ext>
            </a:extLst>
          </p:cNvPr>
          <p:cNvSpPr txBox="1"/>
          <p:nvPr/>
        </p:nvSpPr>
        <p:spPr>
          <a:xfrm>
            <a:off x="17842719" y="3213103"/>
            <a:ext cx="1497205"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700"/>
            </a:lvl1pPr>
          </a:lstStyle>
          <a:p>
            <a:r>
              <a:rPr lang="en-US" sz="3000">
                <a:latin typeface="SF Pro Display" pitchFamily="50" charset="0"/>
                <a:ea typeface="SF Pro Display" pitchFamily="50" charset="0"/>
                <a:cs typeface="SF Pro Display" pitchFamily="50" charset="0"/>
              </a:rPr>
              <a:t>By: Ryan</a:t>
            </a:r>
            <a:endParaRPr sz="3000">
              <a:latin typeface="SF Pro Display" pitchFamily="50" charset="0"/>
              <a:ea typeface="SF Pro Display" pitchFamily="50" charset="0"/>
              <a:cs typeface="SF Pro Display" pitchFamily="50" charset="0"/>
            </a:endParaRPr>
          </a:p>
        </p:txBody>
      </p:sp>
      <p:sp>
        <p:nvSpPr>
          <p:cNvPr id="2" name="OBJECTIVE">
            <a:extLst>
              <a:ext uri="{FF2B5EF4-FFF2-40B4-BE49-F238E27FC236}">
                <a16:creationId xmlns:a16="http://schemas.microsoft.com/office/drawing/2014/main" id="{F6EBEC62-4DC3-B5C6-0CD4-E0CDF9976474}"/>
              </a:ext>
            </a:extLst>
          </p:cNvPr>
          <p:cNvSpPr txBox="1"/>
          <p:nvPr/>
        </p:nvSpPr>
        <p:spPr>
          <a:xfrm>
            <a:off x="15165757" y="4816497"/>
            <a:ext cx="2749151"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US"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rPr>
              <a:t>Features:</a:t>
            </a:r>
            <a:endParaRPr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3" name="Prediction">
            <a:extLst>
              <a:ext uri="{FF2B5EF4-FFF2-40B4-BE49-F238E27FC236}">
                <a16:creationId xmlns:a16="http://schemas.microsoft.com/office/drawing/2014/main" id="{6B5E883D-CA75-3004-AF19-B0392A000979}"/>
              </a:ext>
            </a:extLst>
          </p:cNvPr>
          <p:cNvSpPr txBox="1"/>
          <p:nvPr/>
        </p:nvSpPr>
        <p:spPr>
          <a:xfrm>
            <a:off x="15165757" y="8261869"/>
            <a:ext cx="564257"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700"/>
            </a:lvl1pPr>
          </a:lstStyle>
          <a:p>
            <a:pPr marL="457200" indent="-457200">
              <a:buFont typeface="Arial" panose="020B0604020202020204" pitchFamily="34" charset="0"/>
              <a:buChar char="•"/>
            </a:pPr>
            <a:endParaRPr lang="en-US" sz="3000">
              <a:latin typeface="SF Pro Display" pitchFamily="50" charset="0"/>
              <a:ea typeface="SF Pro Display" pitchFamily="50" charset="0"/>
              <a:cs typeface="SF Pro Display" pitchFamily="50" charset="0"/>
            </a:endParaRPr>
          </a:p>
        </p:txBody>
      </p:sp>
      <p:sp>
        <p:nvSpPr>
          <p:cNvPr id="4" name="TextBox 3">
            <a:extLst>
              <a:ext uri="{FF2B5EF4-FFF2-40B4-BE49-F238E27FC236}">
                <a16:creationId xmlns:a16="http://schemas.microsoft.com/office/drawing/2014/main" id="{63E07CEA-C17E-D16A-50F7-F323549E3B36}"/>
              </a:ext>
            </a:extLst>
          </p:cNvPr>
          <p:cNvSpPr txBox="1"/>
          <p:nvPr/>
        </p:nvSpPr>
        <p:spPr>
          <a:xfrm>
            <a:off x="15172411" y="5468334"/>
            <a:ext cx="7140790" cy="68198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Allow users to create new projects with relevant details such as name, description, start date, end date and status and the corresponding SDG.</a:t>
            </a:r>
          </a:p>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Allow users to become members of the project and view the project resources.</a:t>
            </a:r>
          </a:p>
          <a:p>
            <a:pPr marL="457200" indent="-457200">
              <a:buFont typeface="Arial" panose="020B0604020202020204" pitchFamily="34" charset="0"/>
              <a:buChar char="•"/>
            </a:pPr>
            <a:endParaRPr lang="en-US" sz="4000">
              <a:latin typeface="SF Pro Display" pitchFamily="50" charset="0"/>
              <a:ea typeface="SF Pro Display" pitchFamily="50" charset="0"/>
              <a:cs typeface="SF Pro Display" pitchFamily="50" charset="0"/>
            </a:endParaRPr>
          </a:p>
        </p:txBody>
      </p:sp>
      <p:pic>
        <p:nvPicPr>
          <p:cNvPr id="8" name="Picture 7">
            <a:extLst>
              <a:ext uri="{FF2B5EF4-FFF2-40B4-BE49-F238E27FC236}">
                <a16:creationId xmlns:a16="http://schemas.microsoft.com/office/drawing/2014/main" id="{E3D2F1DB-B90C-E679-6D81-FFD8ED55D73D}"/>
              </a:ext>
            </a:extLst>
          </p:cNvPr>
          <p:cNvPicPr>
            <a:picLocks noChangeAspect="1"/>
          </p:cNvPicPr>
          <p:nvPr/>
        </p:nvPicPr>
        <p:blipFill>
          <a:blip r:embed="rId2"/>
          <a:stretch>
            <a:fillRect/>
          </a:stretch>
        </p:blipFill>
        <p:spPr>
          <a:xfrm>
            <a:off x="1176382" y="1427850"/>
            <a:ext cx="12762326" cy="5901286"/>
          </a:xfrm>
          <a:prstGeom prst="rect">
            <a:avLst/>
          </a:prstGeom>
        </p:spPr>
      </p:pic>
      <p:pic>
        <p:nvPicPr>
          <p:cNvPr id="10" name="Picture 9">
            <a:extLst>
              <a:ext uri="{FF2B5EF4-FFF2-40B4-BE49-F238E27FC236}">
                <a16:creationId xmlns:a16="http://schemas.microsoft.com/office/drawing/2014/main" id="{E5AFD4ED-2558-E4A7-417B-9F364CF9BB57}"/>
              </a:ext>
            </a:extLst>
          </p:cNvPr>
          <p:cNvPicPr>
            <a:picLocks noChangeAspect="1"/>
          </p:cNvPicPr>
          <p:nvPr/>
        </p:nvPicPr>
        <p:blipFill>
          <a:blip r:embed="rId3"/>
          <a:stretch>
            <a:fillRect/>
          </a:stretch>
        </p:blipFill>
        <p:spPr>
          <a:xfrm>
            <a:off x="1176382" y="7688051"/>
            <a:ext cx="12762326" cy="4759917"/>
          </a:xfrm>
          <a:prstGeom prst="rect">
            <a:avLst/>
          </a:prstGeom>
        </p:spPr>
      </p:pic>
    </p:spTree>
    <p:extLst>
      <p:ext uri="{BB962C8B-B14F-4D97-AF65-F5344CB8AC3E}">
        <p14:creationId xmlns:p14="http://schemas.microsoft.com/office/powerpoint/2010/main" val="19483310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3DFE3-5BC2-4B05-4EB0-A3489A0C7885}"/>
            </a:ext>
          </a:extLst>
        </p:cNvPr>
        <p:cNvGrpSpPr/>
        <p:nvPr/>
      </p:nvGrpSpPr>
      <p:grpSpPr>
        <a:xfrm>
          <a:off x="0" y="0"/>
          <a:ext cx="0" cy="0"/>
          <a:chOff x="0" y="0"/>
          <a:chExt cx="0" cy="0"/>
        </a:xfrm>
      </p:grpSpPr>
      <p:sp>
        <p:nvSpPr>
          <p:cNvPr id="375" name="Rounded Rectangle">
            <a:extLst>
              <a:ext uri="{FF2B5EF4-FFF2-40B4-BE49-F238E27FC236}">
                <a16:creationId xmlns:a16="http://schemas.microsoft.com/office/drawing/2014/main" id="{E5F676B8-30AB-B6F0-FC39-7E9830B5C0DC}"/>
              </a:ext>
            </a:extLst>
          </p:cNvPr>
          <p:cNvSpPr/>
          <p:nvPr/>
        </p:nvSpPr>
        <p:spPr>
          <a:xfrm>
            <a:off x="14457164" y="956714"/>
            <a:ext cx="8571286" cy="3043786"/>
          </a:xfrm>
          <a:prstGeom prst="roundRect">
            <a:avLst>
              <a:gd name="adj" fmla="val 9658"/>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77" name="French Onion Soup">
            <a:extLst>
              <a:ext uri="{FF2B5EF4-FFF2-40B4-BE49-F238E27FC236}">
                <a16:creationId xmlns:a16="http://schemas.microsoft.com/office/drawing/2014/main" id="{2D1A220C-35F5-0A61-42DC-341FB9122784}"/>
              </a:ext>
            </a:extLst>
          </p:cNvPr>
          <p:cNvSpPr txBox="1"/>
          <p:nvPr/>
        </p:nvSpPr>
        <p:spPr>
          <a:xfrm>
            <a:off x="14824048" y="1427850"/>
            <a:ext cx="7837516" cy="148758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algn="ctr">
              <a:defRPr sz="5500">
                <a:latin typeface="SF Hello Semibold"/>
                <a:ea typeface="SF Hello Semibold"/>
                <a:cs typeface="SF Hello Semibold"/>
                <a:sym typeface="SF Hello Semibold"/>
              </a:defRPr>
            </a:lvl1pPr>
          </a:lstStyle>
          <a:p>
            <a:r>
              <a:rPr lang="en-US" sz="5000" b="1">
                <a:ln w="190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RESOURCE</a:t>
            </a:r>
            <a:br>
              <a:rPr lang="en-US" sz="5000" b="1">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br>
            <a:r>
              <a:rPr lang="en-US" sz="5000" b="1">
                <a:solidFill>
                  <a:schemeClr val="tx1"/>
                </a:solidFill>
                <a:latin typeface="SF Pro Display" pitchFamily="50" charset="0"/>
                <a:ea typeface="SF Pro Display" pitchFamily="50" charset="0"/>
                <a:cs typeface="SF Pro Display" pitchFamily="50" charset="0"/>
              </a:rPr>
              <a:t>MICROSERVICE</a:t>
            </a:r>
          </a:p>
        </p:txBody>
      </p:sp>
      <p:sp>
        <p:nvSpPr>
          <p:cNvPr id="378" name="Prediction">
            <a:extLst>
              <a:ext uri="{FF2B5EF4-FFF2-40B4-BE49-F238E27FC236}">
                <a16:creationId xmlns:a16="http://schemas.microsoft.com/office/drawing/2014/main" id="{7B12A10E-AF43-7A71-02E1-2FB69814E2B7}"/>
              </a:ext>
            </a:extLst>
          </p:cNvPr>
          <p:cNvSpPr txBox="1"/>
          <p:nvPr/>
        </p:nvSpPr>
        <p:spPr>
          <a:xfrm>
            <a:off x="17627234" y="1333457"/>
            <a:ext cx="102657" cy="61504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defRPr sz="3700"/>
            </a:lvl1pPr>
          </a:lstStyle>
          <a:p>
            <a:endParaRPr/>
          </a:p>
        </p:txBody>
      </p:sp>
      <p:sp>
        <p:nvSpPr>
          <p:cNvPr id="379" name="Rounded Rectangle">
            <a:extLst>
              <a:ext uri="{FF2B5EF4-FFF2-40B4-BE49-F238E27FC236}">
                <a16:creationId xmlns:a16="http://schemas.microsoft.com/office/drawing/2014/main" id="{FA39918B-902A-CFA6-7937-A3B2AA4D193B}"/>
              </a:ext>
            </a:extLst>
          </p:cNvPr>
          <p:cNvSpPr/>
          <p:nvPr/>
        </p:nvSpPr>
        <p:spPr>
          <a:xfrm>
            <a:off x="14457164" y="4324351"/>
            <a:ext cx="8571286" cy="8393128"/>
          </a:xfrm>
          <a:prstGeom prst="roundRect">
            <a:avLst>
              <a:gd name="adj" fmla="val 3620"/>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83" name="Prediction">
            <a:extLst>
              <a:ext uri="{FF2B5EF4-FFF2-40B4-BE49-F238E27FC236}">
                <a16:creationId xmlns:a16="http://schemas.microsoft.com/office/drawing/2014/main" id="{2B96AA40-33E3-57B5-D634-0904A9A89F59}"/>
              </a:ext>
            </a:extLst>
          </p:cNvPr>
          <p:cNvSpPr txBox="1"/>
          <p:nvPr/>
        </p:nvSpPr>
        <p:spPr>
          <a:xfrm>
            <a:off x="17842719" y="3213103"/>
            <a:ext cx="1654299" cy="51809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defRPr sz="3700"/>
            </a:lvl1pPr>
          </a:lstStyle>
          <a:p>
            <a:r>
              <a:rPr lang="en-US" sz="3000">
                <a:latin typeface="SF Pro Display" pitchFamily="50" charset="0"/>
                <a:ea typeface="SF Pro Display" pitchFamily="50" charset="0"/>
                <a:cs typeface="SF Pro Display" pitchFamily="50" charset="0"/>
              </a:rPr>
              <a:t>By: Simon</a:t>
            </a:r>
            <a:endParaRPr sz="3000">
              <a:latin typeface="SF Pro Display" pitchFamily="50" charset="0"/>
              <a:ea typeface="SF Pro Display" pitchFamily="50" charset="0"/>
              <a:cs typeface="SF Pro Display" pitchFamily="50" charset="0"/>
            </a:endParaRPr>
          </a:p>
        </p:txBody>
      </p:sp>
      <p:sp>
        <p:nvSpPr>
          <p:cNvPr id="2" name="OBJECTIVE">
            <a:extLst>
              <a:ext uri="{FF2B5EF4-FFF2-40B4-BE49-F238E27FC236}">
                <a16:creationId xmlns:a16="http://schemas.microsoft.com/office/drawing/2014/main" id="{CBFB17C3-3713-AFC3-87E8-63BE0087EB89}"/>
              </a:ext>
            </a:extLst>
          </p:cNvPr>
          <p:cNvSpPr txBox="1"/>
          <p:nvPr/>
        </p:nvSpPr>
        <p:spPr>
          <a:xfrm>
            <a:off x="17151309" y="4888686"/>
            <a:ext cx="102657" cy="8720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lgn="ctr">
              <a:lnSpc>
                <a:spcPct val="100000"/>
              </a:lnSpc>
              <a:spcBef>
                <a:spcPts val="0"/>
              </a:spcBef>
              <a:defRPr sz="3900"/>
            </a:lvl1pPr>
          </a:lstStyle>
          <a:p>
            <a:pPr algn="l"/>
            <a:endParaRPr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3" name="OBJECTIVE">
            <a:extLst>
              <a:ext uri="{FF2B5EF4-FFF2-40B4-BE49-F238E27FC236}">
                <a16:creationId xmlns:a16="http://schemas.microsoft.com/office/drawing/2014/main" id="{67A7A133-1E45-8E05-D70A-F42C4D973F01}"/>
              </a:ext>
            </a:extLst>
          </p:cNvPr>
          <p:cNvSpPr txBox="1"/>
          <p:nvPr/>
        </p:nvSpPr>
        <p:spPr>
          <a:xfrm>
            <a:off x="15165757" y="4816497"/>
            <a:ext cx="2749151"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US"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rPr>
              <a:t>Features:</a:t>
            </a:r>
            <a:endParaRPr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4" name="TextBox 3">
            <a:extLst>
              <a:ext uri="{FF2B5EF4-FFF2-40B4-BE49-F238E27FC236}">
                <a16:creationId xmlns:a16="http://schemas.microsoft.com/office/drawing/2014/main" id="{63D0FDE9-BEF0-746D-3230-033DD0FB1C02}"/>
              </a:ext>
            </a:extLst>
          </p:cNvPr>
          <p:cNvSpPr txBox="1"/>
          <p:nvPr/>
        </p:nvSpPr>
        <p:spPr>
          <a:xfrm>
            <a:off x="15172411" y="5468334"/>
            <a:ext cx="7140790" cy="6265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Allows project members to view the list of resources (e.g. images, documents) for that project</a:t>
            </a:r>
          </a:p>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Allows project members to upload, download or delete the project resources</a:t>
            </a:r>
          </a:p>
          <a:p>
            <a:pPr marL="457200" indent="-457200">
              <a:buFont typeface="Arial" panose="020B0604020202020204" pitchFamily="34" charset="0"/>
              <a:buChar char="•"/>
            </a:pPr>
            <a:endParaRPr lang="en-US" sz="4000">
              <a:latin typeface="SF Pro Display" pitchFamily="50" charset="0"/>
              <a:ea typeface="SF Pro Display" pitchFamily="50" charset="0"/>
              <a:cs typeface="SF Pro Display" pitchFamily="50" charset="0"/>
            </a:endParaRPr>
          </a:p>
        </p:txBody>
      </p:sp>
      <p:pic>
        <p:nvPicPr>
          <p:cNvPr id="6" name="Picture 5">
            <a:extLst>
              <a:ext uri="{FF2B5EF4-FFF2-40B4-BE49-F238E27FC236}">
                <a16:creationId xmlns:a16="http://schemas.microsoft.com/office/drawing/2014/main" id="{C4AAA81F-DCC0-605D-EBE7-2D39785FDC5B}"/>
              </a:ext>
            </a:extLst>
          </p:cNvPr>
          <p:cNvPicPr>
            <a:picLocks noChangeAspect="1"/>
          </p:cNvPicPr>
          <p:nvPr/>
        </p:nvPicPr>
        <p:blipFill>
          <a:blip r:embed="rId3"/>
          <a:stretch>
            <a:fillRect/>
          </a:stretch>
        </p:blipFill>
        <p:spPr>
          <a:xfrm>
            <a:off x="1083396" y="1710707"/>
            <a:ext cx="12311413" cy="4612719"/>
          </a:xfrm>
          <a:prstGeom prst="rect">
            <a:avLst/>
          </a:prstGeom>
        </p:spPr>
      </p:pic>
      <p:pic>
        <p:nvPicPr>
          <p:cNvPr id="8" name="Picture 7">
            <a:extLst>
              <a:ext uri="{FF2B5EF4-FFF2-40B4-BE49-F238E27FC236}">
                <a16:creationId xmlns:a16="http://schemas.microsoft.com/office/drawing/2014/main" id="{46E50C0D-5C3E-B188-0996-1142EEEC7562}"/>
              </a:ext>
            </a:extLst>
          </p:cNvPr>
          <p:cNvPicPr>
            <a:picLocks noChangeAspect="1"/>
          </p:cNvPicPr>
          <p:nvPr/>
        </p:nvPicPr>
        <p:blipFill rotWithShape="1">
          <a:blip r:embed="rId4"/>
          <a:srcRect l="12171" r="8095"/>
          <a:stretch/>
        </p:blipFill>
        <p:spPr>
          <a:xfrm>
            <a:off x="1559858" y="6858000"/>
            <a:ext cx="11422530" cy="5451175"/>
          </a:xfrm>
          <a:prstGeom prst="rect">
            <a:avLst/>
          </a:prstGeom>
        </p:spPr>
      </p:pic>
    </p:spTree>
    <p:extLst>
      <p:ext uri="{BB962C8B-B14F-4D97-AF65-F5344CB8AC3E}">
        <p14:creationId xmlns:p14="http://schemas.microsoft.com/office/powerpoint/2010/main" val="24320879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9FCC4-391A-A1B9-66C2-6F96B65DF639}"/>
            </a:ext>
          </a:extLst>
        </p:cNvPr>
        <p:cNvGrpSpPr/>
        <p:nvPr/>
      </p:nvGrpSpPr>
      <p:grpSpPr>
        <a:xfrm>
          <a:off x="0" y="0"/>
          <a:ext cx="0" cy="0"/>
          <a:chOff x="0" y="0"/>
          <a:chExt cx="0" cy="0"/>
        </a:xfrm>
      </p:grpSpPr>
      <p:sp>
        <p:nvSpPr>
          <p:cNvPr id="375" name="Rounded Rectangle">
            <a:extLst>
              <a:ext uri="{FF2B5EF4-FFF2-40B4-BE49-F238E27FC236}">
                <a16:creationId xmlns:a16="http://schemas.microsoft.com/office/drawing/2014/main" id="{B707E754-6527-CD56-70B1-308E1FBADA2F}"/>
              </a:ext>
            </a:extLst>
          </p:cNvPr>
          <p:cNvSpPr/>
          <p:nvPr/>
        </p:nvSpPr>
        <p:spPr>
          <a:xfrm>
            <a:off x="14457164" y="956714"/>
            <a:ext cx="8571286" cy="3043786"/>
          </a:xfrm>
          <a:prstGeom prst="roundRect">
            <a:avLst>
              <a:gd name="adj" fmla="val 9658"/>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77" name="French Onion Soup">
            <a:extLst>
              <a:ext uri="{FF2B5EF4-FFF2-40B4-BE49-F238E27FC236}">
                <a16:creationId xmlns:a16="http://schemas.microsoft.com/office/drawing/2014/main" id="{D0128BAD-56CB-580E-FED1-DE9F3276D5FA}"/>
              </a:ext>
            </a:extLst>
          </p:cNvPr>
          <p:cNvSpPr txBox="1"/>
          <p:nvPr/>
        </p:nvSpPr>
        <p:spPr>
          <a:xfrm>
            <a:off x="14824048" y="1427850"/>
            <a:ext cx="7837516" cy="148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ctr">
              <a:defRPr sz="5500">
                <a:latin typeface="SF Hello Semibold"/>
                <a:ea typeface="SF Hello Semibold"/>
                <a:cs typeface="SF Hello Semibold"/>
                <a:sym typeface="SF Hello Semibold"/>
              </a:defRPr>
            </a:lvl1pPr>
          </a:lstStyle>
          <a:p>
            <a:r>
              <a:rPr lang="en-US" sz="5000" b="1">
                <a:ln w="190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TASK</a:t>
            </a:r>
            <a:br>
              <a:rPr lang="en-US" sz="5000" b="1">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br>
            <a:r>
              <a:rPr lang="en-US" sz="5000" b="1">
                <a:solidFill>
                  <a:schemeClr val="tx1"/>
                </a:solidFill>
                <a:latin typeface="SF Pro Display" pitchFamily="50" charset="0"/>
                <a:ea typeface="SF Pro Display" pitchFamily="50" charset="0"/>
                <a:cs typeface="SF Pro Display" pitchFamily="50" charset="0"/>
              </a:rPr>
              <a:t>MICROSERVICE</a:t>
            </a:r>
          </a:p>
        </p:txBody>
      </p:sp>
      <p:sp>
        <p:nvSpPr>
          <p:cNvPr id="378" name="Prediction">
            <a:extLst>
              <a:ext uri="{FF2B5EF4-FFF2-40B4-BE49-F238E27FC236}">
                <a16:creationId xmlns:a16="http://schemas.microsoft.com/office/drawing/2014/main" id="{68F67D94-2A07-BAA4-3A1F-93EF66084A38}"/>
              </a:ext>
            </a:extLst>
          </p:cNvPr>
          <p:cNvSpPr txBox="1"/>
          <p:nvPr/>
        </p:nvSpPr>
        <p:spPr>
          <a:xfrm>
            <a:off x="17627234" y="1333457"/>
            <a:ext cx="102657" cy="615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700"/>
            </a:lvl1pPr>
          </a:lstStyle>
          <a:p>
            <a:endParaRPr/>
          </a:p>
        </p:txBody>
      </p:sp>
      <p:sp>
        <p:nvSpPr>
          <p:cNvPr id="379" name="Rounded Rectangle">
            <a:extLst>
              <a:ext uri="{FF2B5EF4-FFF2-40B4-BE49-F238E27FC236}">
                <a16:creationId xmlns:a16="http://schemas.microsoft.com/office/drawing/2014/main" id="{AD00AC61-F92D-11DD-C3A6-3781D73124CD}"/>
              </a:ext>
            </a:extLst>
          </p:cNvPr>
          <p:cNvSpPr/>
          <p:nvPr/>
        </p:nvSpPr>
        <p:spPr>
          <a:xfrm>
            <a:off x="14457164" y="4344641"/>
            <a:ext cx="8571286" cy="8393128"/>
          </a:xfrm>
          <a:prstGeom prst="roundRect">
            <a:avLst>
              <a:gd name="adj" fmla="val 3620"/>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lang="en-SG"/>
          </a:p>
        </p:txBody>
      </p:sp>
      <p:sp>
        <p:nvSpPr>
          <p:cNvPr id="383" name="Prediction">
            <a:extLst>
              <a:ext uri="{FF2B5EF4-FFF2-40B4-BE49-F238E27FC236}">
                <a16:creationId xmlns:a16="http://schemas.microsoft.com/office/drawing/2014/main" id="{56E1AC46-C15D-8C4E-358F-35FF75151D6C}"/>
              </a:ext>
            </a:extLst>
          </p:cNvPr>
          <p:cNvSpPr txBox="1"/>
          <p:nvPr/>
        </p:nvSpPr>
        <p:spPr>
          <a:xfrm>
            <a:off x="17842719" y="3213103"/>
            <a:ext cx="1306448"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700"/>
            </a:lvl1pPr>
          </a:lstStyle>
          <a:p>
            <a:r>
              <a:rPr lang="en-US" sz="3000">
                <a:latin typeface="SF Pro Display" pitchFamily="50" charset="0"/>
                <a:ea typeface="SF Pro Display" pitchFamily="50" charset="0"/>
                <a:cs typeface="SF Pro Display" pitchFamily="50" charset="0"/>
              </a:rPr>
              <a:t>By: Zac</a:t>
            </a:r>
            <a:endParaRPr sz="3000">
              <a:latin typeface="SF Pro Display" pitchFamily="50" charset="0"/>
              <a:ea typeface="SF Pro Display" pitchFamily="50" charset="0"/>
              <a:cs typeface="SF Pro Display" pitchFamily="50" charset="0"/>
            </a:endParaRPr>
          </a:p>
        </p:txBody>
      </p:sp>
      <p:sp>
        <p:nvSpPr>
          <p:cNvPr id="2" name="OBJECTIVE">
            <a:extLst>
              <a:ext uri="{FF2B5EF4-FFF2-40B4-BE49-F238E27FC236}">
                <a16:creationId xmlns:a16="http://schemas.microsoft.com/office/drawing/2014/main" id="{681A7766-CCBF-FB45-1BAD-324F6A7B25FB}"/>
              </a:ext>
            </a:extLst>
          </p:cNvPr>
          <p:cNvSpPr txBox="1"/>
          <p:nvPr/>
        </p:nvSpPr>
        <p:spPr>
          <a:xfrm>
            <a:off x="15909818" y="4888686"/>
            <a:ext cx="2585644"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US"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rPr>
              <a:t>Features:</a:t>
            </a:r>
            <a:endParaRPr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3" name="TextBox 2">
            <a:extLst>
              <a:ext uri="{FF2B5EF4-FFF2-40B4-BE49-F238E27FC236}">
                <a16:creationId xmlns:a16="http://schemas.microsoft.com/office/drawing/2014/main" id="{92CE9103-70D9-26D3-6AB5-5F08A66A3BB4}"/>
              </a:ext>
            </a:extLst>
          </p:cNvPr>
          <p:cNvSpPr txBox="1"/>
          <p:nvPr/>
        </p:nvSpPr>
        <p:spPr>
          <a:xfrm>
            <a:off x="15172411" y="5468334"/>
            <a:ext cx="7140790" cy="40267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Allows NGOs to add/delete task to projects.</a:t>
            </a:r>
          </a:p>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This will allow NGOs to create tasks which will be for enrolled users in a project</a:t>
            </a:r>
          </a:p>
        </p:txBody>
      </p:sp>
      <p:pic>
        <p:nvPicPr>
          <p:cNvPr id="5" name="Picture 4">
            <a:extLst>
              <a:ext uri="{FF2B5EF4-FFF2-40B4-BE49-F238E27FC236}">
                <a16:creationId xmlns:a16="http://schemas.microsoft.com/office/drawing/2014/main" id="{088D5137-1965-EC78-BBC9-36E5F736C9C1}"/>
              </a:ext>
            </a:extLst>
          </p:cNvPr>
          <p:cNvPicPr>
            <a:picLocks noChangeAspect="1"/>
          </p:cNvPicPr>
          <p:nvPr/>
        </p:nvPicPr>
        <p:blipFill>
          <a:blip r:embed="rId2"/>
          <a:stretch>
            <a:fillRect/>
          </a:stretch>
        </p:blipFill>
        <p:spPr>
          <a:xfrm>
            <a:off x="348541" y="355204"/>
            <a:ext cx="13727955" cy="5715798"/>
          </a:xfrm>
          <a:prstGeom prst="rect">
            <a:avLst/>
          </a:prstGeom>
        </p:spPr>
      </p:pic>
      <p:pic>
        <p:nvPicPr>
          <p:cNvPr id="7" name="Picture 6">
            <a:extLst>
              <a:ext uri="{FF2B5EF4-FFF2-40B4-BE49-F238E27FC236}">
                <a16:creationId xmlns:a16="http://schemas.microsoft.com/office/drawing/2014/main" id="{4C2A267B-EDBC-94B5-8D88-A514BFBE6591}"/>
              </a:ext>
            </a:extLst>
          </p:cNvPr>
          <p:cNvPicPr>
            <a:picLocks noChangeAspect="1"/>
          </p:cNvPicPr>
          <p:nvPr/>
        </p:nvPicPr>
        <p:blipFill>
          <a:blip r:embed="rId3"/>
          <a:stretch>
            <a:fillRect/>
          </a:stretch>
        </p:blipFill>
        <p:spPr>
          <a:xfrm>
            <a:off x="348416" y="8321432"/>
            <a:ext cx="13727956" cy="2943636"/>
          </a:xfrm>
          <a:prstGeom prst="rect">
            <a:avLst/>
          </a:prstGeom>
        </p:spPr>
      </p:pic>
    </p:spTree>
    <p:extLst>
      <p:ext uri="{BB962C8B-B14F-4D97-AF65-F5344CB8AC3E}">
        <p14:creationId xmlns:p14="http://schemas.microsoft.com/office/powerpoint/2010/main" val="192223349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F3E80-850C-C35B-2B05-F224CCE6BDAE}"/>
            </a:ext>
          </a:extLst>
        </p:cNvPr>
        <p:cNvGrpSpPr/>
        <p:nvPr/>
      </p:nvGrpSpPr>
      <p:grpSpPr>
        <a:xfrm>
          <a:off x="0" y="0"/>
          <a:ext cx="0" cy="0"/>
          <a:chOff x="0" y="0"/>
          <a:chExt cx="0" cy="0"/>
        </a:xfrm>
      </p:grpSpPr>
      <p:sp>
        <p:nvSpPr>
          <p:cNvPr id="375" name="Rounded Rectangle">
            <a:extLst>
              <a:ext uri="{FF2B5EF4-FFF2-40B4-BE49-F238E27FC236}">
                <a16:creationId xmlns:a16="http://schemas.microsoft.com/office/drawing/2014/main" id="{ED9BF992-449B-A1F8-08D4-1165E2C21013}"/>
              </a:ext>
            </a:extLst>
          </p:cNvPr>
          <p:cNvSpPr/>
          <p:nvPr/>
        </p:nvSpPr>
        <p:spPr>
          <a:xfrm>
            <a:off x="14457164" y="956714"/>
            <a:ext cx="8571286" cy="3043786"/>
          </a:xfrm>
          <a:prstGeom prst="roundRect">
            <a:avLst>
              <a:gd name="adj" fmla="val 9658"/>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77" name="French Onion Soup">
            <a:extLst>
              <a:ext uri="{FF2B5EF4-FFF2-40B4-BE49-F238E27FC236}">
                <a16:creationId xmlns:a16="http://schemas.microsoft.com/office/drawing/2014/main" id="{591CE49F-9698-46A1-F924-490B67272207}"/>
              </a:ext>
            </a:extLst>
          </p:cNvPr>
          <p:cNvSpPr txBox="1"/>
          <p:nvPr/>
        </p:nvSpPr>
        <p:spPr>
          <a:xfrm>
            <a:off x="14824048" y="1427850"/>
            <a:ext cx="7837516" cy="148758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algn="ctr">
              <a:defRPr sz="5500">
                <a:latin typeface="SF Hello Semibold"/>
                <a:ea typeface="SF Hello Semibold"/>
                <a:cs typeface="SF Hello Semibold"/>
                <a:sym typeface="SF Hello Semibold"/>
              </a:defRPr>
            </a:lvl1pPr>
          </a:lstStyle>
          <a:p>
            <a:r>
              <a:rPr lang="en-US" sz="5000" b="1">
                <a:ln w="190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FORUM</a:t>
            </a:r>
            <a:br>
              <a:rPr lang="en-US" sz="5000" b="1">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br>
            <a:r>
              <a:rPr lang="en-US" sz="5000" b="1">
                <a:solidFill>
                  <a:schemeClr val="tx1"/>
                </a:solidFill>
                <a:latin typeface="SF Pro Display" pitchFamily="50" charset="0"/>
                <a:ea typeface="SF Pro Display" pitchFamily="50" charset="0"/>
                <a:cs typeface="SF Pro Display" pitchFamily="50" charset="0"/>
              </a:rPr>
              <a:t>MICROSERVICE</a:t>
            </a:r>
          </a:p>
        </p:txBody>
      </p:sp>
      <p:sp>
        <p:nvSpPr>
          <p:cNvPr id="378" name="Prediction">
            <a:extLst>
              <a:ext uri="{FF2B5EF4-FFF2-40B4-BE49-F238E27FC236}">
                <a16:creationId xmlns:a16="http://schemas.microsoft.com/office/drawing/2014/main" id="{7B527C92-6B50-7267-E791-CB393F99374C}"/>
              </a:ext>
            </a:extLst>
          </p:cNvPr>
          <p:cNvSpPr txBox="1"/>
          <p:nvPr/>
        </p:nvSpPr>
        <p:spPr>
          <a:xfrm>
            <a:off x="17627234" y="1333457"/>
            <a:ext cx="102657" cy="61504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defRPr sz="3700"/>
            </a:lvl1pPr>
          </a:lstStyle>
          <a:p>
            <a:endParaRPr/>
          </a:p>
        </p:txBody>
      </p:sp>
      <p:sp>
        <p:nvSpPr>
          <p:cNvPr id="379" name="Rounded Rectangle">
            <a:extLst>
              <a:ext uri="{FF2B5EF4-FFF2-40B4-BE49-F238E27FC236}">
                <a16:creationId xmlns:a16="http://schemas.microsoft.com/office/drawing/2014/main" id="{D1E05B65-9E29-CD10-8852-851DEA0E75C9}"/>
              </a:ext>
            </a:extLst>
          </p:cNvPr>
          <p:cNvSpPr/>
          <p:nvPr/>
        </p:nvSpPr>
        <p:spPr>
          <a:xfrm>
            <a:off x="14457164" y="4324351"/>
            <a:ext cx="8571286" cy="8393128"/>
          </a:xfrm>
          <a:prstGeom prst="roundRect">
            <a:avLst>
              <a:gd name="adj" fmla="val 3620"/>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83" name="Prediction">
            <a:extLst>
              <a:ext uri="{FF2B5EF4-FFF2-40B4-BE49-F238E27FC236}">
                <a16:creationId xmlns:a16="http://schemas.microsoft.com/office/drawing/2014/main" id="{FAC7DFE8-A626-BB26-4051-F4DA89C6622A}"/>
              </a:ext>
            </a:extLst>
          </p:cNvPr>
          <p:cNvSpPr txBox="1"/>
          <p:nvPr/>
        </p:nvSpPr>
        <p:spPr>
          <a:xfrm>
            <a:off x="17842719" y="3213103"/>
            <a:ext cx="1497205" cy="51809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defRPr sz="3700"/>
            </a:lvl1pPr>
          </a:lstStyle>
          <a:p>
            <a:r>
              <a:rPr lang="en-US" sz="3000">
                <a:latin typeface="SF Pro Display" pitchFamily="50" charset="0"/>
                <a:ea typeface="SF Pro Display" pitchFamily="50" charset="0"/>
                <a:cs typeface="SF Pro Display" pitchFamily="50" charset="0"/>
              </a:rPr>
              <a:t>By: Ryan</a:t>
            </a:r>
            <a:endParaRPr sz="3000">
              <a:latin typeface="SF Pro Display" pitchFamily="50" charset="0"/>
              <a:ea typeface="SF Pro Display" pitchFamily="50" charset="0"/>
              <a:cs typeface="SF Pro Display" pitchFamily="50" charset="0"/>
            </a:endParaRPr>
          </a:p>
        </p:txBody>
      </p:sp>
      <p:sp>
        <p:nvSpPr>
          <p:cNvPr id="3" name="TextBox 2">
            <a:extLst>
              <a:ext uri="{FF2B5EF4-FFF2-40B4-BE49-F238E27FC236}">
                <a16:creationId xmlns:a16="http://schemas.microsoft.com/office/drawing/2014/main" id="{AD273368-7889-8C90-88DA-821632587BED}"/>
              </a:ext>
            </a:extLst>
          </p:cNvPr>
          <p:cNvSpPr txBox="1"/>
          <p:nvPr/>
        </p:nvSpPr>
        <p:spPr>
          <a:xfrm>
            <a:off x="15172411" y="5468334"/>
            <a:ext cx="7140790" cy="4580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Allows users to create new discussion threads on various topics related to the SDG.</a:t>
            </a:r>
          </a:p>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Enables users to engage in discussions and share ideas by posting replies and comments.</a:t>
            </a:r>
          </a:p>
        </p:txBody>
      </p:sp>
      <p:sp>
        <p:nvSpPr>
          <p:cNvPr id="4" name="OBJECTIVE">
            <a:extLst>
              <a:ext uri="{FF2B5EF4-FFF2-40B4-BE49-F238E27FC236}">
                <a16:creationId xmlns:a16="http://schemas.microsoft.com/office/drawing/2014/main" id="{9B628EE3-71CD-A9D8-BEF5-3190376F0686}"/>
              </a:ext>
            </a:extLst>
          </p:cNvPr>
          <p:cNvSpPr txBox="1"/>
          <p:nvPr/>
        </p:nvSpPr>
        <p:spPr>
          <a:xfrm>
            <a:off x="15165757" y="4816497"/>
            <a:ext cx="2749151"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US"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rPr>
              <a:t>Features:</a:t>
            </a:r>
            <a:endParaRPr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endParaRPr>
          </a:p>
        </p:txBody>
      </p:sp>
      <p:pic>
        <p:nvPicPr>
          <p:cNvPr id="5" name="Picture 4">
            <a:extLst>
              <a:ext uri="{FF2B5EF4-FFF2-40B4-BE49-F238E27FC236}">
                <a16:creationId xmlns:a16="http://schemas.microsoft.com/office/drawing/2014/main" id="{EC0A9AE6-3DC3-905D-29BB-394CD3D5102B}"/>
              </a:ext>
            </a:extLst>
          </p:cNvPr>
          <p:cNvPicPr>
            <a:picLocks noChangeAspect="1"/>
          </p:cNvPicPr>
          <p:nvPr/>
        </p:nvPicPr>
        <p:blipFill>
          <a:blip r:embed="rId2"/>
          <a:stretch>
            <a:fillRect/>
          </a:stretch>
        </p:blipFill>
        <p:spPr>
          <a:xfrm>
            <a:off x="1283030" y="858319"/>
            <a:ext cx="12659644" cy="4917448"/>
          </a:xfrm>
          <a:prstGeom prst="rect">
            <a:avLst/>
          </a:prstGeom>
        </p:spPr>
      </p:pic>
      <p:pic>
        <p:nvPicPr>
          <p:cNvPr id="7" name="Picture 6">
            <a:extLst>
              <a:ext uri="{FF2B5EF4-FFF2-40B4-BE49-F238E27FC236}">
                <a16:creationId xmlns:a16="http://schemas.microsoft.com/office/drawing/2014/main" id="{2C23D14E-8666-CEC1-0354-DF9254B4C7EE}"/>
              </a:ext>
            </a:extLst>
          </p:cNvPr>
          <p:cNvPicPr>
            <a:picLocks noChangeAspect="1"/>
          </p:cNvPicPr>
          <p:nvPr/>
        </p:nvPicPr>
        <p:blipFill>
          <a:blip r:embed="rId3"/>
          <a:stretch>
            <a:fillRect/>
          </a:stretch>
        </p:blipFill>
        <p:spPr>
          <a:xfrm>
            <a:off x="3557515" y="6143879"/>
            <a:ext cx="8110673" cy="6573600"/>
          </a:xfrm>
          <a:prstGeom prst="rect">
            <a:avLst/>
          </a:prstGeom>
        </p:spPr>
      </p:pic>
    </p:spTree>
    <p:extLst>
      <p:ext uri="{BB962C8B-B14F-4D97-AF65-F5344CB8AC3E}">
        <p14:creationId xmlns:p14="http://schemas.microsoft.com/office/powerpoint/2010/main" val="12538552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6A3A0-40CF-CDD4-749F-C6C924EA87D6}"/>
            </a:ext>
          </a:extLst>
        </p:cNvPr>
        <p:cNvGrpSpPr/>
        <p:nvPr/>
      </p:nvGrpSpPr>
      <p:grpSpPr>
        <a:xfrm>
          <a:off x="0" y="0"/>
          <a:ext cx="0" cy="0"/>
          <a:chOff x="0" y="0"/>
          <a:chExt cx="0" cy="0"/>
        </a:xfrm>
      </p:grpSpPr>
      <p:sp>
        <p:nvSpPr>
          <p:cNvPr id="375" name="Rounded Rectangle">
            <a:extLst>
              <a:ext uri="{FF2B5EF4-FFF2-40B4-BE49-F238E27FC236}">
                <a16:creationId xmlns:a16="http://schemas.microsoft.com/office/drawing/2014/main" id="{86C1998E-A52A-A290-EA90-609A2D4C5742}"/>
              </a:ext>
            </a:extLst>
          </p:cNvPr>
          <p:cNvSpPr/>
          <p:nvPr/>
        </p:nvSpPr>
        <p:spPr>
          <a:xfrm>
            <a:off x="14457164" y="956714"/>
            <a:ext cx="8571286" cy="3043786"/>
          </a:xfrm>
          <a:prstGeom prst="roundRect">
            <a:avLst>
              <a:gd name="adj" fmla="val 9658"/>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77" name="French Onion Soup">
            <a:extLst>
              <a:ext uri="{FF2B5EF4-FFF2-40B4-BE49-F238E27FC236}">
                <a16:creationId xmlns:a16="http://schemas.microsoft.com/office/drawing/2014/main" id="{1C827952-CEB8-4673-6D8B-7F56ECD52A54}"/>
              </a:ext>
            </a:extLst>
          </p:cNvPr>
          <p:cNvSpPr txBox="1"/>
          <p:nvPr/>
        </p:nvSpPr>
        <p:spPr>
          <a:xfrm>
            <a:off x="14824048" y="1427850"/>
            <a:ext cx="7837516" cy="148758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algn="ctr">
              <a:defRPr sz="5500">
                <a:latin typeface="SF Hello Semibold"/>
                <a:ea typeface="SF Hello Semibold"/>
                <a:cs typeface="SF Hello Semibold"/>
                <a:sym typeface="SF Hello Semibold"/>
              </a:defRPr>
            </a:lvl1pPr>
          </a:lstStyle>
          <a:p>
            <a:r>
              <a:rPr lang="en-US" sz="5000" b="1">
                <a:ln w="190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SEARCH</a:t>
            </a:r>
            <a:br>
              <a:rPr lang="en-US" sz="5000" b="1">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br>
            <a:r>
              <a:rPr lang="en-US" sz="5000" b="1">
                <a:solidFill>
                  <a:schemeClr val="tx1"/>
                </a:solidFill>
                <a:latin typeface="SF Pro Display" pitchFamily="50" charset="0"/>
                <a:ea typeface="SF Pro Display" pitchFamily="50" charset="0"/>
                <a:cs typeface="SF Pro Display" pitchFamily="50" charset="0"/>
              </a:rPr>
              <a:t>MICROSERVICE</a:t>
            </a:r>
          </a:p>
        </p:txBody>
      </p:sp>
      <p:sp>
        <p:nvSpPr>
          <p:cNvPr id="378" name="Prediction">
            <a:extLst>
              <a:ext uri="{FF2B5EF4-FFF2-40B4-BE49-F238E27FC236}">
                <a16:creationId xmlns:a16="http://schemas.microsoft.com/office/drawing/2014/main" id="{FAAAB991-9DFB-0B29-989D-C74C62BF3C18}"/>
              </a:ext>
            </a:extLst>
          </p:cNvPr>
          <p:cNvSpPr txBox="1"/>
          <p:nvPr/>
        </p:nvSpPr>
        <p:spPr>
          <a:xfrm>
            <a:off x="17627234" y="1333457"/>
            <a:ext cx="102657" cy="61504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defRPr sz="3700"/>
            </a:lvl1pPr>
          </a:lstStyle>
          <a:p>
            <a:endParaRPr/>
          </a:p>
        </p:txBody>
      </p:sp>
      <p:sp>
        <p:nvSpPr>
          <p:cNvPr id="379" name="Rounded Rectangle">
            <a:extLst>
              <a:ext uri="{FF2B5EF4-FFF2-40B4-BE49-F238E27FC236}">
                <a16:creationId xmlns:a16="http://schemas.microsoft.com/office/drawing/2014/main" id="{2C7FAFCC-5C1A-ABEF-544E-8C48851F28B4}"/>
              </a:ext>
            </a:extLst>
          </p:cNvPr>
          <p:cNvSpPr/>
          <p:nvPr/>
        </p:nvSpPr>
        <p:spPr>
          <a:xfrm>
            <a:off x="14457164" y="4324351"/>
            <a:ext cx="8571286" cy="8393128"/>
          </a:xfrm>
          <a:prstGeom prst="roundRect">
            <a:avLst>
              <a:gd name="adj" fmla="val 3620"/>
            </a:avLst>
          </a:prstGeom>
          <a:solidFill>
            <a:srgbClr val="434343">
              <a:alpha val="37700"/>
            </a:srgbClr>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SF Hello Medium"/>
                <a:ea typeface="SF Hello Medium"/>
                <a:cs typeface="SF Hello Medium"/>
                <a:sym typeface="SF Hello Medium"/>
              </a:defRPr>
            </a:pPr>
            <a:endParaRPr/>
          </a:p>
        </p:txBody>
      </p:sp>
      <p:sp>
        <p:nvSpPr>
          <p:cNvPr id="383" name="Prediction">
            <a:extLst>
              <a:ext uri="{FF2B5EF4-FFF2-40B4-BE49-F238E27FC236}">
                <a16:creationId xmlns:a16="http://schemas.microsoft.com/office/drawing/2014/main" id="{956D8AC8-8CC6-CE1A-FA27-EA3320CFA11E}"/>
              </a:ext>
            </a:extLst>
          </p:cNvPr>
          <p:cNvSpPr txBox="1"/>
          <p:nvPr/>
        </p:nvSpPr>
        <p:spPr>
          <a:xfrm>
            <a:off x="17842719" y="3213103"/>
            <a:ext cx="1306448" cy="51809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defRPr sz="3700"/>
            </a:lvl1pPr>
          </a:lstStyle>
          <a:p>
            <a:r>
              <a:rPr lang="en-US" sz="3000">
                <a:latin typeface="SF Pro Display" pitchFamily="50" charset="0"/>
                <a:ea typeface="SF Pro Display" pitchFamily="50" charset="0"/>
                <a:cs typeface="SF Pro Display" pitchFamily="50" charset="0"/>
              </a:rPr>
              <a:t>By: Zac</a:t>
            </a:r>
            <a:endParaRPr sz="3000">
              <a:latin typeface="SF Pro Display" pitchFamily="50" charset="0"/>
              <a:ea typeface="SF Pro Display" pitchFamily="50" charset="0"/>
              <a:cs typeface="SF Pro Display" pitchFamily="50" charset="0"/>
            </a:endParaRPr>
          </a:p>
        </p:txBody>
      </p:sp>
      <p:sp>
        <p:nvSpPr>
          <p:cNvPr id="2" name="OBJECTIVE">
            <a:extLst>
              <a:ext uri="{FF2B5EF4-FFF2-40B4-BE49-F238E27FC236}">
                <a16:creationId xmlns:a16="http://schemas.microsoft.com/office/drawing/2014/main" id="{8DDDFBB2-2FD2-55DE-97BC-1325C62259A6}"/>
              </a:ext>
            </a:extLst>
          </p:cNvPr>
          <p:cNvSpPr txBox="1"/>
          <p:nvPr/>
        </p:nvSpPr>
        <p:spPr>
          <a:xfrm>
            <a:off x="15041590" y="4650147"/>
            <a:ext cx="2585644" cy="8720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lgn="ctr">
              <a:lnSpc>
                <a:spcPct val="100000"/>
              </a:lnSpc>
              <a:spcBef>
                <a:spcPts val="0"/>
              </a:spcBef>
              <a:defRPr sz="3900"/>
            </a:lvl1pPr>
          </a:lstStyle>
          <a:p>
            <a:r>
              <a:rPr lang="en-US"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rPr>
              <a:t>Features:</a:t>
            </a:r>
            <a:endParaRPr sz="5000" b="1">
              <a:solidFill>
                <a:schemeClr val="tx1"/>
              </a:solidFill>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3" name="TextBox 2">
            <a:extLst>
              <a:ext uri="{FF2B5EF4-FFF2-40B4-BE49-F238E27FC236}">
                <a16:creationId xmlns:a16="http://schemas.microsoft.com/office/drawing/2014/main" id="{203D602F-7589-381E-1ADE-7988988AE838}"/>
              </a:ext>
            </a:extLst>
          </p:cNvPr>
          <p:cNvSpPr txBox="1"/>
          <p:nvPr/>
        </p:nvSpPr>
        <p:spPr>
          <a:xfrm>
            <a:off x="15041590" y="5846032"/>
            <a:ext cx="7140790" cy="51347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Allows users to search for project titles</a:t>
            </a:r>
          </a:p>
          <a:p>
            <a:pPr marL="457200" indent="-457200">
              <a:buFont typeface="Arial" panose="020B0604020202020204" pitchFamily="34" charset="0"/>
              <a:buChar char="•"/>
            </a:pPr>
            <a:r>
              <a:rPr lang="en-US" sz="4000">
                <a:latin typeface="SF Pro Display" pitchFamily="50" charset="0"/>
                <a:ea typeface="SF Pro Display" pitchFamily="50" charset="0"/>
                <a:cs typeface="SF Pro Display" pitchFamily="50" charset="0"/>
              </a:rPr>
              <a:t>Upon search, the project card will be displayed, and users will be able to see the project based on the respective project titles.</a:t>
            </a:r>
          </a:p>
        </p:txBody>
      </p:sp>
      <p:pic>
        <p:nvPicPr>
          <p:cNvPr id="5" name="Picture 4">
            <a:extLst>
              <a:ext uri="{FF2B5EF4-FFF2-40B4-BE49-F238E27FC236}">
                <a16:creationId xmlns:a16="http://schemas.microsoft.com/office/drawing/2014/main" id="{EF32059B-0E29-BFDB-682B-E5748D4DD181}"/>
              </a:ext>
            </a:extLst>
          </p:cNvPr>
          <p:cNvPicPr>
            <a:picLocks noChangeAspect="1"/>
          </p:cNvPicPr>
          <p:nvPr/>
        </p:nvPicPr>
        <p:blipFill>
          <a:blip r:embed="rId2"/>
          <a:stretch>
            <a:fillRect/>
          </a:stretch>
        </p:blipFill>
        <p:spPr>
          <a:xfrm>
            <a:off x="2080496" y="956714"/>
            <a:ext cx="9733200" cy="5512170"/>
          </a:xfrm>
          <a:prstGeom prst="rect">
            <a:avLst/>
          </a:prstGeom>
        </p:spPr>
      </p:pic>
      <p:pic>
        <p:nvPicPr>
          <p:cNvPr id="9" name="Picture 8">
            <a:extLst>
              <a:ext uri="{FF2B5EF4-FFF2-40B4-BE49-F238E27FC236}">
                <a16:creationId xmlns:a16="http://schemas.microsoft.com/office/drawing/2014/main" id="{C799692D-7FE3-E08E-8798-D22FD303D373}"/>
              </a:ext>
            </a:extLst>
          </p:cNvPr>
          <p:cNvPicPr>
            <a:picLocks noChangeAspect="1"/>
          </p:cNvPicPr>
          <p:nvPr/>
        </p:nvPicPr>
        <p:blipFill>
          <a:blip r:embed="rId3"/>
          <a:stretch>
            <a:fillRect/>
          </a:stretch>
        </p:blipFill>
        <p:spPr>
          <a:xfrm>
            <a:off x="2611945" y="7768361"/>
            <a:ext cx="8670301" cy="3691715"/>
          </a:xfrm>
          <a:prstGeom prst="rect">
            <a:avLst/>
          </a:prstGeom>
        </p:spPr>
      </p:pic>
    </p:spTree>
    <p:extLst>
      <p:ext uri="{BB962C8B-B14F-4D97-AF65-F5344CB8AC3E}">
        <p14:creationId xmlns:p14="http://schemas.microsoft.com/office/powerpoint/2010/main" val="16362481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A105B-483A-1DAB-14FA-39E8FD663903}"/>
            </a:ext>
          </a:extLst>
        </p:cNvPr>
        <p:cNvGrpSpPr/>
        <p:nvPr/>
      </p:nvGrpSpPr>
      <p:grpSpPr>
        <a:xfrm>
          <a:off x="0" y="0"/>
          <a:ext cx="0" cy="0"/>
          <a:chOff x="0" y="0"/>
          <a:chExt cx="0" cy="0"/>
        </a:xfrm>
      </p:grpSpPr>
      <p:sp>
        <p:nvSpPr>
          <p:cNvPr id="199" name="Overview…">
            <a:extLst>
              <a:ext uri="{FF2B5EF4-FFF2-40B4-BE49-F238E27FC236}">
                <a16:creationId xmlns:a16="http://schemas.microsoft.com/office/drawing/2014/main" id="{864BC909-93C6-6C97-C0A6-4012AE497F77}"/>
              </a:ext>
            </a:extLst>
          </p:cNvPr>
          <p:cNvSpPr txBox="1">
            <a:spLocks noGrp="1"/>
          </p:cNvSpPr>
          <p:nvPr>
            <p:ph type="body" idx="1"/>
          </p:nvPr>
        </p:nvSpPr>
        <p:spPr>
          <a:xfrm>
            <a:off x="1206500" y="738589"/>
            <a:ext cx="21971000" cy="12238822"/>
          </a:xfrm>
          <a:prstGeom prst="rect">
            <a:avLst/>
          </a:prstGeom>
        </p:spPr>
        <p:txBody>
          <a:bodyPr>
            <a:normAutofit/>
          </a:bodyPr>
          <a:lstStyle/>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Introduction</a:t>
            </a:r>
          </a:p>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Project Details</a:t>
            </a:r>
          </a:p>
          <a:p>
            <a:pPr algn="l" hangingPunct="1">
              <a:lnSpc>
                <a:spcPct val="120000"/>
              </a:lnSpc>
              <a:defRPr sz="10100" spc="-202">
                <a:latin typeface="SF Hello Semibold"/>
                <a:ea typeface="SF Hello Semibold"/>
                <a:cs typeface="SF Hello Semibold"/>
                <a:sym typeface="SF Hello Semibold"/>
              </a:defRPr>
            </a:pPr>
            <a:r>
              <a:rPr lang="en-US" sz="12000" b="1" spc="-202">
                <a:solidFill>
                  <a:schemeClr val="tx1"/>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Architecture Design</a:t>
            </a:r>
          </a:p>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Demonstration</a:t>
            </a:r>
          </a:p>
        </p:txBody>
      </p:sp>
    </p:spTree>
    <p:extLst>
      <p:ext uri="{BB962C8B-B14F-4D97-AF65-F5344CB8AC3E}">
        <p14:creationId xmlns:p14="http://schemas.microsoft.com/office/powerpoint/2010/main" val="8558349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6A84B-50F5-3655-CD53-A111F60A2C20}"/>
            </a:ext>
          </a:extLst>
        </p:cNvPr>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3B982AAB-8008-6B46-2CC1-C396D683E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18" y="2098748"/>
            <a:ext cx="23295763" cy="9518503"/>
          </a:xfrm>
          <a:prstGeom prst="rect">
            <a:avLst/>
          </a:prstGeom>
        </p:spPr>
      </p:pic>
    </p:spTree>
    <p:extLst>
      <p:ext uri="{BB962C8B-B14F-4D97-AF65-F5344CB8AC3E}">
        <p14:creationId xmlns:p14="http://schemas.microsoft.com/office/powerpoint/2010/main" val="205492384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Model 9"/>
          <p:cNvSpPr txBox="1">
            <a:spLocks noGrp="1"/>
          </p:cNvSpPr>
          <p:nvPr>
            <p:ph type="body" sz="quarter" idx="1"/>
          </p:nvPr>
        </p:nvSpPr>
        <p:spPr>
          <a:xfrm>
            <a:off x="6694392" y="5510935"/>
            <a:ext cx="10995215" cy="2439665"/>
          </a:xfrm>
          <a:prstGeom prst="rect">
            <a:avLst/>
          </a:prstGeom>
        </p:spPr>
        <p:txBody>
          <a:bodyPr/>
          <a:lstStyle>
            <a:lvl1pPr>
              <a:lnSpc>
                <a:spcPct val="120000"/>
              </a:lnSpc>
            </a:lvl1pPr>
          </a:lstStyle>
          <a:p>
            <a:r>
              <a:rPr lang="en-SG" b="1">
                <a:latin typeface="SF Pro Display" pitchFamily="50" charset="0"/>
                <a:ea typeface="SF Pro Display" pitchFamily="50" charset="0"/>
                <a:cs typeface="SF Pro Display" pitchFamily="50" charset="0"/>
              </a:rPr>
              <a:t>Reusable</a:t>
            </a:r>
            <a:endParaRPr b="1">
              <a:latin typeface="SF Pro Display" pitchFamily="50" charset="0"/>
              <a:ea typeface="SF Pro Display" pitchFamily="50" charset="0"/>
              <a:cs typeface="SF Pro Display" pitchFamily="50" charset="0"/>
            </a:endParaRPr>
          </a:p>
        </p:txBody>
      </p:sp>
      <p:sp>
        <p:nvSpPr>
          <p:cNvPr id="335" name="SELECTED MODELS"/>
          <p:cNvSpPr txBox="1"/>
          <p:nvPr/>
        </p:nvSpPr>
        <p:spPr>
          <a:xfrm>
            <a:off x="8023396" y="2292569"/>
            <a:ext cx="8337219" cy="8720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lgn="ctr">
              <a:lnSpc>
                <a:spcPct val="100000"/>
              </a:lnSpc>
              <a:spcBef>
                <a:spcPts val="0"/>
              </a:spcBef>
              <a:defRPr sz="3900"/>
            </a:lvl1pPr>
          </a:lstStyle>
          <a:p>
            <a:r>
              <a:rPr lang="en-SG" sz="5000" b="1">
                <a:solidFill>
                  <a:srgbClr val="6C6C6C"/>
                </a:solidFill>
                <a:latin typeface="SF Pro Display" pitchFamily="50" charset="0"/>
                <a:ea typeface="SF Pro Display" pitchFamily="50" charset="0"/>
                <a:cs typeface="SF Pro Display" pitchFamily="50" charset="0"/>
              </a:rPr>
              <a:t>WHY THIS ARCHITECTURE?</a:t>
            </a:r>
            <a:endParaRPr sz="5000" b="1">
              <a:solidFill>
                <a:srgbClr val="6C6C6C"/>
              </a:solidFill>
              <a:latin typeface="SF Pro Display" pitchFamily="50" charset="0"/>
              <a:ea typeface="SF Pro Display" pitchFamily="50" charset="0"/>
              <a:cs typeface="SF Pro Display" pitchFamily="50" charset="0"/>
            </a:endParaRPr>
          </a:p>
        </p:txBody>
      </p:sp>
      <p:sp>
        <p:nvSpPr>
          <p:cNvPr id="336" name="Model 5"/>
          <p:cNvSpPr txBox="1"/>
          <p:nvPr/>
        </p:nvSpPr>
        <p:spPr>
          <a:xfrm>
            <a:off x="6537841" y="3164603"/>
            <a:ext cx="11308317" cy="24396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a:bodyPr>
          <a:lstStyle>
            <a:lvl1pPr algn="ctr">
              <a:lnSpc>
                <a:spcPct val="120000"/>
              </a:lnSpc>
              <a:spcBef>
                <a:spcPts val="0"/>
              </a:spcBef>
              <a:defRPr sz="11600" spc="-232">
                <a:latin typeface="SF Hello Medium"/>
                <a:ea typeface="SF Hello Medium"/>
                <a:cs typeface="SF Hello Medium"/>
                <a:sym typeface="SF Hello Medium"/>
              </a:defRPr>
            </a:lvl1pPr>
          </a:lstStyle>
          <a:p>
            <a:r>
              <a:rPr lang="en-SG" b="1">
                <a:latin typeface="SF Pro Display" pitchFamily="50" charset="0"/>
                <a:ea typeface="SF Pro Display" pitchFamily="50" charset="0"/>
                <a:cs typeface="SF Pro Display" pitchFamily="50" charset="0"/>
              </a:rPr>
              <a:t>Coherent</a:t>
            </a:r>
            <a:endParaRPr b="1">
              <a:latin typeface="SF Pro Display" pitchFamily="50" charset="0"/>
              <a:ea typeface="SF Pro Display" pitchFamily="50" charset="0"/>
              <a:cs typeface="SF Pro Display" pitchFamily="50" charset="0"/>
            </a:endParaRPr>
          </a:p>
        </p:txBody>
      </p:sp>
      <p:sp>
        <p:nvSpPr>
          <p:cNvPr id="2" name="Model 9">
            <a:extLst>
              <a:ext uri="{FF2B5EF4-FFF2-40B4-BE49-F238E27FC236}">
                <a16:creationId xmlns:a16="http://schemas.microsoft.com/office/drawing/2014/main" id="{30EA8571-BA5D-6920-C2B5-466B1029E3E7}"/>
              </a:ext>
            </a:extLst>
          </p:cNvPr>
          <p:cNvSpPr txBox="1">
            <a:spLocks/>
          </p:cNvSpPr>
          <p:nvPr/>
        </p:nvSpPr>
        <p:spPr>
          <a:xfrm>
            <a:off x="5432647" y="7857267"/>
            <a:ext cx="13518705" cy="2439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ctr" defTabSz="2438338" rtl="0" latinLnBrk="0">
              <a:lnSpc>
                <a:spcPct val="12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r>
              <a:rPr lang="en-SG" b="1">
                <a:latin typeface="SF Pro Display" pitchFamily="50" charset="0"/>
                <a:ea typeface="SF Pro Display" pitchFamily="50" charset="0"/>
                <a:cs typeface="SF Pro Display" pitchFamily="50" charset="0"/>
              </a:rPr>
              <a:t>Loosely Coupled</a:t>
            </a:r>
          </a:p>
        </p:txBody>
      </p:sp>
      <p:sp>
        <p:nvSpPr>
          <p:cNvPr id="3" name="Model 9">
            <a:extLst>
              <a:ext uri="{FF2B5EF4-FFF2-40B4-BE49-F238E27FC236}">
                <a16:creationId xmlns:a16="http://schemas.microsoft.com/office/drawing/2014/main" id="{DDB9491B-856B-F6D0-F315-4539B7AF5DA5}"/>
              </a:ext>
            </a:extLst>
          </p:cNvPr>
          <p:cNvSpPr txBox="1">
            <a:spLocks/>
          </p:cNvSpPr>
          <p:nvPr/>
        </p:nvSpPr>
        <p:spPr>
          <a:xfrm>
            <a:off x="5432646" y="10203598"/>
            <a:ext cx="13518705" cy="2439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ctr" defTabSz="2438338" rtl="0" latinLnBrk="0">
              <a:lnSpc>
                <a:spcPct val="12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r>
              <a:rPr lang="en-SG" b="1">
                <a:latin typeface="SF Pro Display" pitchFamily="50" charset="0"/>
                <a:ea typeface="SF Pro Display" pitchFamily="50" charset="0"/>
                <a:cs typeface="SF Pro Display" pitchFamily="50" charset="0"/>
              </a:rPr>
              <a:t>Scalable</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Overview…"/>
          <p:cNvSpPr txBox="1">
            <a:spLocks noGrp="1"/>
          </p:cNvSpPr>
          <p:nvPr>
            <p:ph type="body" idx="1"/>
          </p:nvPr>
        </p:nvSpPr>
        <p:spPr>
          <a:xfrm>
            <a:off x="1206500" y="738589"/>
            <a:ext cx="21971000" cy="12238822"/>
          </a:xfrm>
          <a:prstGeom prst="rect">
            <a:avLst/>
          </a:prstGeom>
        </p:spPr>
        <p:txBody>
          <a:bodyPr>
            <a:normAutofit/>
          </a:bodyPr>
          <a:lstStyle/>
          <a:p>
            <a:pPr algn="l">
              <a:lnSpc>
                <a:spcPct val="120000"/>
              </a:lnSpc>
              <a:defRPr sz="10100" spc="-202">
                <a:latin typeface="SF Hello Semibold"/>
                <a:ea typeface="SF Hello Semibold"/>
                <a:cs typeface="SF Hello Semibold"/>
                <a:sym typeface="SF Hello Semibold"/>
              </a:defRPr>
            </a:pPr>
            <a:r>
              <a:rPr lang="en-US" sz="12000">
                <a:latin typeface="SF Pro Display" panose="00000500000000000000" pitchFamily="50" charset="0"/>
                <a:ea typeface="SF Pro Display" panose="00000500000000000000" pitchFamily="50" charset="0"/>
                <a:cs typeface="SF Pro Display" panose="00000500000000000000" pitchFamily="50" charset="0"/>
              </a:rPr>
              <a:t>Introduction</a:t>
            </a:r>
            <a:endParaRPr sz="12000">
              <a:latin typeface="SF Pro Display" panose="00000500000000000000" pitchFamily="50" charset="0"/>
              <a:ea typeface="SF Pro Display" panose="00000500000000000000" pitchFamily="50" charset="0"/>
              <a:cs typeface="SF Pro Display" panose="00000500000000000000" pitchFamily="50" charset="0"/>
            </a:endParaRPr>
          </a:p>
          <a:p>
            <a:pPr algn="l">
              <a:lnSpc>
                <a:spcPct val="120000"/>
              </a:lnSpc>
              <a:defRPr sz="10100" spc="-202">
                <a:latin typeface="SF Hello Semibold"/>
                <a:ea typeface="SF Hello Semibold"/>
                <a:cs typeface="SF Hello Semibold"/>
                <a:sym typeface="SF Hello Semibold"/>
              </a:defRPr>
            </a:pPr>
            <a:r>
              <a:rPr lang="en-US" sz="12000">
                <a:latin typeface="SF Pro Display" panose="00000500000000000000" pitchFamily="50" charset="0"/>
                <a:ea typeface="SF Pro Display" panose="00000500000000000000" pitchFamily="50" charset="0"/>
                <a:cs typeface="SF Pro Display" panose="00000500000000000000" pitchFamily="50" charset="0"/>
              </a:rPr>
              <a:t>Project Details</a:t>
            </a:r>
            <a:endParaRPr sz="12000">
              <a:latin typeface="SF Pro Display" panose="00000500000000000000" pitchFamily="50" charset="0"/>
              <a:ea typeface="SF Pro Display" panose="00000500000000000000" pitchFamily="50" charset="0"/>
              <a:cs typeface="SF Pro Display" panose="00000500000000000000" pitchFamily="50" charset="0"/>
            </a:endParaRPr>
          </a:p>
          <a:p>
            <a:pPr algn="l">
              <a:lnSpc>
                <a:spcPct val="120000"/>
              </a:lnSpc>
              <a:defRPr sz="10100" spc="-202">
                <a:latin typeface="SF Hello Semibold"/>
                <a:ea typeface="SF Hello Semibold"/>
                <a:cs typeface="SF Hello Semibold"/>
                <a:sym typeface="SF Hello Semibold"/>
              </a:defRPr>
            </a:pPr>
            <a:r>
              <a:rPr lang="en-US" sz="12000">
                <a:latin typeface="SF Pro Display" panose="00000500000000000000" pitchFamily="50" charset="0"/>
                <a:ea typeface="SF Pro Display" panose="00000500000000000000" pitchFamily="50" charset="0"/>
                <a:cs typeface="SF Pro Display" panose="00000500000000000000" pitchFamily="50" charset="0"/>
              </a:rPr>
              <a:t>Architecture Design</a:t>
            </a:r>
          </a:p>
          <a:p>
            <a:pPr algn="l">
              <a:lnSpc>
                <a:spcPct val="120000"/>
              </a:lnSpc>
              <a:defRPr sz="10100" spc="-202">
                <a:latin typeface="SF Hello Semibold"/>
                <a:ea typeface="SF Hello Semibold"/>
                <a:cs typeface="SF Hello Semibold"/>
                <a:sym typeface="SF Hello Semibold"/>
              </a:defRPr>
            </a:pPr>
            <a:r>
              <a:rPr lang="en-US" sz="12000">
                <a:latin typeface="SF Pro Display" panose="00000500000000000000" pitchFamily="50" charset="0"/>
                <a:ea typeface="SF Pro Display" panose="00000500000000000000" pitchFamily="50" charset="0"/>
                <a:cs typeface="SF Pro Display" panose="00000500000000000000" pitchFamily="50" charset="0"/>
              </a:rPr>
              <a:t>Demonstration</a:t>
            </a:r>
            <a:endParaRPr sz="12000">
              <a:latin typeface="SF Pro Display" panose="00000500000000000000" pitchFamily="50" charset="0"/>
              <a:ea typeface="SF Pro Display" panose="00000500000000000000" pitchFamily="50" charset="0"/>
              <a:cs typeface="SF Pro Display" panose="00000500000000000000" pitchFamily="50" charset="0"/>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F1D85-674A-C31B-8436-93B5FE9E17D8}"/>
            </a:ext>
          </a:extLst>
        </p:cNvPr>
        <p:cNvGrpSpPr/>
        <p:nvPr/>
      </p:nvGrpSpPr>
      <p:grpSpPr>
        <a:xfrm>
          <a:off x="0" y="0"/>
          <a:ext cx="0" cy="0"/>
          <a:chOff x="0" y="0"/>
          <a:chExt cx="0" cy="0"/>
        </a:xfrm>
      </p:grpSpPr>
      <p:sp>
        <p:nvSpPr>
          <p:cNvPr id="334" name="Model 9">
            <a:extLst>
              <a:ext uri="{FF2B5EF4-FFF2-40B4-BE49-F238E27FC236}">
                <a16:creationId xmlns:a16="http://schemas.microsoft.com/office/drawing/2014/main" id="{FBBB0CBA-802C-CAC0-23C5-74C48E414E54}"/>
              </a:ext>
            </a:extLst>
          </p:cNvPr>
          <p:cNvSpPr txBox="1">
            <a:spLocks noGrp="1"/>
          </p:cNvSpPr>
          <p:nvPr>
            <p:ph type="body" sz="quarter" idx="1"/>
          </p:nvPr>
        </p:nvSpPr>
        <p:spPr>
          <a:xfrm>
            <a:off x="8882506" y="6315477"/>
            <a:ext cx="7110760" cy="3517632"/>
          </a:xfrm>
          <a:prstGeom prst="rect">
            <a:avLst/>
          </a:prstGeom>
        </p:spPr>
        <p:txBody>
          <a:bodyPr>
            <a:normAutofit/>
          </a:bodyPr>
          <a:lstStyle>
            <a:lvl1pPr>
              <a:lnSpc>
                <a:spcPct val="120000"/>
              </a:lnSpc>
            </a:lvl1pPr>
          </a:lstStyle>
          <a:p>
            <a:r>
              <a:rPr lang="en-SG" sz="10000" b="1">
                <a:latin typeface="SF Pro Display" pitchFamily="50" charset="0"/>
                <a:ea typeface="SF Pro Display" pitchFamily="50" charset="0"/>
                <a:cs typeface="SF Pro Display" pitchFamily="50" charset="0"/>
              </a:rPr>
              <a:t>Microservice</a:t>
            </a:r>
            <a:endParaRPr sz="10000" b="1">
              <a:latin typeface="SF Pro Display" pitchFamily="50" charset="0"/>
              <a:ea typeface="SF Pro Display" pitchFamily="50" charset="0"/>
              <a:cs typeface="SF Pro Display" pitchFamily="50" charset="0"/>
            </a:endParaRPr>
          </a:p>
        </p:txBody>
      </p:sp>
      <p:sp>
        <p:nvSpPr>
          <p:cNvPr id="335" name="SELECTED MODELS">
            <a:extLst>
              <a:ext uri="{FF2B5EF4-FFF2-40B4-BE49-F238E27FC236}">
                <a16:creationId xmlns:a16="http://schemas.microsoft.com/office/drawing/2014/main" id="{4D35B56C-B517-6971-3186-95BC87DB9C9C}"/>
              </a:ext>
            </a:extLst>
          </p:cNvPr>
          <p:cNvSpPr txBox="1"/>
          <p:nvPr/>
        </p:nvSpPr>
        <p:spPr>
          <a:xfrm>
            <a:off x="3550232" y="2292569"/>
            <a:ext cx="17283579"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SG" sz="5000" b="1">
                <a:solidFill>
                  <a:srgbClr val="6C6C6C"/>
                </a:solidFill>
                <a:latin typeface="SF Pro Display" pitchFamily="50" charset="0"/>
                <a:ea typeface="SF Pro Display" pitchFamily="50" charset="0"/>
                <a:cs typeface="SF Pro Display" pitchFamily="50" charset="0"/>
              </a:rPr>
              <a:t>CLOUD NATIVE APPLICATION ARCHITECTURE CONCEPTS</a:t>
            </a:r>
            <a:endParaRPr sz="5000" b="1">
              <a:solidFill>
                <a:srgbClr val="6C6C6C"/>
              </a:solidFill>
              <a:latin typeface="SF Pro Display" pitchFamily="50" charset="0"/>
              <a:ea typeface="SF Pro Display" pitchFamily="50" charset="0"/>
              <a:cs typeface="SF Pro Display" pitchFamily="50" charset="0"/>
            </a:endParaRPr>
          </a:p>
        </p:txBody>
      </p:sp>
      <p:sp>
        <p:nvSpPr>
          <p:cNvPr id="336" name="Model 5">
            <a:extLst>
              <a:ext uri="{FF2B5EF4-FFF2-40B4-BE49-F238E27FC236}">
                <a16:creationId xmlns:a16="http://schemas.microsoft.com/office/drawing/2014/main" id="{A8DB16CA-6A0B-E731-CEA3-8C55F055F862}"/>
              </a:ext>
            </a:extLst>
          </p:cNvPr>
          <p:cNvSpPr txBox="1"/>
          <p:nvPr/>
        </p:nvSpPr>
        <p:spPr>
          <a:xfrm>
            <a:off x="7579255" y="3880386"/>
            <a:ext cx="9717263" cy="35176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lgn="ctr">
              <a:lnSpc>
                <a:spcPct val="120000"/>
              </a:lnSpc>
              <a:spcBef>
                <a:spcPts val="0"/>
              </a:spcBef>
              <a:defRPr sz="11600" spc="-232">
                <a:latin typeface="SF Hello Medium"/>
                <a:ea typeface="SF Hello Medium"/>
                <a:cs typeface="SF Hello Medium"/>
                <a:sym typeface="SF Hello Medium"/>
              </a:defRPr>
            </a:lvl1pPr>
          </a:lstStyle>
          <a:p>
            <a:r>
              <a:rPr lang="en-SG" sz="10000" b="1">
                <a:latin typeface="SF Pro Display" pitchFamily="50" charset="0"/>
                <a:ea typeface="SF Pro Display" pitchFamily="50" charset="0"/>
                <a:cs typeface="SF Pro Display" pitchFamily="50" charset="0"/>
              </a:rPr>
              <a:t>Containerization</a:t>
            </a:r>
          </a:p>
        </p:txBody>
      </p:sp>
      <p:sp>
        <p:nvSpPr>
          <p:cNvPr id="2" name="Model 9">
            <a:extLst>
              <a:ext uri="{FF2B5EF4-FFF2-40B4-BE49-F238E27FC236}">
                <a16:creationId xmlns:a16="http://schemas.microsoft.com/office/drawing/2014/main" id="{5DB4DCDD-6B92-6C0B-4116-54BE581FC28A}"/>
              </a:ext>
            </a:extLst>
          </p:cNvPr>
          <p:cNvSpPr txBox="1">
            <a:spLocks/>
          </p:cNvSpPr>
          <p:nvPr/>
        </p:nvSpPr>
        <p:spPr>
          <a:xfrm>
            <a:off x="6627637" y="8750568"/>
            <a:ext cx="11620499" cy="35176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a:bodyPr>
          <a:lstStyle>
            <a:lvl1pPr marL="0" marR="0" indent="0" algn="ctr" defTabSz="2438338" rtl="0" latinLnBrk="0">
              <a:lnSpc>
                <a:spcPct val="12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r>
              <a:rPr lang="en-SG" sz="10000" b="1">
                <a:latin typeface="SF Pro Display" pitchFamily="50" charset="0"/>
                <a:ea typeface="SF Pro Display" pitchFamily="50" charset="0"/>
                <a:cs typeface="SF Pro Display" pitchFamily="50" charset="0"/>
              </a:rPr>
              <a:t>API Communication</a:t>
            </a:r>
          </a:p>
        </p:txBody>
      </p:sp>
    </p:spTree>
    <p:extLst>
      <p:ext uri="{BB962C8B-B14F-4D97-AF65-F5344CB8AC3E}">
        <p14:creationId xmlns:p14="http://schemas.microsoft.com/office/powerpoint/2010/main" val="34411051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DA804-A94E-640E-333B-592D536B38A2}"/>
            </a:ext>
          </a:extLst>
        </p:cNvPr>
        <p:cNvGrpSpPr/>
        <p:nvPr/>
      </p:nvGrpSpPr>
      <p:grpSpPr>
        <a:xfrm>
          <a:off x="0" y="0"/>
          <a:ext cx="0" cy="0"/>
          <a:chOff x="0" y="0"/>
          <a:chExt cx="0" cy="0"/>
        </a:xfrm>
      </p:grpSpPr>
      <p:sp>
        <p:nvSpPr>
          <p:cNvPr id="335" name="SELECTED MODELS">
            <a:extLst>
              <a:ext uri="{FF2B5EF4-FFF2-40B4-BE49-F238E27FC236}">
                <a16:creationId xmlns:a16="http://schemas.microsoft.com/office/drawing/2014/main" id="{C935363D-BF11-F6F0-A5CD-F349AA1562C6}"/>
              </a:ext>
            </a:extLst>
          </p:cNvPr>
          <p:cNvSpPr txBox="1"/>
          <p:nvPr/>
        </p:nvSpPr>
        <p:spPr>
          <a:xfrm>
            <a:off x="9728209" y="2292569"/>
            <a:ext cx="4927631" cy="8720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lgn="ctr">
              <a:lnSpc>
                <a:spcPct val="100000"/>
              </a:lnSpc>
              <a:spcBef>
                <a:spcPts val="0"/>
              </a:spcBef>
              <a:defRPr sz="3900"/>
            </a:lvl1pPr>
          </a:lstStyle>
          <a:p>
            <a:r>
              <a:rPr lang="en-SG" sz="5000" b="1">
                <a:solidFill>
                  <a:srgbClr val="6C6C6C"/>
                </a:solidFill>
                <a:latin typeface="SF Pro Display" pitchFamily="50" charset="0"/>
                <a:ea typeface="SF Pro Display" pitchFamily="50" charset="0"/>
                <a:cs typeface="SF Pro Display" pitchFamily="50" charset="0"/>
              </a:rPr>
              <a:t>Containerization</a:t>
            </a:r>
            <a:endParaRPr sz="5000" b="1">
              <a:solidFill>
                <a:srgbClr val="6C6C6C"/>
              </a:solidFill>
              <a:latin typeface="SF Pro Display" pitchFamily="50" charset="0"/>
              <a:ea typeface="SF Pro Display" pitchFamily="50" charset="0"/>
              <a:cs typeface="SF Pro Display" pitchFamily="50" charset="0"/>
            </a:endParaRPr>
          </a:p>
        </p:txBody>
      </p:sp>
      <p:sp>
        <p:nvSpPr>
          <p:cNvPr id="336" name="Model 5">
            <a:extLst>
              <a:ext uri="{FF2B5EF4-FFF2-40B4-BE49-F238E27FC236}">
                <a16:creationId xmlns:a16="http://schemas.microsoft.com/office/drawing/2014/main" id="{C2E4BA54-BD6D-788F-D1F1-3612F8F0B7BB}"/>
              </a:ext>
            </a:extLst>
          </p:cNvPr>
          <p:cNvSpPr txBox="1"/>
          <p:nvPr/>
        </p:nvSpPr>
        <p:spPr>
          <a:xfrm>
            <a:off x="1378585" y="3657600"/>
            <a:ext cx="21626830" cy="84772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fontScale="47500" lnSpcReduction="20000"/>
          </a:bodyPr>
          <a:lstStyle>
            <a:lvl1pPr algn="ctr">
              <a:lnSpc>
                <a:spcPct val="120000"/>
              </a:lnSpc>
              <a:spcBef>
                <a:spcPts val="0"/>
              </a:spcBef>
              <a:defRPr sz="11600" spc="-232">
                <a:latin typeface="SF Hello Medium"/>
                <a:ea typeface="SF Hello Medium"/>
                <a:cs typeface="SF Hello Medium"/>
                <a:sym typeface="SF Hello Medium"/>
              </a:defRPr>
            </a:lvl1pPr>
          </a:lstStyle>
          <a:p>
            <a:r>
              <a:rPr lang="en-US" sz="105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smallest</a:t>
            </a:r>
            <a:r>
              <a:rPr lang="en-US" sz="10500">
                <a:latin typeface="SF Pro Display" pitchFamily="50" charset="0"/>
                <a:ea typeface="SF Pro Display" pitchFamily="50" charset="0"/>
                <a:cs typeface="SF Pro Display" pitchFamily="50" charset="0"/>
              </a:rPr>
              <a:t> compute unit in a cloud-native application</a:t>
            </a:r>
          </a:p>
          <a:p>
            <a:r>
              <a:rPr lang="en-US" sz="10500">
                <a:latin typeface="SF Pro Display" pitchFamily="50" charset="0"/>
                <a:ea typeface="SF Pro Display" pitchFamily="50" charset="0"/>
                <a:cs typeface="SF Pro Display" pitchFamily="50" charset="0"/>
                <a:sym typeface="Wingdings 2" panose="05020102010507070707" pitchFamily="18" charset="2"/>
              </a:rPr>
              <a:t></a:t>
            </a:r>
            <a:endParaRPr lang="en-US" sz="10500">
              <a:latin typeface="SF Pro Display" pitchFamily="50" charset="0"/>
              <a:ea typeface="SF Pro Display" pitchFamily="50" charset="0"/>
              <a:cs typeface="SF Pro Display" pitchFamily="50" charset="0"/>
            </a:endParaRPr>
          </a:p>
          <a:p>
            <a:r>
              <a:rPr lang="en-US" sz="10500">
                <a:ln w="9525">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pack the microservice code with their respective dependencies</a:t>
            </a:r>
            <a:r>
              <a:rPr lang="en-US" sz="10500">
                <a:latin typeface="SF Pro Display" pitchFamily="50" charset="0"/>
                <a:ea typeface="SF Pro Display" pitchFamily="50" charset="0"/>
                <a:cs typeface="SF Pro Display" pitchFamily="50" charset="0"/>
              </a:rPr>
              <a:t>, such as the resource files, libraries, and scripts that the main application requires to run in cloud-native systems</a:t>
            </a:r>
          </a:p>
          <a:p>
            <a:r>
              <a:rPr lang="en-US" sz="10500">
                <a:latin typeface="SF Pro Display" pitchFamily="50" charset="0"/>
                <a:ea typeface="SF Pro Display" pitchFamily="50" charset="0"/>
                <a:cs typeface="SF Pro Display" pitchFamily="50" charset="0"/>
                <a:sym typeface="Wingdings 2" panose="05020102010507070707" pitchFamily="18" charset="2"/>
              </a:rPr>
              <a:t></a:t>
            </a:r>
            <a:endParaRPr lang="en-US" sz="10500">
              <a:latin typeface="SF Pro Display" pitchFamily="50" charset="0"/>
              <a:ea typeface="SF Pro Display" pitchFamily="50" charset="0"/>
              <a:cs typeface="SF Pro Display" pitchFamily="50" charset="0"/>
            </a:endParaRPr>
          </a:p>
          <a:p>
            <a:r>
              <a:rPr lang="en-US" sz="10500">
                <a:latin typeface="SF Pro Display" pitchFamily="50" charset="0"/>
                <a:ea typeface="SF Pro Display" pitchFamily="50" charset="0"/>
                <a:cs typeface="SF Pro Display" pitchFamily="50" charset="0"/>
              </a:rPr>
              <a:t>applications </a:t>
            </a:r>
            <a:r>
              <a:rPr lang="en-US" sz="105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run independently </a:t>
            </a:r>
            <a:r>
              <a:rPr lang="en-US" sz="10500">
                <a:latin typeface="SF Pro Display" pitchFamily="50" charset="0"/>
                <a:ea typeface="SF Pro Display" pitchFamily="50" charset="0"/>
                <a:cs typeface="SF Pro Display" pitchFamily="50" charset="0"/>
              </a:rPr>
              <a:t>of the underlying operating system and hardware</a:t>
            </a:r>
          </a:p>
          <a:p>
            <a:r>
              <a:rPr lang="en-US" sz="10500">
                <a:latin typeface="SF Pro Display" pitchFamily="50" charset="0"/>
                <a:ea typeface="SF Pro Display" pitchFamily="50" charset="0"/>
                <a:cs typeface="SF Pro Display" pitchFamily="50" charset="0"/>
                <a:sym typeface="Wingdings 2" panose="05020102010507070707" pitchFamily="18" charset="2"/>
              </a:rPr>
              <a:t></a:t>
            </a:r>
            <a:endParaRPr lang="en-US" sz="10500">
              <a:latin typeface="SF Pro Display" pitchFamily="50" charset="0"/>
              <a:ea typeface="SF Pro Display" pitchFamily="50" charset="0"/>
              <a:cs typeface="SF Pro Display" pitchFamily="50" charset="0"/>
            </a:endParaRPr>
          </a:p>
          <a:p>
            <a:r>
              <a:rPr lang="en-US" sz="10500">
                <a:latin typeface="SF Pro Display" pitchFamily="50" charset="0"/>
                <a:ea typeface="SF Pro Display" pitchFamily="50" charset="0"/>
                <a:cs typeface="SF Pro Display" pitchFamily="50" charset="0"/>
              </a:rPr>
              <a:t>deploy cloud-native applications on </a:t>
            </a:r>
            <a:r>
              <a:rPr lang="en-US" sz="105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premises</a:t>
            </a:r>
            <a:r>
              <a:rPr lang="en-US" sz="10500">
                <a:latin typeface="SF Pro Display" pitchFamily="50" charset="0"/>
                <a:ea typeface="SF Pro Display" pitchFamily="50" charset="0"/>
                <a:cs typeface="SF Pro Display" pitchFamily="50" charset="0"/>
              </a:rPr>
              <a:t>, on </a:t>
            </a:r>
            <a:r>
              <a:rPr lang="en-US" sz="105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cloud infrastructure</a:t>
            </a:r>
            <a:r>
              <a:rPr lang="en-US" sz="10500">
                <a:latin typeface="SF Pro Display" pitchFamily="50" charset="0"/>
                <a:ea typeface="SF Pro Display" pitchFamily="50" charset="0"/>
                <a:cs typeface="SF Pro Display" pitchFamily="50" charset="0"/>
              </a:rPr>
              <a:t>, or on </a:t>
            </a:r>
            <a:r>
              <a:rPr lang="en-US" sz="105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hybrid clouds</a:t>
            </a:r>
            <a:r>
              <a:rPr lang="en-US" sz="10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 </a:t>
            </a:r>
          </a:p>
        </p:txBody>
      </p:sp>
    </p:spTree>
    <p:extLst>
      <p:ext uri="{BB962C8B-B14F-4D97-AF65-F5344CB8AC3E}">
        <p14:creationId xmlns:p14="http://schemas.microsoft.com/office/powerpoint/2010/main" val="27293573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D0A36-4B9C-E175-1805-68A36E218CFB}"/>
            </a:ext>
          </a:extLst>
        </p:cNvPr>
        <p:cNvGrpSpPr/>
        <p:nvPr/>
      </p:nvGrpSpPr>
      <p:grpSpPr>
        <a:xfrm>
          <a:off x="0" y="0"/>
          <a:ext cx="0" cy="0"/>
          <a:chOff x="0" y="0"/>
          <a:chExt cx="0" cy="0"/>
        </a:xfrm>
      </p:grpSpPr>
      <p:sp>
        <p:nvSpPr>
          <p:cNvPr id="335" name="SELECTED MODELS">
            <a:extLst>
              <a:ext uri="{FF2B5EF4-FFF2-40B4-BE49-F238E27FC236}">
                <a16:creationId xmlns:a16="http://schemas.microsoft.com/office/drawing/2014/main" id="{86D7CB81-6451-C556-FF7C-A20E894F4454}"/>
              </a:ext>
            </a:extLst>
          </p:cNvPr>
          <p:cNvSpPr txBox="1"/>
          <p:nvPr/>
        </p:nvSpPr>
        <p:spPr>
          <a:xfrm>
            <a:off x="10150603" y="2292569"/>
            <a:ext cx="4082849"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SG" sz="5000" b="1">
                <a:solidFill>
                  <a:srgbClr val="6C6C6C"/>
                </a:solidFill>
                <a:latin typeface="SF Pro Display" pitchFamily="50" charset="0"/>
                <a:ea typeface="SF Pro Display" pitchFamily="50" charset="0"/>
                <a:cs typeface="SF Pro Display" pitchFamily="50" charset="0"/>
              </a:rPr>
              <a:t>Microservices</a:t>
            </a:r>
            <a:endParaRPr sz="5000" b="1">
              <a:solidFill>
                <a:srgbClr val="6C6C6C"/>
              </a:solidFill>
              <a:latin typeface="SF Pro Display" pitchFamily="50" charset="0"/>
              <a:ea typeface="SF Pro Display" pitchFamily="50" charset="0"/>
              <a:cs typeface="SF Pro Display" pitchFamily="50" charset="0"/>
            </a:endParaRPr>
          </a:p>
        </p:txBody>
      </p:sp>
      <p:sp>
        <p:nvSpPr>
          <p:cNvPr id="336" name="Model 5">
            <a:extLst>
              <a:ext uri="{FF2B5EF4-FFF2-40B4-BE49-F238E27FC236}">
                <a16:creationId xmlns:a16="http://schemas.microsoft.com/office/drawing/2014/main" id="{EEB80FAD-A897-035B-494D-01199DEB90CF}"/>
              </a:ext>
            </a:extLst>
          </p:cNvPr>
          <p:cNvSpPr txBox="1"/>
          <p:nvPr/>
        </p:nvSpPr>
        <p:spPr>
          <a:xfrm>
            <a:off x="2603436" y="3657600"/>
            <a:ext cx="19177127" cy="8477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fontScale="47500" lnSpcReduction="20000"/>
          </a:bodyPr>
          <a:lstStyle>
            <a:lvl1pPr algn="ctr">
              <a:lnSpc>
                <a:spcPct val="120000"/>
              </a:lnSpc>
              <a:spcBef>
                <a:spcPts val="0"/>
              </a:spcBef>
              <a:defRPr sz="11600" spc="-232">
                <a:latin typeface="SF Hello Medium"/>
                <a:ea typeface="SF Hello Medium"/>
                <a:cs typeface="SF Hello Medium"/>
                <a:sym typeface="SF Hello Medium"/>
              </a:defRPr>
            </a:lvl1pPr>
          </a:lstStyle>
          <a:p>
            <a:r>
              <a:rPr lang="en-US" sz="105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small, independent </a:t>
            </a:r>
            <a:r>
              <a:rPr lang="en-US" sz="10500">
                <a:solidFill>
                  <a:schemeClr val="tx1"/>
                </a:solidFill>
                <a:latin typeface="SF Pro Display" pitchFamily="50" charset="0"/>
                <a:ea typeface="SF Pro Display" pitchFamily="50" charset="0"/>
                <a:cs typeface="SF Pro Display" pitchFamily="50" charset="0"/>
              </a:rPr>
              <a:t>software components that collectively </a:t>
            </a:r>
            <a:br>
              <a:rPr lang="en-US" sz="10500">
                <a:solidFill>
                  <a:schemeClr val="tx1"/>
                </a:solidFill>
                <a:latin typeface="SF Pro Display" pitchFamily="50" charset="0"/>
                <a:ea typeface="SF Pro Display" pitchFamily="50" charset="0"/>
                <a:cs typeface="SF Pro Display" pitchFamily="50" charset="0"/>
              </a:rPr>
            </a:br>
            <a:r>
              <a:rPr lang="en-US" sz="10500">
                <a:solidFill>
                  <a:schemeClr val="tx1"/>
                </a:solidFill>
                <a:latin typeface="SF Pro Display" pitchFamily="50" charset="0"/>
                <a:ea typeface="SF Pro Display" pitchFamily="50" charset="0"/>
                <a:cs typeface="SF Pro Display" pitchFamily="50" charset="0"/>
              </a:rPr>
              <a:t>perform as complete cloud-native software. </a:t>
            </a:r>
          </a:p>
          <a:p>
            <a:r>
              <a:rPr lang="en-US" sz="10500">
                <a:latin typeface="SF Pro Display" pitchFamily="50" charset="0"/>
                <a:ea typeface="SF Pro Display" pitchFamily="50" charset="0"/>
                <a:cs typeface="SF Pro Display" pitchFamily="50" charset="0"/>
                <a:sym typeface="Wingdings 2" panose="05020102010507070707" pitchFamily="18" charset="2"/>
              </a:rPr>
              <a:t></a:t>
            </a:r>
            <a:endParaRPr lang="en-US" sz="10500">
              <a:solidFill>
                <a:schemeClr val="tx1"/>
              </a:solidFill>
              <a:latin typeface="SF Pro Display" pitchFamily="50" charset="0"/>
              <a:ea typeface="SF Pro Display" pitchFamily="50" charset="0"/>
              <a:cs typeface="SF Pro Display" pitchFamily="50" charset="0"/>
            </a:endParaRPr>
          </a:p>
          <a:p>
            <a:r>
              <a:rPr lang="en-US" sz="10500">
                <a:solidFill>
                  <a:schemeClr val="tx1"/>
                </a:solidFill>
                <a:latin typeface="SF Pro Display" pitchFamily="50" charset="0"/>
                <a:ea typeface="SF Pro Display" pitchFamily="50" charset="0"/>
                <a:cs typeface="SF Pro Display" pitchFamily="50" charset="0"/>
              </a:rPr>
              <a:t>focuses on a </a:t>
            </a:r>
            <a:r>
              <a:rPr lang="en-US" sz="105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small, specific problem</a:t>
            </a:r>
            <a:r>
              <a:rPr lang="en-US" sz="10500">
                <a:solidFill>
                  <a:schemeClr val="tx1"/>
                </a:solidFill>
                <a:latin typeface="SF Pro Display" pitchFamily="50" charset="0"/>
                <a:ea typeface="SF Pro Display" pitchFamily="50" charset="0"/>
                <a:cs typeface="SF Pro Display" pitchFamily="50" charset="0"/>
              </a:rPr>
              <a:t>. </a:t>
            </a:r>
          </a:p>
          <a:p>
            <a:r>
              <a:rPr lang="en-US" sz="10500">
                <a:latin typeface="SF Pro Display" pitchFamily="50" charset="0"/>
                <a:ea typeface="SF Pro Display" pitchFamily="50" charset="0"/>
                <a:cs typeface="SF Pro Display" pitchFamily="50" charset="0"/>
                <a:sym typeface="Wingdings 2" panose="05020102010507070707" pitchFamily="18" charset="2"/>
              </a:rPr>
              <a:t></a:t>
            </a:r>
            <a:endParaRPr lang="en-US" sz="10500">
              <a:solidFill>
                <a:schemeClr val="tx1"/>
              </a:solidFill>
              <a:latin typeface="SF Pro Display" pitchFamily="50" charset="0"/>
              <a:ea typeface="SF Pro Display" pitchFamily="50" charset="0"/>
              <a:cs typeface="SF Pro Display" pitchFamily="50" charset="0"/>
            </a:endParaRPr>
          </a:p>
          <a:p>
            <a:r>
              <a:rPr lang="en-US" sz="105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loosely coupled</a:t>
            </a:r>
            <a:r>
              <a:rPr lang="en-US" sz="10500">
                <a:solidFill>
                  <a:schemeClr val="tx1"/>
                </a:solidFill>
                <a:latin typeface="SF Pro Display" pitchFamily="50" charset="0"/>
                <a:ea typeface="SF Pro Display" pitchFamily="50" charset="0"/>
                <a:cs typeface="SF Pro Display" pitchFamily="50" charset="0"/>
              </a:rPr>
              <a:t>, which means that they are independent software </a:t>
            </a:r>
            <a:br>
              <a:rPr lang="en-US" sz="10500">
                <a:solidFill>
                  <a:schemeClr val="tx1"/>
                </a:solidFill>
                <a:latin typeface="SF Pro Display" pitchFamily="50" charset="0"/>
                <a:ea typeface="SF Pro Display" pitchFamily="50" charset="0"/>
                <a:cs typeface="SF Pro Display" pitchFamily="50" charset="0"/>
              </a:rPr>
            </a:br>
            <a:r>
              <a:rPr lang="en-US" sz="10500">
                <a:solidFill>
                  <a:schemeClr val="tx1"/>
                </a:solidFill>
                <a:latin typeface="SF Pro Display" pitchFamily="50" charset="0"/>
                <a:ea typeface="SF Pro Display" pitchFamily="50" charset="0"/>
                <a:cs typeface="SF Pro Display" pitchFamily="50" charset="0"/>
              </a:rPr>
              <a:t>components that communicate with each other. </a:t>
            </a:r>
          </a:p>
          <a:p>
            <a:r>
              <a:rPr lang="en-US" sz="10500">
                <a:latin typeface="SF Pro Display" pitchFamily="50" charset="0"/>
                <a:ea typeface="SF Pro Display" pitchFamily="50" charset="0"/>
                <a:cs typeface="SF Pro Display" pitchFamily="50" charset="0"/>
                <a:sym typeface="Wingdings 2" panose="05020102010507070707" pitchFamily="18" charset="2"/>
              </a:rPr>
              <a:t></a:t>
            </a:r>
            <a:endParaRPr lang="en-US" sz="10500">
              <a:solidFill>
                <a:schemeClr val="tx1"/>
              </a:solidFill>
              <a:latin typeface="SF Pro Display" pitchFamily="50" charset="0"/>
              <a:ea typeface="SF Pro Display" pitchFamily="50" charset="0"/>
              <a:cs typeface="SF Pro Display" pitchFamily="50" charset="0"/>
            </a:endParaRPr>
          </a:p>
          <a:p>
            <a:r>
              <a:rPr lang="en-US" sz="10500">
                <a:solidFill>
                  <a:schemeClr val="tx1"/>
                </a:solidFill>
                <a:latin typeface="SF Pro Display" pitchFamily="50" charset="0"/>
                <a:ea typeface="SF Pro Display" pitchFamily="50" charset="0"/>
                <a:cs typeface="SF Pro Display" pitchFamily="50" charset="0"/>
              </a:rPr>
              <a:t>changes to the application are made by working on </a:t>
            </a:r>
            <a:r>
              <a:rPr lang="en-US" sz="105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individual</a:t>
            </a:r>
            <a:r>
              <a:rPr lang="en-US" sz="10500">
                <a:solidFill>
                  <a:schemeClr val="tx1"/>
                </a:solidFill>
                <a:latin typeface="SF Pro Display" pitchFamily="50" charset="0"/>
                <a:ea typeface="SF Pro Display" pitchFamily="50" charset="0"/>
                <a:cs typeface="SF Pro Display" pitchFamily="50" charset="0"/>
              </a:rPr>
              <a:t> microservices allowing the application to continue to </a:t>
            </a:r>
            <a:r>
              <a:rPr lang="en-US" sz="105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function even if one microservice fails</a:t>
            </a:r>
            <a:r>
              <a:rPr lang="en-US" sz="10500">
                <a:solidFill>
                  <a:schemeClr val="tx1"/>
                </a:solidFill>
                <a:latin typeface="SF Pro Display" pitchFamily="50" charset="0"/>
                <a:ea typeface="SF Pro Display" pitchFamily="50" charset="0"/>
                <a:cs typeface="SF Pro Display" pitchFamily="50" charset="0"/>
              </a:rPr>
              <a:t>. </a:t>
            </a:r>
            <a:endParaRPr lang="en-US" sz="10000">
              <a:solidFill>
                <a:schemeClr val="tx1"/>
              </a:solidFill>
              <a:latin typeface="SF Pro Display" pitchFamily="50" charset="0"/>
              <a:ea typeface="SF Pro Display" pitchFamily="50" charset="0"/>
              <a:cs typeface="SF Pro Display" pitchFamily="50" charset="0"/>
            </a:endParaRPr>
          </a:p>
        </p:txBody>
      </p:sp>
    </p:spTree>
    <p:extLst>
      <p:ext uri="{BB962C8B-B14F-4D97-AF65-F5344CB8AC3E}">
        <p14:creationId xmlns:p14="http://schemas.microsoft.com/office/powerpoint/2010/main" val="294060379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D56D3-6691-E4FF-CC00-E5683261BC09}"/>
            </a:ext>
          </a:extLst>
        </p:cNvPr>
        <p:cNvGrpSpPr/>
        <p:nvPr/>
      </p:nvGrpSpPr>
      <p:grpSpPr>
        <a:xfrm>
          <a:off x="0" y="0"/>
          <a:ext cx="0" cy="0"/>
          <a:chOff x="0" y="0"/>
          <a:chExt cx="0" cy="0"/>
        </a:xfrm>
      </p:grpSpPr>
      <p:sp>
        <p:nvSpPr>
          <p:cNvPr id="335" name="SELECTED MODELS">
            <a:extLst>
              <a:ext uri="{FF2B5EF4-FFF2-40B4-BE49-F238E27FC236}">
                <a16:creationId xmlns:a16="http://schemas.microsoft.com/office/drawing/2014/main" id="{C3859436-BB4D-29D5-D75D-FEF7B9411D30}"/>
              </a:ext>
            </a:extLst>
          </p:cNvPr>
          <p:cNvSpPr txBox="1"/>
          <p:nvPr/>
        </p:nvSpPr>
        <p:spPr>
          <a:xfrm>
            <a:off x="9256934" y="2292569"/>
            <a:ext cx="5870197"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SG" sz="5000" b="1">
                <a:solidFill>
                  <a:srgbClr val="6C6C6C"/>
                </a:solidFill>
                <a:latin typeface="SF Pro Display" pitchFamily="50" charset="0"/>
                <a:ea typeface="SF Pro Display" pitchFamily="50" charset="0"/>
                <a:cs typeface="SF Pro Display" pitchFamily="50" charset="0"/>
              </a:rPr>
              <a:t>API Communication</a:t>
            </a:r>
            <a:endParaRPr sz="5000" b="1">
              <a:solidFill>
                <a:srgbClr val="6C6C6C"/>
              </a:solidFill>
              <a:latin typeface="SF Pro Display" pitchFamily="50" charset="0"/>
              <a:ea typeface="SF Pro Display" pitchFamily="50" charset="0"/>
              <a:cs typeface="SF Pro Display" pitchFamily="50" charset="0"/>
            </a:endParaRPr>
          </a:p>
        </p:txBody>
      </p:sp>
      <p:sp>
        <p:nvSpPr>
          <p:cNvPr id="336" name="Model 5">
            <a:extLst>
              <a:ext uri="{FF2B5EF4-FFF2-40B4-BE49-F238E27FC236}">
                <a16:creationId xmlns:a16="http://schemas.microsoft.com/office/drawing/2014/main" id="{01AEF57C-2BC7-EDFC-329F-752F95331785}"/>
              </a:ext>
            </a:extLst>
          </p:cNvPr>
          <p:cNvSpPr txBox="1"/>
          <p:nvPr/>
        </p:nvSpPr>
        <p:spPr>
          <a:xfrm>
            <a:off x="1378585" y="3657600"/>
            <a:ext cx="21626830" cy="8477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lgn="ctr">
              <a:lnSpc>
                <a:spcPct val="120000"/>
              </a:lnSpc>
              <a:spcBef>
                <a:spcPts val="0"/>
              </a:spcBef>
              <a:defRPr sz="11600" spc="-232">
                <a:latin typeface="SF Hello Medium"/>
                <a:ea typeface="SF Hello Medium"/>
                <a:cs typeface="SF Hello Medium"/>
                <a:sym typeface="SF Hello Medium"/>
              </a:defRPr>
            </a:lvl1pPr>
          </a:lstStyle>
          <a:p>
            <a:r>
              <a:rPr lang="en-US" sz="5000">
                <a:solidFill>
                  <a:schemeClr val="tx1"/>
                </a:solidFill>
                <a:latin typeface="SF Pro Display" pitchFamily="50" charset="0"/>
                <a:ea typeface="SF Pro Display" pitchFamily="50" charset="0"/>
                <a:cs typeface="SF Pro Display" pitchFamily="50" charset="0"/>
              </a:rPr>
              <a:t>method that two or more software programs use to </a:t>
            </a:r>
            <a:r>
              <a:rPr lang="en-US" sz="5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exchange information</a:t>
            </a:r>
            <a:r>
              <a:rPr lang="en-US" sz="5000">
                <a:solidFill>
                  <a:schemeClr val="tx1"/>
                </a:solidFill>
                <a:latin typeface="SF Pro Display" pitchFamily="50" charset="0"/>
                <a:ea typeface="SF Pro Display" pitchFamily="50" charset="0"/>
                <a:cs typeface="SF Pro Display" pitchFamily="50" charset="0"/>
              </a:rPr>
              <a:t>. </a:t>
            </a:r>
          </a:p>
          <a:p>
            <a:r>
              <a:rPr lang="en-US" sz="6000">
                <a:latin typeface="SF Pro Display" pitchFamily="50" charset="0"/>
                <a:ea typeface="SF Pro Display" pitchFamily="50" charset="0"/>
                <a:cs typeface="SF Pro Display" pitchFamily="50" charset="0"/>
                <a:sym typeface="Wingdings 2" panose="05020102010507070707" pitchFamily="18" charset="2"/>
              </a:rPr>
              <a:t></a:t>
            </a:r>
            <a:endParaRPr lang="en-US" sz="3200">
              <a:solidFill>
                <a:schemeClr val="tx1"/>
              </a:solidFill>
              <a:latin typeface="SF Pro Display" pitchFamily="50" charset="0"/>
              <a:ea typeface="SF Pro Display" pitchFamily="50" charset="0"/>
              <a:cs typeface="SF Pro Display" pitchFamily="50" charset="0"/>
            </a:endParaRPr>
          </a:p>
          <a:p>
            <a:r>
              <a:rPr lang="en-US" sz="5000">
                <a:solidFill>
                  <a:schemeClr val="tx1"/>
                </a:solidFill>
                <a:latin typeface="SF Pro Display" pitchFamily="50" charset="0"/>
                <a:ea typeface="SF Pro Display" pitchFamily="50" charset="0"/>
                <a:cs typeface="SF Pro Display" pitchFamily="50" charset="0"/>
              </a:rPr>
              <a:t>use APIs to bring the </a:t>
            </a:r>
            <a:r>
              <a:rPr lang="en-US" sz="5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loosely coupled microservices </a:t>
            </a:r>
            <a:r>
              <a:rPr lang="en-US" sz="5000">
                <a:solidFill>
                  <a:schemeClr val="tx1"/>
                </a:solidFill>
                <a:latin typeface="SF Pro Display" pitchFamily="50" charset="0"/>
                <a:ea typeface="SF Pro Display" pitchFamily="50" charset="0"/>
                <a:cs typeface="SF Pro Display" pitchFamily="50" charset="0"/>
              </a:rPr>
              <a:t>together. </a:t>
            </a:r>
          </a:p>
          <a:p>
            <a:r>
              <a:rPr lang="en-US" sz="6000">
                <a:latin typeface="SF Pro Display" pitchFamily="50" charset="0"/>
                <a:ea typeface="SF Pro Display" pitchFamily="50" charset="0"/>
                <a:cs typeface="SF Pro Display" pitchFamily="50" charset="0"/>
                <a:sym typeface="Wingdings 2" panose="05020102010507070707" pitchFamily="18" charset="2"/>
              </a:rPr>
              <a:t></a:t>
            </a:r>
            <a:endParaRPr lang="en-US" sz="3200">
              <a:solidFill>
                <a:schemeClr val="tx1"/>
              </a:solidFill>
              <a:latin typeface="SF Pro Display" pitchFamily="50" charset="0"/>
              <a:ea typeface="SF Pro Display" pitchFamily="50" charset="0"/>
              <a:cs typeface="SF Pro Display" pitchFamily="50" charset="0"/>
            </a:endParaRPr>
          </a:p>
          <a:p>
            <a:r>
              <a:rPr lang="en-US" sz="5000">
                <a:solidFill>
                  <a:schemeClr val="tx1"/>
                </a:solidFill>
                <a:latin typeface="SF Pro Display" pitchFamily="50" charset="0"/>
                <a:ea typeface="SF Pro Display" pitchFamily="50" charset="0"/>
                <a:cs typeface="SF Pro Display" pitchFamily="50" charset="0"/>
              </a:rPr>
              <a:t>API tells you what </a:t>
            </a:r>
            <a:r>
              <a:rPr lang="en-US" sz="5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data</a:t>
            </a:r>
            <a:r>
              <a:rPr lang="en-US" sz="5000">
                <a:solidFill>
                  <a:schemeClr val="tx1"/>
                </a:solidFill>
                <a:latin typeface="SF Pro Display" pitchFamily="50" charset="0"/>
                <a:ea typeface="SF Pro Display" pitchFamily="50" charset="0"/>
                <a:cs typeface="SF Pro Display" pitchFamily="50" charset="0"/>
              </a:rPr>
              <a:t> the microservice wants and what </a:t>
            </a:r>
            <a:r>
              <a:rPr lang="en-US" sz="5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results</a:t>
            </a:r>
            <a:r>
              <a:rPr lang="en-US" sz="5000">
                <a:solidFill>
                  <a:schemeClr val="tx1"/>
                </a:solidFill>
                <a:latin typeface="SF Pro Display" pitchFamily="50" charset="0"/>
                <a:ea typeface="SF Pro Display" pitchFamily="50" charset="0"/>
                <a:cs typeface="SF Pro Display" pitchFamily="50" charset="0"/>
              </a:rPr>
              <a:t> it can give you, </a:t>
            </a:r>
            <a:br>
              <a:rPr lang="en-US" sz="5000">
                <a:solidFill>
                  <a:schemeClr val="tx1"/>
                </a:solidFill>
                <a:latin typeface="SF Pro Display" pitchFamily="50" charset="0"/>
                <a:ea typeface="SF Pro Display" pitchFamily="50" charset="0"/>
                <a:cs typeface="SF Pro Display" pitchFamily="50" charset="0"/>
              </a:rPr>
            </a:br>
            <a:r>
              <a:rPr lang="en-US" sz="5000">
                <a:solidFill>
                  <a:schemeClr val="tx1"/>
                </a:solidFill>
                <a:latin typeface="SF Pro Display" pitchFamily="50" charset="0"/>
                <a:ea typeface="SF Pro Display" pitchFamily="50" charset="0"/>
                <a:cs typeface="SF Pro Display" pitchFamily="50" charset="0"/>
              </a:rPr>
              <a:t>instead of specifying the steps to achieve the outcome. </a:t>
            </a:r>
          </a:p>
        </p:txBody>
      </p:sp>
    </p:spTree>
    <p:extLst>
      <p:ext uri="{BB962C8B-B14F-4D97-AF65-F5344CB8AC3E}">
        <p14:creationId xmlns:p14="http://schemas.microsoft.com/office/powerpoint/2010/main" val="31811692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54B60-D9DF-0F93-6933-A2F3A74B1228}"/>
            </a:ext>
          </a:extLst>
        </p:cNvPr>
        <p:cNvGrpSpPr/>
        <p:nvPr/>
      </p:nvGrpSpPr>
      <p:grpSpPr>
        <a:xfrm>
          <a:off x="0" y="0"/>
          <a:ext cx="0" cy="0"/>
          <a:chOff x="0" y="0"/>
          <a:chExt cx="0" cy="0"/>
        </a:xfrm>
      </p:grpSpPr>
      <p:sp>
        <p:nvSpPr>
          <p:cNvPr id="335" name="SELECTED MODELS">
            <a:extLst>
              <a:ext uri="{FF2B5EF4-FFF2-40B4-BE49-F238E27FC236}">
                <a16:creationId xmlns:a16="http://schemas.microsoft.com/office/drawing/2014/main" id="{10BBBB29-93E2-A5B7-C655-9189825FC1CF}"/>
              </a:ext>
            </a:extLst>
          </p:cNvPr>
          <p:cNvSpPr txBox="1"/>
          <p:nvPr/>
        </p:nvSpPr>
        <p:spPr>
          <a:xfrm>
            <a:off x="6290571" y="2292569"/>
            <a:ext cx="11802911"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SG" sz="5000" b="1">
                <a:solidFill>
                  <a:srgbClr val="6C6C6C"/>
                </a:solidFill>
                <a:latin typeface="SF Pro Display" pitchFamily="50" charset="0"/>
                <a:ea typeface="SF Pro Display" pitchFamily="50" charset="0"/>
                <a:cs typeface="SF Pro Display" pitchFamily="50" charset="0"/>
              </a:rPr>
              <a:t>BENEFITS OF CLOUD NATIVE ARCHITECTURE</a:t>
            </a:r>
            <a:endParaRPr sz="5000" b="1">
              <a:solidFill>
                <a:srgbClr val="6C6C6C"/>
              </a:solidFill>
              <a:latin typeface="SF Pro Display" pitchFamily="50" charset="0"/>
              <a:ea typeface="SF Pro Display" pitchFamily="50" charset="0"/>
              <a:cs typeface="SF Pro Display" pitchFamily="50" charset="0"/>
            </a:endParaRPr>
          </a:p>
        </p:txBody>
      </p:sp>
      <p:sp>
        <p:nvSpPr>
          <p:cNvPr id="336" name="Model 5">
            <a:extLst>
              <a:ext uri="{FF2B5EF4-FFF2-40B4-BE49-F238E27FC236}">
                <a16:creationId xmlns:a16="http://schemas.microsoft.com/office/drawing/2014/main" id="{A7E5B99E-D674-8C03-7D70-998CB57161BA}"/>
              </a:ext>
            </a:extLst>
          </p:cNvPr>
          <p:cNvSpPr txBox="1"/>
          <p:nvPr/>
        </p:nvSpPr>
        <p:spPr>
          <a:xfrm>
            <a:off x="1625600" y="3880386"/>
            <a:ext cx="21559519" cy="7905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lgn="ctr">
              <a:lnSpc>
                <a:spcPct val="120000"/>
              </a:lnSpc>
              <a:spcBef>
                <a:spcPts val="0"/>
              </a:spcBef>
              <a:defRPr sz="11600" spc="-232">
                <a:latin typeface="SF Hello Medium"/>
                <a:ea typeface="SF Hello Medium"/>
                <a:cs typeface="SF Hello Medium"/>
                <a:sym typeface="SF Hello Medium"/>
              </a:defRPr>
            </a:lvl1pPr>
          </a:lstStyle>
          <a:p>
            <a:r>
              <a:rPr lang="en-US" sz="5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fewer computing resources </a:t>
            </a:r>
            <a:r>
              <a:rPr lang="en-US" sz="5000">
                <a:latin typeface="SF Pro Display" pitchFamily="50" charset="0"/>
                <a:ea typeface="SF Pro Display" pitchFamily="50" charset="0"/>
                <a:cs typeface="SF Pro Display" pitchFamily="50" charset="0"/>
              </a:rPr>
              <a:t>than conventional application deployment</a:t>
            </a:r>
          </a:p>
          <a:p>
            <a:r>
              <a:rPr lang="en-US" sz="8000">
                <a:latin typeface="SF Pro Display" pitchFamily="50" charset="0"/>
                <a:ea typeface="SF Pro Display" pitchFamily="50" charset="0"/>
                <a:cs typeface="SF Pro Display" pitchFamily="50" charset="0"/>
                <a:sym typeface="Wingdings 2" panose="05020102010507070707" pitchFamily="18" charset="2"/>
              </a:rPr>
              <a:t></a:t>
            </a:r>
            <a:endParaRPr lang="en-US" sz="4400">
              <a:latin typeface="SF Pro Display" pitchFamily="50" charset="0"/>
              <a:ea typeface="SF Pro Display" pitchFamily="50" charset="0"/>
              <a:cs typeface="SF Pro Display" pitchFamily="50" charset="0"/>
            </a:endParaRPr>
          </a:p>
          <a:p>
            <a:r>
              <a:rPr lang="en-SG" sz="5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deploy</a:t>
            </a:r>
            <a:r>
              <a:rPr lang="en-SG" sz="5000">
                <a:latin typeface="SF Pro Display" pitchFamily="50" charset="0"/>
                <a:ea typeface="SF Pro Display" pitchFamily="50" charset="0"/>
                <a:cs typeface="SF Pro Display" pitchFamily="50" charset="0"/>
              </a:rPr>
              <a:t> them almost </a:t>
            </a:r>
            <a:r>
              <a:rPr lang="en-SG" sz="5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instantly</a:t>
            </a:r>
          </a:p>
          <a:p>
            <a:r>
              <a:rPr lang="en-US" sz="7200">
                <a:latin typeface="SF Pro Display" pitchFamily="50" charset="0"/>
                <a:ea typeface="SF Pro Display" pitchFamily="50" charset="0"/>
                <a:cs typeface="SF Pro Display" pitchFamily="50" charset="0"/>
                <a:sym typeface="Wingdings 2" panose="05020102010507070707" pitchFamily="18" charset="2"/>
              </a:rPr>
              <a:t></a:t>
            </a:r>
            <a:endParaRPr lang="en-SG" sz="4000">
              <a:latin typeface="SF Pro Display" pitchFamily="50" charset="0"/>
              <a:ea typeface="SF Pro Display" pitchFamily="50" charset="0"/>
              <a:cs typeface="SF Pro Display" pitchFamily="50" charset="0"/>
            </a:endParaRPr>
          </a:p>
          <a:p>
            <a:r>
              <a:rPr lang="en-US" sz="5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scale</a:t>
            </a:r>
            <a:r>
              <a:rPr lang="en-US" sz="5000">
                <a:latin typeface="SF Pro Display" pitchFamily="50" charset="0"/>
                <a:ea typeface="SF Pro Display" pitchFamily="50" charset="0"/>
                <a:cs typeface="SF Pro Display" pitchFamily="50" charset="0"/>
              </a:rPr>
              <a:t> the cloud computing resources your application requires more efficiently</a:t>
            </a:r>
            <a:endParaRPr lang="en-SG" sz="5000">
              <a:latin typeface="SF Pro Display" pitchFamily="50" charset="0"/>
              <a:ea typeface="SF Pro Display" pitchFamily="50" charset="0"/>
              <a:cs typeface="SF Pro Display" pitchFamily="50" charset="0"/>
            </a:endParaRPr>
          </a:p>
        </p:txBody>
      </p:sp>
    </p:spTree>
    <p:extLst>
      <p:ext uri="{BB962C8B-B14F-4D97-AF65-F5344CB8AC3E}">
        <p14:creationId xmlns:p14="http://schemas.microsoft.com/office/powerpoint/2010/main" val="19757077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ED85F-C36F-1974-8322-5B961FE729C5}"/>
            </a:ext>
          </a:extLst>
        </p:cNvPr>
        <p:cNvGrpSpPr/>
        <p:nvPr/>
      </p:nvGrpSpPr>
      <p:grpSpPr>
        <a:xfrm>
          <a:off x="0" y="0"/>
          <a:ext cx="0" cy="0"/>
          <a:chOff x="0" y="0"/>
          <a:chExt cx="0" cy="0"/>
        </a:xfrm>
      </p:grpSpPr>
      <p:sp>
        <p:nvSpPr>
          <p:cNvPr id="335" name="SELECTED MODELS">
            <a:extLst>
              <a:ext uri="{FF2B5EF4-FFF2-40B4-BE49-F238E27FC236}">
                <a16:creationId xmlns:a16="http://schemas.microsoft.com/office/drawing/2014/main" id="{8CEFC7B1-F6C3-2D16-8751-212100BAC254}"/>
              </a:ext>
            </a:extLst>
          </p:cNvPr>
          <p:cNvSpPr txBox="1"/>
          <p:nvPr/>
        </p:nvSpPr>
        <p:spPr>
          <a:xfrm>
            <a:off x="8217384" y="2292569"/>
            <a:ext cx="7949292"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SG" sz="5000" b="1">
                <a:solidFill>
                  <a:srgbClr val="6C6C6C"/>
                </a:solidFill>
                <a:latin typeface="SF Pro Display" pitchFamily="50" charset="0"/>
                <a:ea typeface="SF Pro Display" pitchFamily="50" charset="0"/>
                <a:cs typeface="SF Pro Display" pitchFamily="50" charset="0"/>
              </a:rPr>
              <a:t>BENEFITS TO BUSINESSES</a:t>
            </a:r>
            <a:endParaRPr sz="5000" b="1">
              <a:solidFill>
                <a:srgbClr val="6C6C6C"/>
              </a:solidFill>
              <a:latin typeface="SF Pro Display" pitchFamily="50" charset="0"/>
              <a:ea typeface="SF Pro Display" pitchFamily="50" charset="0"/>
              <a:cs typeface="SF Pro Display" pitchFamily="50" charset="0"/>
            </a:endParaRPr>
          </a:p>
        </p:txBody>
      </p:sp>
      <p:sp>
        <p:nvSpPr>
          <p:cNvPr id="336" name="Model 5">
            <a:extLst>
              <a:ext uri="{FF2B5EF4-FFF2-40B4-BE49-F238E27FC236}">
                <a16:creationId xmlns:a16="http://schemas.microsoft.com/office/drawing/2014/main" id="{E31369E4-47A0-81EE-7BF8-EE17BE88B48E}"/>
              </a:ext>
            </a:extLst>
          </p:cNvPr>
          <p:cNvSpPr txBox="1"/>
          <p:nvPr/>
        </p:nvSpPr>
        <p:spPr>
          <a:xfrm>
            <a:off x="4124960" y="3616226"/>
            <a:ext cx="16134079" cy="9205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fontScale="92500" lnSpcReduction="20000"/>
          </a:bodyPr>
          <a:lstStyle>
            <a:lvl1pPr algn="ctr">
              <a:lnSpc>
                <a:spcPct val="120000"/>
              </a:lnSpc>
              <a:spcBef>
                <a:spcPts val="0"/>
              </a:spcBef>
              <a:defRPr sz="11600" spc="-232">
                <a:latin typeface="SF Hello Medium"/>
                <a:ea typeface="SF Hello Medium"/>
                <a:cs typeface="SF Hello Medium"/>
                <a:sym typeface="SF Hello Medium"/>
              </a:defRPr>
            </a:lvl1pPr>
          </a:lstStyle>
          <a:p>
            <a:r>
              <a:rPr lang="en-US" sz="5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Increase Efficiency</a:t>
            </a:r>
          </a:p>
          <a:p>
            <a:r>
              <a:rPr lang="en-US" sz="5000">
                <a:latin typeface="SF Pro Display" pitchFamily="50" charset="0"/>
                <a:ea typeface="SF Pro Display" pitchFamily="50" charset="0"/>
                <a:cs typeface="SF Pro Display" pitchFamily="50" charset="0"/>
              </a:rPr>
              <a:t>Developers use automated tools, cloud services, and modern design culture to build scalable applications rapidly.</a:t>
            </a:r>
          </a:p>
          <a:p>
            <a:r>
              <a:rPr lang="en-US" sz="8000">
                <a:latin typeface="SF Pro Display" pitchFamily="50" charset="0"/>
                <a:ea typeface="SF Pro Display" pitchFamily="50" charset="0"/>
                <a:cs typeface="SF Pro Display" pitchFamily="50" charset="0"/>
                <a:sym typeface="Wingdings 2" panose="05020102010507070707" pitchFamily="18" charset="2"/>
              </a:rPr>
              <a:t></a:t>
            </a:r>
            <a:endParaRPr lang="en-US" sz="4400">
              <a:latin typeface="SF Pro Display" pitchFamily="50" charset="0"/>
              <a:ea typeface="SF Pro Display" pitchFamily="50" charset="0"/>
              <a:cs typeface="SF Pro Display" pitchFamily="50" charset="0"/>
            </a:endParaRPr>
          </a:p>
          <a:p>
            <a:r>
              <a:rPr lang="en-SG" sz="5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Reduce Cost</a:t>
            </a:r>
          </a:p>
          <a:p>
            <a:r>
              <a:rPr lang="en-US" sz="5000">
                <a:solidFill>
                  <a:schemeClr val="tx1"/>
                </a:solidFill>
                <a:latin typeface="SF Pro Display" pitchFamily="50" charset="0"/>
                <a:ea typeface="SF Pro Display" pitchFamily="50" charset="0"/>
                <a:cs typeface="SF Pro Display" pitchFamily="50" charset="0"/>
              </a:rPr>
              <a:t>companies don't have to invest in the procurement and maintenance </a:t>
            </a:r>
            <a:br>
              <a:rPr lang="en-US" sz="5000">
                <a:solidFill>
                  <a:schemeClr val="tx1"/>
                </a:solidFill>
                <a:latin typeface="SF Pro Display" pitchFamily="50" charset="0"/>
                <a:ea typeface="SF Pro Display" pitchFamily="50" charset="0"/>
                <a:cs typeface="SF Pro Display" pitchFamily="50" charset="0"/>
              </a:rPr>
            </a:br>
            <a:r>
              <a:rPr lang="en-US" sz="5000">
                <a:solidFill>
                  <a:schemeClr val="tx1"/>
                </a:solidFill>
                <a:latin typeface="SF Pro Display" pitchFamily="50" charset="0"/>
                <a:ea typeface="SF Pro Display" pitchFamily="50" charset="0"/>
                <a:cs typeface="SF Pro Display" pitchFamily="50" charset="0"/>
              </a:rPr>
              <a:t>of costly physical infrastructure.</a:t>
            </a:r>
            <a:endParaRPr lang="en-SG" sz="5000">
              <a:solidFill>
                <a:schemeClr val="tx1"/>
              </a:solidFill>
              <a:latin typeface="SF Pro Display" pitchFamily="50" charset="0"/>
              <a:ea typeface="SF Pro Display" pitchFamily="50" charset="0"/>
              <a:cs typeface="SF Pro Display" pitchFamily="50" charset="0"/>
            </a:endParaRPr>
          </a:p>
          <a:p>
            <a:r>
              <a:rPr lang="en-US" sz="7200">
                <a:latin typeface="SF Pro Display" pitchFamily="50" charset="0"/>
                <a:ea typeface="SF Pro Display" pitchFamily="50" charset="0"/>
                <a:cs typeface="SF Pro Display" pitchFamily="50" charset="0"/>
                <a:sym typeface="Wingdings 2" panose="05020102010507070707" pitchFamily="18" charset="2"/>
              </a:rPr>
              <a:t></a:t>
            </a:r>
            <a:endParaRPr lang="en-SG" sz="4000">
              <a:latin typeface="SF Pro Display" pitchFamily="50" charset="0"/>
              <a:ea typeface="SF Pro Display" pitchFamily="50" charset="0"/>
              <a:cs typeface="SF Pro Display" pitchFamily="50" charset="0"/>
            </a:endParaRPr>
          </a:p>
          <a:p>
            <a:r>
              <a:rPr lang="en-US" sz="5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itchFamily="50" charset="0"/>
                <a:ea typeface="SF Pro Display" pitchFamily="50" charset="0"/>
                <a:cs typeface="SF Pro Display" pitchFamily="50" charset="0"/>
              </a:rPr>
              <a:t>Ensure Availability</a:t>
            </a:r>
          </a:p>
          <a:p>
            <a:r>
              <a:rPr lang="en-US" sz="5000">
                <a:latin typeface="SF Pro Display" pitchFamily="50" charset="0"/>
                <a:ea typeface="SF Pro Display" pitchFamily="50" charset="0"/>
                <a:cs typeface="SF Pro Display" pitchFamily="50" charset="0"/>
              </a:rPr>
              <a:t>Feature updates do not cause downtime and companies can scale up app resources during peak seasons to provide a positive customer experience. </a:t>
            </a:r>
            <a:endParaRPr lang="en-SG" sz="5000">
              <a:latin typeface="SF Pro Display" pitchFamily="50" charset="0"/>
              <a:ea typeface="SF Pro Display" pitchFamily="50" charset="0"/>
              <a:cs typeface="SF Pro Display" pitchFamily="50" charset="0"/>
            </a:endParaRPr>
          </a:p>
        </p:txBody>
      </p:sp>
    </p:spTree>
    <p:extLst>
      <p:ext uri="{BB962C8B-B14F-4D97-AF65-F5344CB8AC3E}">
        <p14:creationId xmlns:p14="http://schemas.microsoft.com/office/powerpoint/2010/main" val="35593655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E9C4A-4887-B92C-1F6A-2F693C6D6D4E}"/>
            </a:ext>
          </a:extLst>
        </p:cNvPr>
        <p:cNvGrpSpPr/>
        <p:nvPr/>
      </p:nvGrpSpPr>
      <p:grpSpPr>
        <a:xfrm>
          <a:off x="0" y="0"/>
          <a:ext cx="0" cy="0"/>
          <a:chOff x="0" y="0"/>
          <a:chExt cx="0" cy="0"/>
        </a:xfrm>
      </p:grpSpPr>
      <p:sp>
        <p:nvSpPr>
          <p:cNvPr id="199" name="Overview…">
            <a:extLst>
              <a:ext uri="{FF2B5EF4-FFF2-40B4-BE49-F238E27FC236}">
                <a16:creationId xmlns:a16="http://schemas.microsoft.com/office/drawing/2014/main" id="{09FF1939-218E-6181-4A6E-8DC4E5C04489}"/>
              </a:ext>
            </a:extLst>
          </p:cNvPr>
          <p:cNvSpPr txBox="1">
            <a:spLocks noGrp="1"/>
          </p:cNvSpPr>
          <p:nvPr>
            <p:ph type="body" idx="1"/>
          </p:nvPr>
        </p:nvSpPr>
        <p:spPr>
          <a:xfrm>
            <a:off x="1206500" y="738589"/>
            <a:ext cx="21971000" cy="12238822"/>
          </a:xfrm>
          <a:prstGeom prst="rect">
            <a:avLst/>
          </a:prstGeom>
        </p:spPr>
        <p:txBody>
          <a:bodyPr>
            <a:normAutofit/>
          </a:bodyPr>
          <a:lstStyle/>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Introduction</a:t>
            </a:r>
          </a:p>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Project Details</a:t>
            </a:r>
          </a:p>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Architecture Design</a:t>
            </a:r>
          </a:p>
          <a:p>
            <a:pPr algn="l" hangingPunct="1">
              <a:lnSpc>
                <a:spcPct val="120000"/>
              </a:lnSpc>
              <a:defRPr sz="10100" spc="-202">
                <a:latin typeface="SF Hello Semibold"/>
                <a:ea typeface="SF Hello Semibold"/>
                <a:cs typeface="SF Hello Semibold"/>
                <a:sym typeface="SF Hello Semibold"/>
              </a:defRPr>
            </a:pPr>
            <a:r>
              <a:rPr lang="en-US" sz="12000" b="1" spc="-202">
                <a:solidFill>
                  <a:schemeClr val="tx1"/>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Demonstration</a:t>
            </a:r>
          </a:p>
        </p:txBody>
      </p:sp>
    </p:spTree>
    <p:extLst>
      <p:ext uri="{BB962C8B-B14F-4D97-AF65-F5344CB8AC3E}">
        <p14:creationId xmlns:p14="http://schemas.microsoft.com/office/powerpoint/2010/main" val="15600349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054EC-D00E-2948-000D-F252E935454F}"/>
            </a:ext>
          </a:extLst>
        </p:cNvPr>
        <p:cNvGrpSpPr/>
        <p:nvPr/>
      </p:nvGrpSpPr>
      <p:grpSpPr>
        <a:xfrm>
          <a:off x="0" y="0"/>
          <a:ext cx="0" cy="0"/>
          <a:chOff x="0" y="0"/>
          <a:chExt cx="0" cy="0"/>
        </a:xfrm>
      </p:grpSpPr>
      <p:sp>
        <p:nvSpPr>
          <p:cNvPr id="334" name="Model 9">
            <a:extLst>
              <a:ext uri="{FF2B5EF4-FFF2-40B4-BE49-F238E27FC236}">
                <a16:creationId xmlns:a16="http://schemas.microsoft.com/office/drawing/2014/main" id="{F872462E-FA39-33AC-7F16-0E00C9E21DCF}"/>
              </a:ext>
            </a:extLst>
          </p:cNvPr>
          <p:cNvSpPr txBox="1">
            <a:spLocks noGrp="1"/>
          </p:cNvSpPr>
          <p:nvPr>
            <p:ph type="body" sz="quarter" idx="1"/>
          </p:nvPr>
        </p:nvSpPr>
        <p:spPr>
          <a:xfrm>
            <a:off x="1219200" y="5616843"/>
            <a:ext cx="21697950" cy="1765032"/>
          </a:xfrm>
          <a:prstGeom prst="rect">
            <a:avLst/>
          </a:prstGeom>
        </p:spPr>
        <p:txBody>
          <a:bodyPr>
            <a:normAutofit lnSpcReduction="10000"/>
          </a:bodyPr>
          <a:lstStyle>
            <a:lvl1pPr>
              <a:lnSpc>
                <a:spcPct val="120000"/>
              </a:lnSpc>
            </a:lvl1pPr>
          </a:lstStyle>
          <a:p>
            <a:r>
              <a:rPr lang="en-SG" sz="10000" b="1">
                <a:latin typeface="SF Pro Display" pitchFamily="50" charset="0"/>
                <a:ea typeface="SF Pro Display" pitchFamily="50" charset="0"/>
                <a:cs typeface="SF Pro Display" pitchFamily="50" charset="0"/>
              </a:rPr>
              <a:t>Container Orchestration – K8s</a:t>
            </a:r>
            <a:endParaRPr sz="10000" b="1">
              <a:latin typeface="SF Pro Display" pitchFamily="50" charset="0"/>
              <a:ea typeface="SF Pro Display" pitchFamily="50" charset="0"/>
              <a:cs typeface="SF Pro Display" pitchFamily="50" charset="0"/>
            </a:endParaRPr>
          </a:p>
        </p:txBody>
      </p:sp>
      <p:sp>
        <p:nvSpPr>
          <p:cNvPr id="335" name="SELECTED MODELS">
            <a:extLst>
              <a:ext uri="{FF2B5EF4-FFF2-40B4-BE49-F238E27FC236}">
                <a16:creationId xmlns:a16="http://schemas.microsoft.com/office/drawing/2014/main" id="{A73B8D28-E420-8037-6582-0992282172B4}"/>
              </a:ext>
            </a:extLst>
          </p:cNvPr>
          <p:cNvSpPr txBox="1"/>
          <p:nvPr/>
        </p:nvSpPr>
        <p:spPr>
          <a:xfrm>
            <a:off x="8420164" y="2292569"/>
            <a:ext cx="7543732"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SG" sz="5000" b="1">
                <a:solidFill>
                  <a:srgbClr val="6C6C6C"/>
                </a:solidFill>
                <a:latin typeface="SF Pro Display" pitchFamily="50" charset="0"/>
                <a:ea typeface="SF Pro Display" pitchFamily="50" charset="0"/>
                <a:cs typeface="SF Pro Display" pitchFamily="50" charset="0"/>
              </a:rPr>
              <a:t>FURTHER EXPLORATION</a:t>
            </a:r>
            <a:endParaRPr sz="5000" b="1">
              <a:solidFill>
                <a:srgbClr val="6C6C6C"/>
              </a:solidFill>
              <a:latin typeface="SF Pro Display" pitchFamily="50" charset="0"/>
              <a:ea typeface="SF Pro Display" pitchFamily="50" charset="0"/>
              <a:cs typeface="SF Pro Display" pitchFamily="50" charset="0"/>
            </a:endParaRPr>
          </a:p>
        </p:txBody>
      </p:sp>
      <p:sp>
        <p:nvSpPr>
          <p:cNvPr id="336" name="Model 5">
            <a:extLst>
              <a:ext uri="{FF2B5EF4-FFF2-40B4-BE49-F238E27FC236}">
                <a16:creationId xmlns:a16="http://schemas.microsoft.com/office/drawing/2014/main" id="{8511B559-BD67-40D3-253A-1EB07E795C9D}"/>
              </a:ext>
            </a:extLst>
          </p:cNvPr>
          <p:cNvSpPr txBox="1"/>
          <p:nvPr/>
        </p:nvSpPr>
        <p:spPr>
          <a:xfrm>
            <a:off x="1219200" y="3880386"/>
            <a:ext cx="21697950" cy="1765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lnSpcReduction="10000"/>
          </a:bodyPr>
          <a:lstStyle>
            <a:lvl1pPr algn="ctr">
              <a:lnSpc>
                <a:spcPct val="120000"/>
              </a:lnSpc>
              <a:spcBef>
                <a:spcPts val="0"/>
              </a:spcBef>
              <a:defRPr sz="11600" spc="-232">
                <a:latin typeface="SF Hello Medium"/>
                <a:ea typeface="SF Hello Medium"/>
                <a:cs typeface="SF Hello Medium"/>
                <a:sym typeface="SF Hello Medium"/>
              </a:defRPr>
            </a:lvl1pPr>
          </a:lstStyle>
          <a:p>
            <a:r>
              <a:rPr lang="en-SG" sz="10000" b="1">
                <a:latin typeface="SF Pro Display" pitchFamily="50" charset="0"/>
                <a:ea typeface="SF Pro Display" pitchFamily="50" charset="0"/>
                <a:cs typeface="SF Pro Display" pitchFamily="50" charset="0"/>
              </a:rPr>
              <a:t>Serverless Integration</a:t>
            </a:r>
          </a:p>
        </p:txBody>
      </p:sp>
      <p:sp>
        <p:nvSpPr>
          <p:cNvPr id="2" name="Model 9">
            <a:extLst>
              <a:ext uri="{FF2B5EF4-FFF2-40B4-BE49-F238E27FC236}">
                <a16:creationId xmlns:a16="http://schemas.microsoft.com/office/drawing/2014/main" id="{0A5DABDF-F6B9-D699-9FD4-BCF2EC475CA7}"/>
              </a:ext>
            </a:extLst>
          </p:cNvPr>
          <p:cNvSpPr txBox="1">
            <a:spLocks/>
          </p:cNvSpPr>
          <p:nvPr/>
        </p:nvSpPr>
        <p:spPr>
          <a:xfrm>
            <a:off x="1219200" y="7353300"/>
            <a:ext cx="21697950" cy="17650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lnSpcReduction="10000"/>
          </a:bodyPr>
          <a:lstStyle>
            <a:lvl1pPr marL="0" marR="0" indent="0" algn="ctr" defTabSz="2438338" rtl="0" latinLnBrk="0">
              <a:lnSpc>
                <a:spcPct val="12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r>
              <a:rPr lang="en-SG" sz="10000" b="1">
                <a:latin typeface="SF Pro Display" pitchFamily="50" charset="0"/>
                <a:ea typeface="SF Pro Display" pitchFamily="50" charset="0"/>
                <a:cs typeface="SF Pro Display" pitchFamily="50" charset="0"/>
              </a:rPr>
              <a:t>API Communication</a:t>
            </a:r>
          </a:p>
        </p:txBody>
      </p:sp>
      <p:sp>
        <p:nvSpPr>
          <p:cNvPr id="3" name="Model 9">
            <a:extLst>
              <a:ext uri="{FF2B5EF4-FFF2-40B4-BE49-F238E27FC236}">
                <a16:creationId xmlns:a16="http://schemas.microsoft.com/office/drawing/2014/main" id="{C5B0268F-052D-E85B-F575-FDD704B7737C}"/>
              </a:ext>
            </a:extLst>
          </p:cNvPr>
          <p:cNvSpPr txBox="1">
            <a:spLocks/>
          </p:cNvSpPr>
          <p:nvPr/>
        </p:nvSpPr>
        <p:spPr>
          <a:xfrm>
            <a:off x="1219200" y="9089757"/>
            <a:ext cx="21697950" cy="17650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lnSpcReduction="10000"/>
          </a:bodyPr>
          <a:lstStyle>
            <a:lvl1pPr marL="0" marR="0" indent="0" algn="ctr" defTabSz="2438338" rtl="0" latinLnBrk="0">
              <a:lnSpc>
                <a:spcPct val="12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r>
              <a:rPr lang="en-SG" sz="10000" b="1">
                <a:latin typeface="SF Pro Display" pitchFamily="50" charset="0"/>
                <a:ea typeface="SF Pro Display" pitchFamily="50" charset="0"/>
                <a:cs typeface="SF Pro Display" pitchFamily="50" charset="0"/>
              </a:rPr>
              <a:t>Micro Frontends</a:t>
            </a:r>
          </a:p>
        </p:txBody>
      </p:sp>
      <p:sp>
        <p:nvSpPr>
          <p:cNvPr id="4" name="Model 9">
            <a:extLst>
              <a:ext uri="{FF2B5EF4-FFF2-40B4-BE49-F238E27FC236}">
                <a16:creationId xmlns:a16="http://schemas.microsoft.com/office/drawing/2014/main" id="{55BBC8C0-BDC9-94D5-CF14-295ADDCA739F}"/>
              </a:ext>
            </a:extLst>
          </p:cNvPr>
          <p:cNvSpPr txBox="1">
            <a:spLocks/>
          </p:cNvSpPr>
          <p:nvPr/>
        </p:nvSpPr>
        <p:spPr>
          <a:xfrm>
            <a:off x="1219200" y="10826214"/>
            <a:ext cx="21697950" cy="17650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lnSpcReduction="10000"/>
          </a:bodyPr>
          <a:lstStyle>
            <a:lvl1pPr marL="0" marR="0" indent="0" algn="ctr" defTabSz="2438338" rtl="0" latinLnBrk="0">
              <a:lnSpc>
                <a:spcPct val="12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r>
              <a:rPr lang="en-SG" sz="10000" b="1">
                <a:latin typeface="SF Pro Display" pitchFamily="50" charset="0"/>
                <a:ea typeface="SF Pro Display" pitchFamily="50" charset="0"/>
                <a:cs typeface="SF Pro Display" pitchFamily="50" charset="0"/>
              </a:rPr>
              <a:t>Continuous Delivery Pipeline</a:t>
            </a:r>
          </a:p>
        </p:txBody>
      </p:sp>
    </p:spTree>
    <p:extLst>
      <p:ext uri="{BB962C8B-B14F-4D97-AF65-F5344CB8AC3E}">
        <p14:creationId xmlns:p14="http://schemas.microsoft.com/office/powerpoint/2010/main" val="197498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hank You."/>
          <p:cNvSpPr txBox="1">
            <a:spLocks noGrp="1"/>
          </p:cNvSpPr>
          <p:nvPr>
            <p:ph type="body" sz="half" idx="1"/>
          </p:nvPr>
        </p:nvSpPr>
        <p:spPr>
          <a:prstGeom prst="rect">
            <a:avLst/>
          </a:prstGeom>
        </p:spPr>
        <p:txBody>
          <a:bodyPr>
            <a:normAutofit/>
          </a:bodyPr>
          <a:lstStyle/>
          <a:p>
            <a:r>
              <a:rPr sz="12000" b="1">
                <a:latin typeface="SF Pro Display" pitchFamily="50" charset="0"/>
                <a:ea typeface="SF Pro Display" pitchFamily="50" charset="0"/>
                <a:cs typeface="SF Pro Display" pitchFamily="50" charset="0"/>
              </a:rPr>
              <a:t>Thank You.</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erview…">
            <a:extLst>
              <a:ext uri="{FF2B5EF4-FFF2-40B4-BE49-F238E27FC236}">
                <a16:creationId xmlns:a16="http://schemas.microsoft.com/office/drawing/2014/main" id="{6B07CD38-2B98-FAB9-942C-ADC8D04E84EF}"/>
              </a:ext>
            </a:extLst>
          </p:cNvPr>
          <p:cNvSpPr txBox="1">
            <a:spLocks/>
          </p:cNvSpPr>
          <p:nvPr/>
        </p:nvSpPr>
        <p:spPr>
          <a:xfrm>
            <a:off x="1206500" y="738589"/>
            <a:ext cx="21971000" cy="12238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algn="l" hangingPunct="1">
              <a:lnSpc>
                <a:spcPct val="120000"/>
              </a:lnSpc>
              <a:defRPr sz="10100" spc="-202">
                <a:latin typeface="SF Hello Semibold"/>
                <a:ea typeface="SF Hello Semibold"/>
                <a:cs typeface="SF Hello Semibold"/>
                <a:sym typeface="SF Hello Semibold"/>
              </a:defRPr>
            </a:pPr>
            <a:r>
              <a:rPr lang="en-US" sz="12000" b="1" spc="-202">
                <a:latin typeface="SF Pro Display" panose="00000500000000000000" pitchFamily="50" charset="0"/>
                <a:ea typeface="SF Pro Display" panose="00000500000000000000" pitchFamily="50" charset="0"/>
                <a:cs typeface="SF Pro Display" panose="00000500000000000000" pitchFamily="50" charset="0"/>
                <a:sym typeface="SF Hello Semibold"/>
              </a:rPr>
              <a:t>Introduction</a:t>
            </a:r>
          </a:p>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Project Details</a:t>
            </a:r>
          </a:p>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Architecture Design</a:t>
            </a:r>
          </a:p>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Demonstration</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Build an image classification model to recognize and classify 10 different types of food."/>
          <p:cNvSpPr txBox="1">
            <a:spLocks noGrp="1"/>
          </p:cNvSpPr>
          <p:nvPr>
            <p:ph type="body" idx="1"/>
          </p:nvPr>
        </p:nvSpPr>
        <p:spPr>
          <a:xfrm>
            <a:off x="1654935" y="3985781"/>
            <a:ext cx="21074127" cy="6768566"/>
          </a:xfrm>
          <a:prstGeom prst="rect">
            <a:avLst/>
          </a:prstGeom>
        </p:spPr>
        <p:txBody>
          <a:bodyPr>
            <a:noAutofit/>
          </a:bodyPr>
          <a:lstStyle/>
          <a:p>
            <a:pPr>
              <a:lnSpc>
                <a:spcPct val="100000"/>
              </a:lnSpc>
              <a:spcBef>
                <a:spcPts val="600"/>
              </a:spcBef>
              <a:spcAft>
                <a:spcPts val="600"/>
              </a:spcAft>
            </a:pPr>
            <a:r>
              <a:rPr lang="en-US" sz="10000">
                <a:latin typeface="SF Pro Display" panose="00000500000000000000" pitchFamily="50" charset="0"/>
                <a:ea typeface="SF Pro Display" panose="00000500000000000000" pitchFamily="50" charset="0"/>
                <a:cs typeface="SF Pro Display" panose="00000500000000000000" pitchFamily="50" charset="0"/>
              </a:rPr>
              <a:t>Implement a solution aligned with one of the United Nations' </a:t>
            </a:r>
            <a:r>
              <a:rPr lang="en-US" sz="10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anose="00000500000000000000" pitchFamily="50" charset="0"/>
                <a:ea typeface="SF Pro Display" panose="00000500000000000000" pitchFamily="50" charset="0"/>
                <a:cs typeface="SF Pro Display" panose="00000500000000000000" pitchFamily="50" charset="0"/>
              </a:rPr>
              <a:t>Sustainable Development Goals</a:t>
            </a:r>
            <a:r>
              <a:rPr lang="en-US" sz="10000">
                <a:latin typeface="SF Pro Display" panose="00000500000000000000" pitchFamily="50" charset="0"/>
                <a:ea typeface="SF Pro Display" panose="00000500000000000000" pitchFamily="50" charset="0"/>
                <a:cs typeface="SF Pro Display" panose="00000500000000000000" pitchFamily="50" charset="0"/>
              </a:rPr>
              <a:t>, while integrating </a:t>
            </a:r>
            <a:r>
              <a:rPr lang="en-US" sz="100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anose="00000500000000000000" pitchFamily="50" charset="0"/>
                <a:ea typeface="SF Pro Display" panose="00000500000000000000" pitchFamily="50" charset="0"/>
                <a:cs typeface="SF Pro Display" panose="00000500000000000000" pitchFamily="50" charset="0"/>
              </a:rPr>
              <a:t>Cloud Native concepts </a:t>
            </a:r>
            <a:r>
              <a:rPr lang="en-US" sz="10000">
                <a:latin typeface="SF Pro Display" panose="00000500000000000000" pitchFamily="50" charset="0"/>
                <a:ea typeface="SF Pro Display" panose="00000500000000000000" pitchFamily="50" charset="0"/>
                <a:cs typeface="SF Pro Display" panose="00000500000000000000" pitchFamily="50" charset="0"/>
              </a:rPr>
              <a:t>learned</a:t>
            </a:r>
            <a:endParaRPr sz="10000">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180" name="OBJECTIVE"/>
          <p:cNvSpPr txBox="1"/>
          <p:nvPr/>
        </p:nvSpPr>
        <p:spPr>
          <a:xfrm>
            <a:off x="10424688" y="2292570"/>
            <a:ext cx="3534622"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sz="5000" b="1">
                <a:solidFill>
                  <a:srgbClr val="6C6C6C"/>
                </a:solidFill>
                <a:latin typeface="SF Pro Display" panose="00000500000000000000" pitchFamily="50" charset="0"/>
                <a:ea typeface="SF Pro Display" panose="00000500000000000000" pitchFamily="50" charset="0"/>
                <a:cs typeface="SF Pro Display" panose="00000500000000000000" pitchFamily="50" charset="0"/>
              </a:rPr>
              <a:t>OBJECTIVE</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833B1-9835-02AD-8E4B-59DEE8919821}"/>
            </a:ext>
          </a:extLst>
        </p:cNvPr>
        <p:cNvGrpSpPr/>
        <p:nvPr/>
      </p:nvGrpSpPr>
      <p:grpSpPr>
        <a:xfrm>
          <a:off x="0" y="0"/>
          <a:ext cx="0" cy="0"/>
          <a:chOff x="0" y="0"/>
          <a:chExt cx="0" cy="0"/>
        </a:xfrm>
      </p:grpSpPr>
      <p:sp>
        <p:nvSpPr>
          <p:cNvPr id="179" name="Build an image classification model to recognize and classify 10 different types of food.">
            <a:extLst>
              <a:ext uri="{FF2B5EF4-FFF2-40B4-BE49-F238E27FC236}">
                <a16:creationId xmlns:a16="http://schemas.microsoft.com/office/drawing/2014/main" id="{CE6F2E55-8901-6DE8-48AE-338440BF4CC5}"/>
              </a:ext>
            </a:extLst>
          </p:cNvPr>
          <p:cNvSpPr txBox="1">
            <a:spLocks noGrp="1"/>
          </p:cNvSpPr>
          <p:nvPr>
            <p:ph type="body" idx="1"/>
          </p:nvPr>
        </p:nvSpPr>
        <p:spPr>
          <a:xfrm>
            <a:off x="1654935" y="3985781"/>
            <a:ext cx="21074127" cy="6768566"/>
          </a:xfrm>
          <a:prstGeom prst="rect">
            <a:avLst/>
          </a:prstGeom>
        </p:spPr>
        <p:txBody>
          <a:bodyPr>
            <a:noAutofit/>
          </a:bodyPr>
          <a:lstStyle/>
          <a:p>
            <a:pPr>
              <a:lnSpc>
                <a:spcPct val="100000"/>
              </a:lnSpc>
              <a:spcBef>
                <a:spcPts val="600"/>
              </a:spcBef>
              <a:spcAft>
                <a:spcPts val="600"/>
              </a:spcAft>
            </a:pPr>
            <a:r>
              <a:rPr lang="en-US" sz="10000" b="1">
                <a:ln w="508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anose="00000500000000000000" pitchFamily="50" charset="0"/>
                <a:ea typeface="SF Pro Display" panose="00000500000000000000" pitchFamily="50" charset="0"/>
                <a:cs typeface="SF Pro Display" panose="00000500000000000000" pitchFamily="50" charset="0"/>
              </a:rPr>
              <a:t>SDG 17:</a:t>
            </a:r>
          </a:p>
          <a:p>
            <a:pPr>
              <a:lnSpc>
                <a:spcPct val="100000"/>
              </a:lnSpc>
              <a:spcBef>
                <a:spcPts val="600"/>
              </a:spcBef>
              <a:spcAft>
                <a:spcPts val="600"/>
              </a:spcAft>
            </a:pPr>
            <a:r>
              <a:rPr lang="en-US" sz="10000">
                <a:latin typeface="SF Pro Display" panose="00000500000000000000" pitchFamily="50" charset="0"/>
                <a:ea typeface="SF Pro Display" panose="00000500000000000000" pitchFamily="50" charset="0"/>
                <a:cs typeface="SF Pro Display" panose="00000500000000000000" pitchFamily="50" charset="0"/>
              </a:rPr>
              <a:t>Partnerships for the Goals</a:t>
            </a:r>
            <a:endParaRPr sz="10000">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180" name="OBJECTIVE">
            <a:extLst>
              <a:ext uri="{FF2B5EF4-FFF2-40B4-BE49-F238E27FC236}">
                <a16:creationId xmlns:a16="http://schemas.microsoft.com/office/drawing/2014/main" id="{3924312F-1B8D-425E-961A-B4F5CE822C45}"/>
              </a:ext>
            </a:extLst>
          </p:cNvPr>
          <p:cNvSpPr txBox="1"/>
          <p:nvPr/>
        </p:nvSpPr>
        <p:spPr>
          <a:xfrm>
            <a:off x="10187445" y="2292570"/>
            <a:ext cx="4009111"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US" sz="5000" b="1">
                <a:solidFill>
                  <a:srgbClr val="6C6C6C"/>
                </a:solidFill>
                <a:latin typeface="SF Pro Display" panose="00000500000000000000" pitchFamily="50" charset="0"/>
                <a:ea typeface="SF Pro Display" panose="00000500000000000000" pitchFamily="50" charset="0"/>
                <a:cs typeface="SF Pro Display" panose="00000500000000000000" pitchFamily="50" charset="0"/>
              </a:rPr>
              <a:t>TARGET SDG</a:t>
            </a:r>
            <a:endParaRPr sz="5000" b="1">
              <a:solidFill>
                <a:srgbClr val="6C6C6C"/>
              </a:solidFill>
              <a:latin typeface="SF Pro Display" panose="00000500000000000000" pitchFamily="50" charset="0"/>
              <a:ea typeface="SF Pro Display" panose="00000500000000000000" pitchFamily="50" charset="0"/>
              <a:cs typeface="SF Pro Display" panose="00000500000000000000" pitchFamily="50" charset="0"/>
            </a:endParaRPr>
          </a:p>
        </p:txBody>
      </p:sp>
    </p:spTree>
    <p:extLst>
      <p:ext uri="{BB962C8B-B14F-4D97-AF65-F5344CB8AC3E}">
        <p14:creationId xmlns:p14="http://schemas.microsoft.com/office/powerpoint/2010/main" val="35144407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MODELS"/>
          <p:cNvSpPr txBox="1"/>
          <p:nvPr/>
        </p:nvSpPr>
        <p:spPr>
          <a:xfrm>
            <a:off x="10547320" y="2292569"/>
            <a:ext cx="3289363" cy="8720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lgn="ctr">
              <a:lnSpc>
                <a:spcPct val="100000"/>
              </a:lnSpc>
              <a:spcBef>
                <a:spcPts val="0"/>
              </a:spcBef>
              <a:defRPr sz="3900"/>
            </a:lvl1pPr>
          </a:lstStyle>
          <a:p>
            <a:r>
              <a:rPr lang="en-US" sz="5000" b="1">
                <a:solidFill>
                  <a:srgbClr val="6C6C6C"/>
                </a:solidFill>
                <a:latin typeface="SF Pro Display" panose="00000500000000000000" pitchFamily="50" charset="0"/>
                <a:ea typeface="SF Pro Display" panose="00000500000000000000" pitchFamily="50" charset="0"/>
                <a:cs typeface="SF Pro Display" panose="00000500000000000000" pitchFamily="50" charset="0"/>
              </a:rPr>
              <a:t>SOLUTION</a:t>
            </a:r>
            <a:endParaRPr sz="5000" b="1">
              <a:solidFill>
                <a:srgbClr val="6C6C6C"/>
              </a:solidFill>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4" name="Build an image classification model to recognize and classify 10 different types of food.">
            <a:extLst>
              <a:ext uri="{FF2B5EF4-FFF2-40B4-BE49-F238E27FC236}">
                <a16:creationId xmlns:a16="http://schemas.microsoft.com/office/drawing/2014/main" id="{9D81CB6A-E0D6-1295-C627-D5EC3497A311}"/>
              </a:ext>
            </a:extLst>
          </p:cNvPr>
          <p:cNvSpPr txBox="1">
            <a:spLocks/>
          </p:cNvSpPr>
          <p:nvPr/>
        </p:nvSpPr>
        <p:spPr>
          <a:xfrm>
            <a:off x="1654935" y="3985781"/>
            <a:ext cx="21074127" cy="676856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10000" b="1">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SF Pro Display" panose="00000500000000000000" pitchFamily="50" charset="0"/>
                <a:ea typeface="SF Pro Display" panose="00000500000000000000" pitchFamily="50" charset="0"/>
                <a:cs typeface="SF Pro Display" panose="00000500000000000000" pitchFamily="50" charset="0"/>
              </a:rPr>
              <a:t>SDG COLLAB</a:t>
            </a:r>
          </a:p>
          <a:p>
            <a:pPr hangingPunct="1">
              <a:lnSpc>
                <a:spcPct val="100000"/>
              </a:lnSpc>
              <a:spcBef>
                <a:spcPts val="600"/>
              </a:spcBef>
              <a:spcAft>
                <a:spcPts val="600"/>
              </a:spcAft>
            </a:pPr>
            <a:r>
              <a:rPr lang="en-US" sz="10000">
                <a:latin typeface="SF Pro Display" panose="00000500000000000000" pitchFamily="50" charset="0"/>
                <a:ea typeface="SF Pro Display" panose="00000500000000000000" pitchFamily="50" charset="0"/>
                <a:cs typeface="SF Pro Display" panose="00000500000000000000" pitchFamily="50" charset="0"/>
              </a:rPr>
              <a:t>Web application connects local non-governmental organizations (NGOs) for collaborative projects.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verview…"/>
          <p:cNvSpPr txBox="1">
            <a:spLocks noGrp="1"/>
          </p:cNvSpPr>
          <p:nvPr>
            <p:ph type="body" idx="1"/>
          </p:nvPr>
        </p:nvSpPr>
        <p:spPr>
          <a:xfrm>
            <a:off x="1206500" y="738589"/>
            <a:ext cx="21971000" cy="12238822"/>
          </a:xfrm>
          <a:prstGeom prst="rect">
            <a:avLst/>
          </a:prstGeom>
        </p:spPr>
        <p:txBody>
          <a:bodyPr>
            <a:normAutofit/>
          </a:bodyPr>
          <a:lstStyle/>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Introduction</a:t>
            </a:r>
          </a:p>
          <a:p>
            <a:pPr algn="l" hangingPunct="1">
              <a:lnSpc>
                <a:spcPct val="120000"/>
              </a:lnSpc>
              <a:defRPr sz="10100" spc="-202">
                <a:latin typeface="SF Hello Semibold"/>
                <a:ea typeface="SF Hello Semibold"/>
                <a:cs typeface="SF Hello Semibold"/>
                <a:sym typeface="SF Hello Semibold"/>
              </a:defRPr>
            </a:pPr>
            <a:r>
              <a:rPr lang="en-US" sz="12000" b="1" spc="-202">
                <a:solidFill>
                  <a:schemeClr val="tx1"/>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Project Details</a:t>
            </a:r>
          </a:p>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Architecture Design</a:t>
            </a:r>
          </a:p>
          <a:p>
            <a:pPr algn="l" hangingPunct="1">
              <a:lnSpc>
                <a:spcPct val="120000"/>
              </a:lnSpc>
              <a:defRPr sz="10100" spc="-202">
                <a:latin typeface="SF Hello Semibold"/>
                <a:ea typeface="SF Hello Semibold"/>
                <a:cs typeface="SF Hello Semibold"/>
                <a:sym typeface="SF Hello Semibold"/>
              </a:defRPr>
            </a:pPr>
            <a:r>
              <a:rPr lang="en-US" sz="12000" spc="-202">
                <a:solidFill>
                  <a:srgbClr val="6C6C6C"/>
                </a:solidFill>
                <a:latin typeface="SF Pro Display" panose="00000500000000000000" pitchFamily="50" charset="0"/>
                <a:ea typeface="SF Pro Display" panose="00000500000000000000" pitchFamily="50" charset="0"/>
                <a:cs typeface="SF Pro Display" panose="00000500000000000000" pitchFamily="50" charset="0"/>
                <a:sym typeface="SF Hello Semibold"/>
              </a:rPr>
              <a:t>Demonstration</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E38A9-F0EE-76BE-C4C1-1E8D70CAB2D2}"/>
            </a:ext>
          </a:extLst>
        </p:cNvPr>
        <p:cNvGrpSpPr/>
        <p:nvPr/>
      </p:nvGrpSpPr>
      <p:grpSpPr>
        <a:xfrm>
          <a:off x="0" y="0"/>
          <a:ext cx="0" cy="0"/>
          <a:chOff x="0" y="0"/>
          <a:chExt cx="0" cy="0"/>
        </a:xfrm>
      </p:grpSpPr>
      <p:sp>
        <p:nvSpPr>
          <p:cNvPr id="183" name="MODELS">
            <a:extLst>
              <a:ext uri="{FF2B5EF4-FFF2-40B4-BE49-F238E27FC236}">
                <a16:creationId xmlns:a16="http://schemas.microsoft.com/office/drawing/2014/main" id="{0DB6C08E-0720-822D-69BF-1F45C6E0B832}"/>
              </a:ext>
            </a:extLst>
          </p:cNvPr>
          <p:cNvSpPr txBox="1"/>
          <p:nvPr/>
        </p:nvSpPr>
        <p:spPr>
          <a:xfrm>
            <a:off x="9623997" y="2292569"/>
            <a:ext cx="5136021" cy="8720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algn="ctr">
              <a:lnSpc>
                <a:spcPct val="100000"/>
              </a:lnSpc>
              <a:spcBef>
                <a:spcPts val="0"/>
              </a:spcBef>
              <a:defRPr sz="3900"/>
            </a:lvl1pPr>
          </a:lstStyle>
          <a:p>
            <a:r>
              <a:rPr lang="en-US" sz="5000" b="1">
                <a:solidFill>
                  <a:srgbClr val="6C6C6C"/>
                </a:solidFill>
                <a:latin typeface="SF Pro Display" panose="00000500000000000000" pitchFamily="50" charset="0"/>
                <a:ea typeface="SF Pro Display" panose="00000500000000000000" pitchFamily="50" charset="0"/>
                <a:cs typeface="SF Pro Display" panose="00000500000000000000" pitchFamily="50" charset="0"/>
              </a:rPr>
              <a:t>MAIN FEATURES</a:t>
            </a:r>
            <a:endParaRPr sz="5000" b="1">
              <a:solidFill>
                <a:srgbClr val="6C6C6C"/>
              </a:solidFill>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4" name="Build an image classification model to recognize and classify 10 different types of food.">
            <a:extLst>
              <a:ext uri="{FF2B5EF4-FFF2-40B4-BE49-F238E27FC236}">
                <a16:creationId xmlns:a16="http://schemas.microsoft.com/office/drawing/2014/main" id="{4803A9B8-DA8D-3C4C-5882-BC5E82551054}"/>
              </a:ext>
            </a:extLst>
          </p:cNvPr>
          <p:cNvSpPr txBox="1">
            <a:spLocks/>
          </p:cNvSpPr>
          <p:nvPr/>
        </p:nvSpPr>
        <p:spPr>
          <a:xfrm>
            <a:off x="6300372" y="8226635"/>
            <a:ext cx="11459760" cy="15006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10000" b="1">
                <a:latin typeface="SF Pro Display" panose="00000500000000000000" pitchFamily="50" charset="0"/>
                <a:ea typeface="SF Pro Display" panose="00000500000000000000" pitchFamily="50" charset="0"/>
                <a:cs typeface="SF Pro Display" panose="00000500000000000000" pitchFamily="50" charset="0"/>
              </a:rPr>
              <a:t>Resource Sharing</a:t>
            </a:r>
          </a:p>
        </p:txBody>
      </p:sp>
      <p:sp>
        <p:nvSpPr>
          <p:cNvPr id="2" name="Build an image classification model to recognize and classify 10 different types of food.">
            <a:extLst>
              <a:ext uri="{FF2B5EF4-FFF2-40B4-BE49-F238E27FC236}">
                <a16:creationId xmlns:a16="http://schemas.microsoft.com/office/drawing/2014/main" id="{085E9979-FFEE-02DA-20D0-83AD6725C23E}"/>
              </a:ext>
            </a:extLst>
          </p:cNvPr>
          <p:cNvSpPr txBox="1">
            <a:spLocks/>
          </p:cNvSpPr>
          <p:nvPr/>
        </p:nvSpPr>
        <p:spPr>
          <a:xfrm>
            <a:off x="5563126" y="3751855"/>
            <a:ext cx="12934252" cy="15006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10000" b="1">
                <a:latin typeface="SF Pro Display" panose="00000500000000000000" pitchFamily="50" charset="0"/>
                <a:ea typeface="SF Pro Display" panose="00000500000000000000" pitchFamily="50" charset="0"/>
                <a:cs typeface="SF Pro Display" panose="00000500000000000000" pitchFamily="50" charset="0"/>
              </a:rPr>
              <a:t>Project Coordination</a:t>
            </a:r>
          </a:p>
        </p:txBody>
      </p:sp>
      <p:sp>
        <p:nvSpPr>
          <p:cNvPr id="3" name="Build an image classification model to recognize and classify 10 different types of food.">
            <a:extLst>
              <a:ext uri="{FF2B5EF4-FFF2-40B4-BE49-F238E27FC236}">
                <a16:creationId xmlns:a16="http://schemas.microsoft.com/office/drawing/2014/main" id="{BA05D24F-7258-9AA2-4EA0-0EF273F33422}"/>
              </a:ext>
            </a:extLst>
          </p:cNvPr>
          <p:cNvSpPr txBox="1">
            <a:spLocks/>
          </p:cNvSpPr>
          <p:nvPr/>
        </p:nvSpPr>
        <p:spPr>
          <a:xfrm>
            <a:off x="5563126" y="10464024"/>
            <a:ext cx="12934252" cy="15006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10000" b="1">
                <a:latin typeface="SF Pro Display" panose="00000500000000000000" pitchFamily="50" charset="0"/>
                <a:ea typeface="SF Pro Display" panose="00000500000000000000" pitchFamily="50" charset="0"/>
                <a:cs typeface="SF Pro Display" panose="00000500000000000000" pitchFamily="50" charset="0"/>
              </a:rPr>
              <a:t>Forum Discussions</a:t>
            </a:r>
          </a:p>
        </p:txBody>
      </p:sp>
      <p:sp>
        <p:nvSpPr>
          <p:cNvPr id="5" name="Build an image classification model to recognize and classify 10 different types of food.">
            <a:extLst>
              <a:ext uri="{FF2B5EF4-FFF2-40B4-BE49-F238E27FC236}">
                <a16:creationId xmlns:a16="http://schemas.microsoft.com/office/drawing/2014/main" id="{276D1EC2-E133-AE1C-A42E-31576E0B8EA4}"/>
              </a:ext>
            </a:extLst>
          </p:cNvPr>
          <p:cNvSpPr txBox="1">
            <a:spLocks/>
          </p:cNvSpPr>
          <p:nvPr/>
        </p:nvSpPr>
        <p:spPr>
          <a:xfrm>
            <a:off x="5563126" y="5989245"/>
            <a:ext cx="12934252" cy="15006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10000" b="1">
                <a:latin typeface="SF Pro Display" panose="00000500000000000000" pitchFamily="50" charset="0"/>
                <a:ea typeface="SF Pro Display" panose="00000500000000000000" pitchFamily="50" charset="0"/>
                <a:cs typeface="SF Pro Display" panose="00000500000000000000" pitchFamily="50" charset="0"/>
              </a:rPr>
              <a:t>Task Management</a:t>
            </a:r>
          </a:p>
        </p:txBody>
      </p:sp>
    </p:spTree>
    <p:extLst>
      <p:ext uri="{BB962C8B-B14F-4D97-AF65-F5344CB8AC3E}">
        <p14:creationId xmlns:p14="http://schemas.microsoft.com/office/powerpoint/2010/main" val="38599575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11707-8BE1-732C-5695-2A67ED3A15FA}"/>
            </a:ext>
          </a:extLst>
        </p:cNvPr>
        <p:cNvGrpSpPr/>
        <p:nvPr/>
      </p:nvGrpSpPr>
      <p:grpSpPr>
        <a:xfrm>
          <a:off x="0" y="0"/>
          <a:ext cx="0" cy="0"/>
          <a:chOff x="0" y="0"/>
          <a:chExt cx="0" cy="0"/>
        </a:xfrm>
      </p:grpSpPr>
      <p:sp>
        <p:nvSpPr>
          <p:cNvPr id="183" name="MODELS">
            <a:extLst>
              <a:ext uri="{FF2B5EF4-FFF2-40B4-BE49-F238E27FC236}">
                <a16:creationId xmlns:a16="http://schemas.microsoft.com/office/drawing/2014/main" id="{E41048FA-3C2E-81A9-2D7C-9F1ED15545AB}"/>
              </a:ext>
            </a:extLst>
          </p:cNvPr>
          <p:cNvSpPr txBox="1"/>
          <p:nvPr/>
        </p:nvSpPr>
        <p:spPr>
          <a:xfrm>
            <a:off x="9798719" y="2292569"/>
            <a:ext cx="4786568"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3900"/>
            </a:lvl1pPr>
          </a:lstStyle>
          <a:p>
            <a:r>
              <a:rPr lang="en-US" sz="5000" b="1">
                <a:solidFill>
                  <a:srgbClr val="6C6C6C"/>
                </a:solidFill>
                <a:latin typeface="SF Pro Display" panose="00000500000000000000" pitchFamily="50" charset="0"/>
                <a:ea typeface="SF Pro Display" panose="00000500000000000000" pitchFamily="50" charset="0"/>
                <a:cs typeface="SF Pro Display" panose="00000500000000000000" pitchFamily="50" charset="0"/>
              </a:rPr>
              <a:t>MICROSERVICE</a:t>
            </a:r>
            <a:endParaRPr sz="5000" b="1">
              <a:solidFill>
                <a:srgbClr val="6C6C6C"/>
              </a:solidFill>
              <a:latin typeface="SF Pro Display" panose="00000500000000000000" pitchFamily="50" charset="0"/>
              <a:ea typeface="SF Pro Display" panose="00000500000000000000" pitchFamily="50" charset="0"/>
              <a:cs typeface="SF Pro Display" panose="00000500000000000000" pitchFamily="50" charset="0"/>
            </a:endParaRPr>
          </a:p>
        </p:txBody>
      </p:sp>
      <p:sp>
        <p:nvSpPr>
          <p:cNvPr id="2" name="Build an image classification model to recognize and classify 10 different types of food.">
            <a:extLst>
              <a:ext uri="{FF2B5EF4-FFF2-40B4-BE49-F238E27FC236}">
                <a16:creationId xmlns:a16="http://schemas.microsoft.com/office/drawing/2014/main" id="{55DAA1C6-BD53-D9F6-7792-A04A2AF669BD}"/>
              </a:ext>
            </a:extLst>
          </p:cNvPr>
          <p:cNvSpPr txBox="1">
            <a:spLocks/>
          </p:cNvSpPr>
          <p:nvPr/>
        </p:nvSpPr>
        <p:spPr>
          <a:xfrm>
            <a:off x="2307912" y="4739384"/>
            <a:ext cx="8516639" cy="15006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6000" b="1">
                <a:latin typeface="SF Pro Display" panose="00000500000000000000" pitchFamily="50" charset="0"/>
                <a:ea typeface="SF Pro Display" panose="00000500000000000000" pitchFamily="50" charset="0"/>
                <a:cs typeface="SF Pro Display" panose="00000500000000000000" pitchFamily="50" charset="0"/>
              </a:rPr>
              <a:t>Resource Sharing</a:t>
            </a:r>
          </a:p>
        </p:txBody>
      </p:sp>
      <p:sp>
        <p:nvSpPr>
          <p:cNvPr id="3" name="Build an image classification model to recognize and classify 10 different types of food.">
            <a:extLst>
              <a:ext uri="{FF2B5EF4-FFF2-40B4-BE49-F238E27FC236}">
                <a16:creationId xmlns:a16="http://schemas.microsoft.com/office/drawing/2014/main" id="{C3B56DCF-EF8F-9B04-E739-25205DC4BEF4}"/>
              </a:ext>
            </a:extLst>
          </p:cNvPr>
          <p:cNvSpPr txBox="1">
            <a:spLocks/>
          </p:cNvSpPr>
          <p:nvPr/>
        </p:nvSpPr>
        <p:spPr>
          <a:xfrm>
            <a:off x="10185931" y="6568021"/>
            <a:ext cx="9253885" cy="15006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6000" b="1">
                <a:latin typeface="SF Pro Display" panose="00000500000000000000" pitchFamily="50" charset="0"/>
                <a:ea typeface="SF Pro Display" panose="00000500000000000000" pitchFamily="50" charset="0"/>
                <a:cs typeface="SF Pro Display" panose="00000500000000000000" pitchFamily="50" charset="0"/>
              </a:rPr>
              <a:t>Project Coordination</a:t>
            </a:r>
          </a:p>
        </p:txBody>
      </p:sp>
      <p:sp>
        <p:nvSpPr>
          <p:cNvPr id="5" name="Build an image classification model to recognize and classify 10 different types of food.">
            <a:extLst>
              <a:ext uri="{FF2B5EF4-FFF2-40B4-BE49-F238E27FC236}">
                <a16:creationId xmlns:a16="http://schemas.microsoft.com/office/drawing/2014/main" id="{4F482198-DB02-AED6-5853-FDE7C8945DE0}"/>
              </a:ext>
            </a:extLst>
          </p:cNvPr>
          <p:cNvSpPr txBox="1">
            <a:spLocks/>
          </p:cNvSpPr>
          <p:nvPr/>
        </p:nvSpPr>
        <p:spPr>
          <a:xfrm>
            <a:off x="474832" y="7598699"/>
            <a:ext cx="8917983" cy="15006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6000" b="1">
                <a:latin typeface="SF Pro Display" panose="00000500000000000000" pitchFamily="50" charset="0"/>
                <a:ea typeface="SF Pro Display" panose="00000500000000000000" pitchFamily="50" charset="0"/>
                <a:cs typeface="SF Pro Display" panose="00000500000000000000" pitchFamily="50" charset="0"/>
              </a:rPr>
              <a:t>Forum Discussions</a:t>
            </a:r>
          </a:p>
        </p:txBody>
      </p:sp>
      <p:sp>
        <p:nvSpPr>
          <p:cNvPr id="6" name="Build an image classification model to recognize and classify 10 different types of food.">
            <a:extLst>
              <a:ext uri="{FF2B5EF4-FFF2-40B4-BE49-F238E27FC236}">
                <a16:creationId xmlns:a16="http://schemas.microsoft.com/office/drawing/2014/main" id="{35A5E5C9-D1C0-3090-ACEC-F512F8E191B0}"/>
              </a:ext>
            </a:extLst>
          </p:cNvPr>
          <p:cNvSpPr txBox="1">
            <a:spLocks/>
          </p:cNvSpPr>
          <p:nvPr/>
        </p:nvSpPr>
        <p:spPr>
          <a:xfrm>
            <a:off x="13329305" y="4177229"/>
            <a:ext cx="8917983" cy="15006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6000" b="1">
                <a:latin typeface="SF Pro Display" panose="00000500000000000000" pitchFamily="50" charset="0"/>
                <a:ea typeface="SF Pro Display" panose="00000500000000000000" pitchFamily="50" charset="0"/>
                <a:cs typeface="SF Pro Display" panose="00000500000000000000" pitchFamily="50" charset="0"/>
              </a:rPr>
              <a:t>Task Management</a:t>
            </a:r>
          </a:p>
        </p:txBody>
      </p:sp>
      <p:sp>
        <p:nvSpPr>
          <p:cNvPr id="7" name="Build an image classification model to recognize and classify 10 different types of food.">
            <a:extLst>
              <a:ext uri="{FF2B5EF4-FFF2-40B4-BE49-F238E27FC236}">
                <a16:creationId xmlns:a16="http://schemas.microsoft.com/office/drawing/2014/main" id="{117186E1-84F7-8BD5-CA73-86670F21B277}"/>
              </a:ext>
            </a:extLst>
          </p:cNvPr>
          <p:cNvSpPr txBox="1">
            <a:spLocks/>
          </p:cNvSpPr>
          <p:nvPr/>
        </p:nvSpPr>
        <p:spPr>
          <a:xfrm>
            <a:off x="3590229" y="11113552"/>
            <a:ext cx="9253885" cy="15006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6000" b="1">
                <a:latin typeface="SF Pro Display" panose="00000500000000000000" pitchFamily="50" charset="0"/>
                <a:ea typeface="SF Pro Display" panose="00000500000000000000" pitchFamily="50" charset="0"/>
                <a:cs typeface="SF Pro Display" panose="00000500000000000000" pitchFamily="50" charset="0"/>
              </a:rPr>
              <a:t>User Profile</a:t>
            </a:r>
          </a:p>
        </p:txBody>
      </p:sp>
      <p:sp>
        <p:nvSpPr>
          <p:cNvPr id="8" name="Build an image classification model to recognize and classify 10 different types of food.">
            <a:extLst>
              <a:ext uri="{FF2B5EF4-FFF2-40B4-BE49-F238E27FC236}">
                <a16:creationId xmlns:a16="http://schemas.microsoft.com/office/drawing/2014/main" id="{DDF64324-B233-2BCC-7F28-780813FA2A59}"/>
              </a:ext>
            </a:extLst>
          </p:cNvPr>
          <p:cNvSpPr txBox="1">
            <a:spLocks/>
          </p:cNvSpPr>
          <p:nvPr/>
        </p:nvSpPr>
        <p:spPr>
          <a:xfrm>
            <a:off x="13861785" y="10673121"/>
            <a:ext cx="9253885" cy="15006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6000" b="1">
                <a:latin typeface="SF Pro Display" panose="00000500000000000000" pitchFamily="50" charset="0"/>
                <a:ea typeface="SF Pro Display" panose="00000500000000000000" pitchFamily="50" charset="0"/>
                <a:cs typeface="SF Pro Display" panose="00000500000000000000" pitchFamily="50" charset="0"/>
              </a:rPr>
              <a:t>Organization Profile</a:t>
            </a:r>
          </a:p>
        </p:txBody>
      </p:sp>
      <p:sp>
        <p:nvSpPr>
          <p:cNvPr id="9" name="Build an image classification model to recognize and classify 10 different types of food.">
            <a:extLst>
              <a:ext uri="{FF2B5EF4-FFF2-40B4-BE49-F238E27FC236}">
                <a16:creationId xmlns:a16="http://schemas.microsoft.com/office/drawing/2014/main" id="{B9ECDE19-E697-5FC8-D76B-4C024C91C697}"/>
              </a:ext>
            </a:extLst>
          </p:cNvPr>
          <p:cNvSpPr txBox="1">
            <a:spLocks/>
          </p:cNvSpPr>
          <p:nvPr/>
        </p:nvSpPr>
        <p:spPr>
          <a:xfrm>
            <a:off x="7565057" y="9284915"/>
            <a:ext cx="9253885" cy="15006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lvl1pPr marL="0" marR="0" indent="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1pPr>
            <a:lvl2pPr marL="0" marR="0" indent="4572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2pPr>
            <a:lvl3pPr marL="0" marR="0" indent="9144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3pPr>
            <a:lvl4pPr marL="0" marR="0" indent="13716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4pPr>
            <a:lvl5pPr marL="0" marR="0" indent="1828800" algn="ctr" defTabSz="2438338" rtl="0" latinLnBrk="0">
              <a:lnSpc>
                <a:spcPct val="80000"/>
              </a:lnSpc>
              <a:spcBef>
                <a:spcPts val="0"/>
              </a:spcBef>
              <a:spcAft>
                <a:spcPts val="0"/>
              </a:spcAft>
              <a:buClrTx/>
              <a:buSzTx/>
              <a:buFontTx/>
              <a:buNone/>
              <a:tabLst/>
              <a:defRPr sz="11600" b="0" i="0" u="none" strike="noStrike" cap="none" spc="-232" baseline="0">
                <a:solidFill>
                  <a:srgbClr val="FFFFFF"/>
                </a:solidFill>
                <a:uFillTx/>
                <a:latin typeface="SF Hello Medium"/>
                <a:ea typeface="SF Hello Medium"/>
                <a:cs typeface="SF Hello Medium"/>
                <a:sym typeface="SF Hello Medium"/>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SF Hello Regular"/>
                <a:ea typeface="SF Hello Regular"/>
                <a:cs typeface="SF Hello Regular"/>
                <a:sym typeface="SF Hello Regular"/>
              </a:defRPr>
            </a:lvl9pPr>
          </a:lstStyle>
          <a:p>
            <a:pPr hangingPunct="1">
              <a:lnSpc>
                <a:spcPct val="100000"/>
              </a:lnSpc>
              <a:spcBef>
                <a:spcPts val="600"/>
              </a:spcBef>
              <a:spcAft>
                <a:spcPts val="600"/>
              </a:spcAft>
            </a:pPr>
            <a:r>
              <a:rPr lang="en-US" sz="6000" b="1">
                <a:latin typeface="SF Pro Display" panose="00000500000000000000" pitchFamily="50" charset="0"/>
                <a:ea typeface="SF Pro Display" panose="00000500000000000000" pitchFamily="50" charset="0"/>
                <a:cs typeface="SF Pro Display" panose="00000500000000000000" pitchFamily="50" charset="0"/>
              </a:rPr>
              <a:t>Search</a:t>
            </a:r>
          </a:p>
        </p:txBody>
      </p:sp>
    </p:spTree>
    <p:extLst>
      <p:ext uri="{BB962C8B-B14F-4D97-AF65-F5344CB8AC3E}">
        <p14:creationId xmlns:p14="http://schemas.microsoft.com/office/powerpoint/2010/main" val="4250737848"/>
      </p:ext>
    </p:extLst>
  </p:cSld>
  <p:clrMapOvr>
    <a:masterClrMapping/>
  </p:clrMapOvr>
  <p:transition>
    <p:fade/>
  </p:transition>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SF Hello Bold"/>
        <a:ea typeface="SF Hello Bold"/>
        <a:cs typeface="SF Hello Bold"/>
      </a:majorFont>
      <a:minorFont>
        <a:latin typeface="SF Hello Bold"/>
        <a:ea typeface="SF Hello Bold"/>
        <a:cs typeface="SF Hello Bold"/>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SF Hello Medium"/>
            <a:ea typeface="SF Hello Medium"/>
            <a:cs typeface="SF Hello Medium"/>
            <a:sym typeface="SF Hello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SF Hello Regular"/>
            <a:ea typeface="SF Hello Regular"/>
            <a:cs typeface="SF Hello Regular"/>
            <a:sym typeface="SF Hell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SF Hello Bold"/>
        <a:ea typeface="SF Hello Bold"/>
        <a:cs typeface="SF Hello Bold"/>
      </a:majorFont>
      <a:minorFont>
        <a:latin typeface="SF Hello Bold"/>
        <a:ea typeface="SF Hello Bold"/>
        <a:cs typeface="SF Hello Bold"/>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SF Hello Medium"/>
            <a:ea typeface="SF Hello Medium"/>
            <a:cs typeface="SF Hello Medium"/>
            <a:sym typeface="SF Hello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SF Hello Regular"/>
            <a:ea typeface="SF Hello Regular"/>
            <a:cs typeface="SF Hello Regular"/>
            <a:sym typeface="SF Hell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113FBA91C08F4EB0A2E1119CB16C37" ma:contentTypeVersion="10" ma:contentTypeDescription="Create a new document." ma:contentTypeScope="" ma:versionID="680c39ef5193b17738ee79fa8ad8ad20">
  <xsd:schema xmlns:xsd="http://www.w3.org/2001/XMLSchema" xmlns:xs="http://www.w3.org/2001/XMLSchema" xmlns:p="http://schemas.microsoft.com/office/2006/metadata/properties" xmlns:ns2="aebdef5d-9c68-4fdb-ac7e-551ec329d67b" xmlns:ns3="dca2cda8-7dc0-41ec-a2ec-1da358249373" targetNamespace="http://schemas.microsoft.com/office/2006/metadata/properties" ma:root="true" ma:fieldsID="1ef32cd94c98faf7f6e83cfd44114a26" ns2:_="" ns3:_="">
    <xsd:import namespace="aebdef5d-9c68-4fdb-ac7e-551ec329d67b"/>
    <xsd:import namespace="dca2cda8-7dc0-41ec-a2ec-1da358249373"/>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bdef5d-9c68-4fdb-ac7e-551ec329d67b"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9677b16-c5f4-496b-b09b-a25880eeb70d"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a2cda8-7dc0-41ec-a2ec-1da35824937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6601cfc-7423-46e4-9a2c-315a2251373a}" ma:internalName="TaxCatchAll" ma:showField="CatchAllData" ma:web="dca2cda8-7dc0-41ec-a2ec-1da3582493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ebdef5d-9c68-4fdb-ac7e-551ec329d67b">
      <Terms xmlns="http://schemas.microsoft.com/office/infopath/2007/PartnerControls"/>
    </lcf76f155ced4ddcb4097134ff3c332f>
    <TaxCatchAll xmlns="dca2cda8-7dc0-41ec-a2ec-1da35824937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DAF67F-F9F0-4BA8-AE2E-06A0C18C38B0}">
  <ds:schemaRefs>
    <ds:schemaRef ds:uri="aebdef5d-9c68-4fdb-ac7e-551ec329d67b"/>
    <ds:schemaRef ds:uri="dca2cda8-7dc0-41ec-a2ec-1da3582493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BA3293D-8A3B-44BC-BF1C-686838D42224}">
  <ds:schemaRefs>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purl.org/dc/terms/"/>
    <ds:schemaRef ds:uri="dca2cda8-7dc0-41ec-a2ec-1da358249373"/>
    <ds:schemaRef ds:uri="aebdef5d-9c68-4fdb-ac7e-551ec329d67b"/>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7FB862AC-7338-4368-A574-B32291D0CA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1578</Words>
  <Application>Microsoft Office PowerPoint</Application>
  <PresentationFormat>Custom</PresentationFormat>
  <Paragraphs>173</Paragraphs>
  <Slides>28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AmazonEmber</vt:lpstr>
      <vt:lpstr>AmazonEmberBold</vt:lpstr>
      <vt:lpstr>SF Hello Bold</vt:lpstr>
      <vt:lpstr>SF Hello Medium</vt:lpstr>
      <vt:lpstr>SF Hello Regular</vt:lpstr>
      <vt:lpstr>Söhne</vt:lpstr>
      <vt:lpstr>Arial</vt:lpstr>
      <vt:lpstr>SF Pro Display</vt:lpstr>
      <vt:lpstr>20_BasicBlack</vt:lpstr>
      <vt:lpstr>Project SDG Collab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an Image Classification Model</dc:title>
  <dc:creator>Ryan Yong</dc:creator>
  <cp:lastModifiedBy>Yong Zong Han Ryan /IT</cp:lastModifiedBy>
  <cp:revision>1</cp:revision>
  <dcterms:modified xsi:type="dcterms:W3CDTF">2024-02-09T11:43:20Z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0x010100B8113FBA91C08F4EB0A2E1119CB16C37</vt:lpwstr>
  </property>
  <property fmtid="{D5CDD505-2E9C-101B-9397-08002B2CF9AE}" pid="3" name="MediaServiceImageTags">
    <vt:lpwstr/>
  </property>
</Properties>
</file>