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4" r:id="rId5"/>
    <p:sldId id="259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8F901B-A41C-4C25-A794-41CA76E22120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CC6D85-8561-4F45-B578-7F5722B531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4CF61-8408-44DB-BBBC-88DAD3F9B357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75BF1-FCA8-40AA-B9A0-88878838FD9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E3CB8-78B6-471F-A6C4-D75D32BC7D3C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81D44-2D10-4E7E-A6E8-91E00E12FB9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2752E-3E9E-4FA8-92AA-DD2ADF58EF24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B69296-7754-432C-83E0-492A6F13AFC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37F6CD-CEAD-4A0F-AEFE-9D1BACF125F0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364F58-F940-4629-8712-6B4A0550285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2879"/>
              <a:gd name="f28" fmla="*/ f25 1 4320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4A77CC-A306-4FA0-B48F-1F58926D0CE4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8A345-E88E-4DF7-9A2C-26BA59E4707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E32C19-80D7-4C20-B6DF-EC4AAC2FEB7E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8D9E71-2093-4A7D-8396-1A61DB38052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75EDBB-0D7B-4468-B79B-0866965BC264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EB17D1-F63D-4649-AB5F-F2510DAD0C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24FBF4-73BB-4732-8ABB-21BA33BAD39C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E6E16-B171-4A40-BACC-871BDDA831E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2A4CC-427C-4FDF-B145-91D743C6B182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D3D1F5-4A32-4C36-8308-35807543F15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35CB6A-29C4-48D7-9C7D-E6BDF0E814B7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726D3C-1D4A-45BC-9267-04A69A0861B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92FC6D-3E3A-489D-991C-C21541287AE9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9F7F25-AE0D-4C93-B33C-5B8E87D6816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>
            <a:solidFill>
              <a:srgbClr val="00C6BB"/>
            </a:solidFill>
            <a:prstDash val="solid"/>
          </a:ln>
        </p:spPr>
        <p:txBody>
          <a:bodyPr lIns="0" tIns="0" rIns="0" bIns="0"/>
          <a:lstStyle/>
          <a:p>
            <a:endParaRPr lang="es-VE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CDCDAF-FB6B-4CDF-836D-ECF8E767538E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6F71E1-A5C8-4AE4-BC83-677A13B26F4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B0D310F-AC30-467F-B27D-0608E037C420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4DE7D3BF-A6A7-470F-845C-6A58EFED80C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937F944-6A3E-47B6-8DEB-2E036DAA1B32}" type="datetime1">
              <a:rPr lang="en-US"/>
              <a:pPr lvl="0"/>
              <a:t>2/18/2024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00C6BB"/>
                </a:solidFill>
                <a:uFillTx/>
                <a:latin typeface="Century Gothic"/>
              </a:defRPr>
            </a:lvl1pPr>
          </a:lstStyle>
          <a:p>
            <a:pPr lvl="0"/>
            <a:fld id="{2592718B-1D35-45FC-A76C-6646ED0B2B93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C6BB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810002" y="2564904"/>
            <a:ext cx="10572000" cy="1855296"/>
          </a:xfrm>
        </p:spPr>
        <p:txBody>
          <a:bodyPr/>
          <a:lstStyle/>
          <a:p>
            <a:pPr lvl="0"/>
            <a:r>
              <a:rPr lang="es-VE" dirty="0" smtClean="0"/>
              <a:t>Manual de Uso de nuestro Sitio Web</a:t>
            </a:r>
            <a:endParaRPr lang="es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4493910" cy="970452"/>
          </a:xfrm>
        </p:spPr>
        <p:txBody>
          <a:bodyPr/>
          <a:lstStyle/>
          <a:p>
            <a:pPr lvl="0"/>
            <a:r>
              <a:rPr lang="x-none"/>
              <a:t>Fácil </a:t>
            </a:r>
            <a:r>
              <a:rPr lang="x-none" smtClean="0"/>
              <a:t>navegació</a:t>
            </a:r>
            <a:r>
              <a:rPr lang="es-VE" dirty="0" smtClean="0"/>
              <a:t>n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335361" y="1844824"/>
            <a:ext cx="3528391" cy="4845826"/>
          </a:xfrm>
        </p:spPr>
        <p:txBody>
          <a:bodyPr/>
          <a:lstStyle/>
          <a:p>
            <a:pPr marL="0" lvl="0" indent="0">
              <a:buNone/>
            </a:pPr>
            <a:r>
              <a:rPr lang="x-none" smtClean="0"/>
              <a:t>Nuestra</a:t>
            </a:r>
            <a:r>
              <a:rPr lang="x-none" smtClean="0">
                <a:solidFill>
                  <a:srgbClr val="00C6BB"/>
                </a:solidFill>
              </a:rPr>
              <a:t> </a:t>
            </a:r>
            <a:r>
              <a:rPr lang="x-none"/>
              <a:t>pagina web cuenta con una sencilla </a:t>
            </a:r>
            <a:r>
              <a:rPr lang="es-VE" dirty="0" smtClean="0"/>
              <a:t>e intuitiva </a:t>
            </a:r>
            <a:r>
              <a:rPr lang="x-none" smtClean="0"/>
              <a:t>navegación</a:t>
            </a:r>
            <a:r>
              <a:rPr lang="es-VE" dirty="0" smtClean="0"/>
              <a:t>,</a:t>
            </a:r>
            <a:r>
              <a:rPr lang="x-none" smtClean="0"/>
              <a:t> </a:t>
            </a:r>
            <a:r>
              <a:rPr lang="x-none"/>
              <a:t>deslizando </a:t>
            </a:r>
            <a:r>
              <a:rPr lang="es-VE" dirty="0" smtClean="0"/>
              <a:t>e</a:t>
            </a:r>
            <a:r>
              <a:rPr lang="x-none" smtClean="0"/>
              <a:t>l </a:t>
            </a:r>
            <a:r>
              <a:rPr lang="es-VE" dirty="0" smtClean="0"/>
              <a:t>mouse</a:t>
            </a:r>
            <a:r>
              <a:rPr lang="x-none" smtClean="0"/>
              <a:t> </a:t>
            </a:r>
            <a:r>
              <a:rPr lang="x-none"/>
              <a:t>por la </a:t>
            </a:r>
            <a:r>
              <a:rPr lang="x-none" smtClean="0"/>
              <a:t>pantalla</a:t>
            </a:r>
            <a:r>
              <a:rPr lang="es-VE" dirty="0" smtClean="0"/>
              <a:t>. </a:t>
            </a:r>
            <a:r>
              <a:rPr lang="x-none" smtClean="0"/>
              <a:t>Teniendo </a:t>
            </a:r>
            <a:r>
              <a:rPr lang="x-none"/>
              <a:t>también </a:t>
            </a:r>
            <a:r>
              <a:rPr lang="es-VE" dirty="0"/>
              <a:t> </a:t>
            </a:r>
            <a:r>
              <a:rPr lang="es-VE" dirty="0" smtClean="0"/>
              <a:t>una interacción </a:t>
            </a:r>
            <a:r>
              <a:rPr lang="es-VE" dirty="0"/>
              <a:t>c</a:t>
            </a:r>
            <a:r>
              <a:rPr lang="x-none" smtClean="0"/>
              <a:t>on </a:t>
            </a:r>
            <a:r>
              <a:rPr lang="es-VE" dirty="0" smtClean="0"/>
              <a:t>un</a:t>
            </a:r>
            <a:r>
              <a:rPr lang="x-none" smtClean="0"/>
              <a:t> menú</a:t>
            </a:r>
            <a:r>
              <a:rPr lang="es-VE" dirty="0" smtClean="0"/>
              <a:t>, un sub menú </a:t>
            </a:r>
            <a:r>
              <a:rPr lang="x-none" smtClean="0"/>
              <a:t> </a:t>
            </a:r>
            <a:r>
              <a:rPr lang="x-none" smtClean="0"/>
              <a:t>desplegable</a:t>
            </a:r>
            <a:r>
              <a:rPr lang="es-VE" dirty="0"/>
              <a:t>.</a:t>
            </a:r>
            <a:endParaRPr lang="es-US" dirty="0">
              <a:solidFill>
                <a:srgbClr val="00C6B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8064896" cy="41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58074" y="730356"/>
            <a:ext cx="1829614" cy="970452"/>
          </a:xfrm>
        </p:spPr>
        <p:txBody>
          <a:bodyPr/>
          <a:lstStyle/>
          <a:p>
            <a:pPr lvl="0"/>
            <a:r>
              <a:rPr lang="es-VE" dirty="0"/>
              <a:t>M</a:t>
            </a:r>
            <a:r>
              <a:rPr lang="x-none" smtClean="0"/>
              <a:t>enú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229585" y="2780928"/>
            <a:ext cx="3274127" cy="3168352"/>
          </a:xfrm>
        </p:spPr>
        <p:txBody>
          <a:bodyPr/>
          <a:lstStyle/>
          <a:p>
            <a:pPr marL="0" lvl="0" indent="0">
              <a:buNone/>
            </a:pPr>
            <a:r>
              <a:rPr lang="x-none"/>
              <a:t>En el primer apartado encontraremos </a:t>
            </a:r>
            <a:r>
              <a:rPr lang="es-VE" dirty="0" smtClean="0"/>
              <a:t>la </a:t>
            </a:r>
            <a:r>
              <a:rPr lang="x-none" smtClean="0"/>
              <a:t>opción llamad</a:t>
            </a:r>
            <a:r>
              <a:rPr lang="es-VE" dirty="0" smtClean="0"/>
              <a:t>a</a:t>
            </a:r>
            <a:r>
              <a:rPr lang="x-none" smtClean="0"/>
              <a:t> </a:t>
            </a:r>
            <a:r>
              <a:rPr lang="es-VE" dirty="0" smtClean="0"/>
              <a:t>“</a:t>
            </a:r>
            <a:r>
              <a:rPr lang="es-VE" dirty="0"/>
              <a:t>S</a:t>
            </a:r>
            <a:r>
              <a:rPr lang="x-none" smtClean="0"/>
              <a:t>obre </a:t>
            </a:r>
            <a:r>
              <a:rPr lang="es-VE" dirty="0" smtClean="0"/>
              <a:t>N</a:t>
            </a:r>
            <a:r>
              <a:rPr lang="x-none" smtClean="0"/>
              <a:t>osotros</a:t>
            </a:r>
            <a:r>
              <a:rPr lang="es-VE" dirty="0" smtClean="0"/>
              <a:t>” en la cual al posicionar el mouse encima o dar clic en ella (en dispositivos móviles) se desplegara el sub menú cuyas opciones nos enviaran a la información indicada</a:t>
            </a:r>
            <a:endParaRPr lang="x-non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420888"/>
            <a:ext cx="8244934" cy="404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6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4493910" cy="970452"/>
          </a:xfrm>
        </p:spPr>
        <p:txBody>
          <a:bodyPr/>
          <a:lstStyle/>
          <a:p>
            <a:pPr lvl="0"/>
            <a:r>
              <a:rPr lang="x-none"/>
              <a:t>Fácil </a:t>
            </a:r>
            <a:r>
              <a:rPr lang="x-none" smtClean="0"/>
              <a:t>navegació</a:t>
            </a:r>
            <a:r>
              <a:rPr lang="es-VE" dirty="0" smtClean="0"/>
              <a:t>n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335361" y="1844824"/>
            <a:ext cx="3528391" cy="4845826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Además</a:t>
            </a:r>
            <a:r>
              <a:rPr lang="es-VE" dirty="0" smtClean="0"/>
              <a:t>, el sitio web cuenta con un </a:t>
            </a:r>
            <a:r>
              <a:rPr lang="es-VE" dirty="0"/>
              <a:t>apartado que le permite descargar este manual</a:t>
            </a:r>
            <a:r>
              <a:rPr lang="x-none"/>
              <a:t> </a:t>
            </a:r>
            <a:r>
              <a:rPr lang="es-VE" dirty="0"/>
              <a:t>y un</a:t>
            </a:r>
            <a:r>
              <a:rPr lang="x-none"/>
              <a:t> apartado</a:t>
            </a:r>
            <a:r>
              <a:rPr lang="es-VE" dirty="0"/>
              <a:t> que le permite descargar el contenido del sitio en formato </a:t>
            </a:r>
            <a:r>
              <a:rPr lang="es-VE" dirty="0" err="1"/>
              <a:t>pdf</a:t>
            </a:r>
            <a:r>
              <a:rPr lang="es-VE" dirty="0"/>
              <a:t>.</a:t>
            </a:r>
            <a:endParaRPr lang="es-US" dirty="0">
              <a:solidFill>
                <a:srgbClr val="00C6BB"/>
              </a:solidFill>
            </a:endParaRPr>
          </a:p>
          <a:p>
            <a:pPr marL="0" lvl="0" indent="0">
              <a:buNone/>
            </a:pPr>
            <a:endParaRPr lang="es-US" dirty="0">
              <a:solidFill>
                <a:srgbClr val="00C6B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8064896" cy="41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6384032" y="2996952"/>
            <a:ext cx="208823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39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10002" y="658348"/>
            <a:ext cx="4637926" cy="970452"/>
          </a:xfrm>
        </p:spPr>
        <p:txBody>
          <a:bodyPr/>
          <a:lstStyle/>
          <a:p>
            <a:pPr lvl="0"/>
            <a:r>
              <a:rPr lang="es-US" dirty="0" smtClean="0"/>
              <a:t>Diseño </a:t>
            </a:r>
            <a:r>
              <a:rPr lang="es-US" dirty="0" err="1" smtClean="0"/>
              <a:t>responsive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45609" y="2385974"/>
            <a:ext cx="4642279" cy="3635314"/>
          </a:xfrm>
        </p:spPr>
        <p:txBody>
          <a:bodyPr/>
          <a:lstStyle/>
          <a:p>
            <a:pPr marL="0" lvl="0" indent="0">
              <a:buNone/>
            </a:pPr>
            <a:r>
              <a:rPr lang="es-VE" dirty="0" smtClean="0"/>
              <a:t>El diseño </a:t>
            </a:r>
            <a:r>
              <a:rPr lang="es-VE" dirty="0" err="1" smtClean="0"/>
              <a:t>responsive</a:t>
            </a:r>
            <a:r>
              <a:rPr lang="es-VE" dirty="0" smtClean="0"/>
              <a:t> hace referencia a la apariencia que tendrá el sitio web al ingresar en distintos dispositivos.</a:t>
            </a:r>
          </a:p>
          <a:p>
            <a:pPr marL="0" lvl="0" indent="0">
              <a:buNone/>
            </a:pPr>
            <a:r>
              <a:rPr lang="es-VE" dirty="0" smtClean="0"/>
              <a:t>Este diseño será apreciable si el tamaño de la pantalla de dicho dispositivo es de 720px (pixeles) de ancho o menor a este</a:t>
            </a:r>
            <a:endParaRPr lang="x-non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04864"/>
            <a:ext cx="5597773" cy="440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10002" y="658348"/>
            <a:ext cx="4637926" cy="970452"/>
          </a:xfrm>
        </p:spPr>
        <p:txBody>
          <a:bodyPr/>
          <a:lstStyle/>
          <a:p>
            <a:pPr lvl="0"/>
            <a:r>
              <a:rPr lang="es-US" dirty="0" smtClean="0"/>
              <a:t>Diseño </a:t>
            </a:r>
            <a:r>
              <a:rPr lang="es-US" dirty="0" err="1" smtClean="0"/>
              <a:t>responsive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89625" y="2385974"/>
            <a:ext cx="4066215" cy="3635314"/>
          </a:xfrm>
        </p:spPr>
        <p:txBody>
          <a:bodyPr/>
          <a:lstStyle/>
          <a:p>
            <a:pPr marL="0" lvl="0" indent="0">
              <a:buNone/>
            </a:pPr>
            <a:r>
              <a:rPr lang="es-VE" dirty="0" smtClean="0"/>
              <a:t>Si ingresamos al sitio web desde un dispositivo que este dentro de los limites del diseño </a:t>
            </a:r>
            <a:r>
              <a:rPr lang="es-VE" dirty="0" err="1" smtClean="0"/>
              <a:t>responsive</a:t>
            </a:r>
            <a:r>
              <a:rPr lang="es-VE" dirty="0" smtClean="0"/>
              <a:t> veremos que el menú se oculta y en su lugar aparece un icono de barras, al dar clic sobre este icono se desplegara nuestro menú principal conservando todas sus funciones. Para cerrar este menú basta con volver a dar clic en el icono</a:t>
            </a:r>
            <a:endParaRPr lang="x-non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204864"/>
            <a:ext cx="5506336" cy="43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3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4493910" cy="970452"/>
          </a:xfrm>
        </p:spPr>
        <p:txBody>
          <a:bodyPr/>
          <a:lstStyle/>
          <a:p>
            <a:pPr lvl="0"/>
            <a:r>
              <a:rPr lang="es-VE" dirty="0" smtClean="0"/>
              <a:t>Botón Home</a:t>
            </a:r>
            <a:endParaRPr lang="es-US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335361" y="2903654"/>
            <a:ext cx="3528391" cy="2757594"/>
          </a:xfrm>
        </p:spPr>
        <p:txBody>
          <a:bodyPr/>
          <a:lstStyle/>
          <a:p>
            <a:pPr marL="0" lvl="0" indent="0">
              <a:buNone/>
            </a:pPr>
            <a:r>
              <a:rPr lang="es-VE" dirty="0" smtClean="0"/>
              <a:t>Por ultimo tenemos el conocido Botón Home o Botón de Inicio. </a:t>
            </a:r>
            <a:r>
              <a:rPr lang="es-VE" dirty="0"/>
              <a:t>S</a:t>
            </a:r>
            <a:r>
              <a:rPr lang="es-VE" dirty="0" smtClean="0"/>
              <a:t>u función es enviar al usuario de vuelta al inicio del sitio web. En este caso el logo es el que realiza esta acción y solo basta </a:t>
            </a:r>
            <a:r>
              <a:rPr lang="es-VE" smtClean="0"/>
              <a:t>con hacer clic </a:t>
            </a:r>
            <a:r>
              <a:rPr lang="es-VE" dirty="0" smtClean="0"/>
              <a:t>en él.</a:t>
            </a:r>
            <a:endParaRPr lang="es-US" dirty="0">
              <a:solidFill>
                <a:srgbClr val="00C6B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8064896" cy="41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4320000" y="2304000"/>
            <a:ext cx="648072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98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VE" dirty="0" smtClean="0"/>
              <a:t>Y eso es todo lo que necesita saber para navegar en nuestro sitio web.</a:t>
            </a:r>
            <a:endParaRPr lang="es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312024" y="2708920"/>
            <a:ext cx="4814566" cy="1431720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3200" b="1" i="0" u="none" strike="noStrike" kern="1200" cap="none" spc="0" baseline="0">
                <a:solidFill>
                  <a:srgbClr val="FEFEFE"/>
                </a:solidFill>
                <a:uFillTx/>
                <a:latin typeface="Century Gothic"/>
              </a:defRPr>
            </a:lvl1pPr>
          </a:lstStyle>
          <a:p>
            <a:r>
              <a:rPr lang="es-VE" sz="4000" dirty="0" smtClean="0"/>
              <a:t>¡Bastante sencillo, ¿no es así?!</a:t>
            </a:r>
            <a:endParaRPr lang="es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306</Words>
  <Application>Microsoft Office PowerPoint</Application>
  <PresentationFormat>Personalizado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Citable</vt:lpstr>
      <vt:lpstr>Manual de Uso de nuestro Sitio Web</vt:lpstr>
      <vt:lpstr>Fácil navegación</vt:lpstr>
      <vt:lpstr>Menú</vt:lpstr>
      <vt:lpstr>Fácil navegación</vt:lpstr>
      <vt:lpstr>Diseño responsive</vt:lpstr>
      <vt:lpstr>Diseño responsive</vt:lpstr>
      <vt:lpstr>Botón Home</vt:lpstr>
      <vt:lpstr>Y eso es todo lo que necesita saber para navegar en nuestro sitio web.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esto damos paso a nuestro manual de usuario</dc:title>
  <dc:creator>luizlasombra58@gmail.com</dc:creator>
  <cp:lastModifiedBy>Usuario</cp:lastModifiedBy>
  <cp:revision>15</cp:revision>
  <dcterms:created xsi:type="dcterms:W3CDTF">2024-02-08T01:53:29Z</dcterms:created>
  <dcterms:modified xsi:type="dcterms:W3CDTF">2024-02-18T22:08:13Z</dcterms:modified>
</cp:coreProperties>
</file>