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80" r:id="rId5"/>
    <p:sldId id="259" r:id="rId6"/>
    <p:sldId id="281" r:id="rId7"/>
    <p:sldId id="282" r:id="rId8"/>
    <p:sldId id="263" r:id="rId9"/>
    <p:sldId id="275" r:id="rId10"/>
    <p:sldId id="278" r:id="rId11"/>
    <p:sldId id="276" r:id="rId12"/>
    <p:sldId id="277" r:id="rId13"/>
    <p:sldId id="264" r:id="rId14"/>
    <p:sldId id="260" r:id="rId15"/>
    <p:sldId id="261" r:id="rId16"/>
    <p:sldId id="262" r:id="rId17"/>
    <p:sldId id="265" r:id="rId18"/>
    <p:sldId id="266" r:id="rId19"/>
    <p:sldId id="267" r:id="rId20"/>
    <p:sldId id="268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AJAX, JSON – Rich Internet Applications with XML and JSON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1166813"/>
            <a:ext cx="7486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514350"/>
            <a:ext cx="7705725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762000"/>
            <a:ext cx="74866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 AJAX into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Create an XMLHTTPREQUEST object.</a:t>
            </a:r>
          </a:p>
          <a:p>
            <a:pPr algn="just"/>
            <a:r>
              <a:rPr lang="en-IN" dirty="0" smtClean="0"/>
              <a:t>All modern browsers support the XMLHTTPREQUEST  object.</a:t>
            </a:r>
          </a:p>
          <a:p>
            <a:pPr algn="just"/>
            <a:r>
              <a:rPr lang="en-IN" dirty="0" smtClean="0"/>
              <a:t>The XMLHTTPREQUEST object can be used to exchange data with a server behind the scenes.</a:t>
            </a:r>
          </a:p>
          <a:p>
            <a:pPr algn="just"/>
            <a:r>
              <a:rPr lang="en-IN" dirty="0" smtClean="0"/>
              <a:t>This means that it is possible to update parts of a web page, without reloading the whole webpage.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 AJAX into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 for creating XMLHTTPREQUEST object</a:t>
            </a:r>
          </a:p>
          <a:p>
            <a:pPr lvl="1"/>
            <a:r>
              <a:rPr lang="en-IN" dirty="0" err="1" smtClean="0"/>
              <a:t>Var</a:t>
            </a:r>
            <a:r>
              <a:rPr lang="en-IN" smtClean="0"/>
              <a:t> Variable-name=new </a:t>
            </a:r>
            <a:r>
              <a:rPr lang="en-IN" dirty="0" err="1" smtClean="0"/>
              <a:t>XMLHttpRequest</a:t>
            </a:r>
            <a:r>
              <a:rPr lang="en-IN" dirty="0" smtClean="0"/>
              <a:t>();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xhr</a:t>
            </a:r>
            <a:r>
              <a:rPr lang="en-IN" dirty="0" smtClean="0"/>
              <a:t>= new </a:t>
            </a:r>
            <a:r>
              <a:rPr lang="en-IN" dirty="0" err="1" smtClean="0"/>
              <a:t>XMLHttpRequest</a:t>
            </a:r>
            <a:r>
              <a:rPr lang="en-IN" dirty="0" smtClean="0"/>
              <a:t>();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Step2</a:t>
            </a:r>
          </a:p>
          <a:p>
            <a:r>
              <a:rPr lang="en-IN" dirty="0" smtClean="0"/>
              <a:t>Making a request to the server the </a:t>
            </a:r>
            <a:r>
              <a:rPr lang="en-IN" dirty="0" err="1" smtClean="0"/>
              <a:t>XMLHttpRequest</a:t>
            </a:r>
            <a:r>
              <a:rPr lang="en-IN" dirty="0" smtClean="0"/>
              <a:t> object is </a:t>
            </a:r>
            <a:r>
              <a:rPr lang="en-IN" dirty="0" err="1" smtClean="0"/>
              <a:t>usedto</a:t>
            </a:r>
            <a:r>
              <a:rPr lang="en-IN" dirty="0" smtClean="0"/>
              <a:t> exchange data with a server.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 AJAX into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To send a request to a server we use the open() and send()methods of the </a:t>
            </a:r>
            <a:r>
              <a:rPr lang="en-IN" dirty="0" err="1" smtClean="0"/>
              <a:t>XMLHttpRequest</a:t>
            </a:r>
            <a:r>
              <a:rPr lang="en-IN" dirty="0" smtClean="0"/>
              <a:t> object.</a:t>
            </a:r>
          </a:p>
          <a:p>
            <a:pPr lvl="1"/>
            <a:r>
              <a:rPr lang="en-IN" smtClean="0"/>
              <a:t>Xhr.open(‘</a:t>
            </a:r>
            <a:r>
              <a:rPr lang="en-IN" dirty="0" smtClean="0"/>
              <a:t>get’, ‘</a:t>
            </a:r>
            <a:r>
              <a:rPr lang="en-IN" dirty="0" err="1" smtClean="0"/>
              <a:t>url</a:t>
            </a:r>
            <a:r>
              <a:rPr lang="en-IN" dirty="0" smtClean="0"/>
              <a:t>’, true);</a:t>
            </a:r>
          </a:p>
          <a:p>
            <a:r>
              <a:rPr lang="en-IN" dirty="0" smtClean="0"/>
              <a:t>STEP3</a:t>
            </a:r>
          </a:p>
          <a:p>
            <a:pPr lvl="1"/>
            <a:r>
              <a:rPr lang="en-IN" dirty="0" smtClean="0"/>
              <a:t>Handling the response coming from the server the </a:t>
            </a:r>
            <a:r>
              <a:rPr lang="en-IN" dirty="0" err="1" smtClean="0"/>
              <a:t>onreadyStatechange</a:t>
            </a:r>
            <a:r>
              <a:rPr lang="en-IN" dirty="0" smtClean="0"/>
              <a:t> property</a:t>
            </a:r>
          </a:p>
          <a:p>
            <a:pPr lvl="1"/>
            <a:r>
              <a:rPr lang="en-IN" dirty="0" smtClean="0"/>
              <a:t>It holds the states of the </a:t>
            </a:r>
            <a:r>
              <a:rPr lang="en-IN" dirty="0" err="1" smtClean="0"/>
              <a:t>XMLHttpRequest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It defines a function to be executed when the ready state changes.</a:t>
            </a:r>
          </a:p>
          <a:p>
            <a:pPr lvl="1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 AJAX into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Ready state : holds the status of </a:t>
            </a:r>
            <a:r>
              <a:rPr lang="en-IN" dirty="0" err="1" smtClean="0"/>
              <a:t>XMLHttpRequest</a:t>
            </a:r>
            <a:endParaRPr lang="en-IN" dirty="0" smtClean="0"/>
          </a:p>
          <a:p>
            <a:r>
              <a:rPr lang="en-IN" dirty="0" smtClean="0"/>
              <a:t>0: request not initialized</a:t>
            </a:r>
          </a:p>
          <a:p>
            <a:r>
              <a:rPr lang="en-IN" dirty="0" smtClean="0"/>
              <a:t>1: server connection established</a:t>
            </a:r>
          </a:p>
          <a:p>
            <a:r>
              <a:rPr lang="en-IN" dirty="0" smtClean="0"/>
              <a:t>2: request received</a:t>
            </a:r>
          </a:p>
          <a:p>
            <a:r>
              <a:rPr lang="en-IN" dirty="0" smtClean="0"/>
              <a:t>3: processing request</a:t>
            </a:r>
          </a:p>
          <a:p>
            <a:r>
              <a:rPr lang="en-IN" dirty="0" smtClean="0"/>
              <a:t>4: request finished and response ready.</a:t>
            </a:r>
          </a:p>
          <a:p>
            <a:pPr lvl="1"/>
            <a:r>
              <a:rPr lang="en-IN" dirty="0" smtClean="0"/>
              <a:t>Status: </a:t>
            </a:r>
          </a:p>
          <a:p>
            <a:pPr lvl="2"/>
            <a:r>
              <a:rPr lang="en-IN" dirty="0" smtClean="0"/>
              <a:t>200   “ok”</a:t>
            </a:r>
          </a:p>
          <a:p>
            <a:pPr lvl="2"/>
            <a:r>
              <a:rPr lang="en-IN" dirty="0" smtClean="0"/>
              <a:t>403  “forbidden”</a:t>
            </a:r>
          </a:p>
          <a:p>
            <a:pPr lvl="2"/>
            <a:r>
              <a:rPr lang="en-IN" dirty="0" smtClean="0"/>
              <a:t>404   “page not found”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 AJAX into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err="1" smtClean="0"/>
              <a:t>Xhr.onreadystatechange</a:t>
            </a:r>
            <a:r>
              <a:rPr lang="en-IN" dirty="0" smtClean="0"/>
              <a:t>=function(){</a:t>
            </a:r>
          </a:p>
          <a:p>
            <a:pPr>
              <a:buNone/>
            </a:pPr>
            <a:r>
              <a:rPr lang="en-IN" dirty="0" smtClean="0"/>
              <a:t>If(</a:t>
            </a:r>
            <a:r>
              <a:rPr lang="en-IN" dirty="0" err="1" smtClean="0"/>
              <a:t>this.readyState</a:t>
            </a:r>
            <a:r>
              <a:rPr lang="en-IN" dirty="0" smtClean="0"/>
              <a:t>==4 &amp;&amp; </a:t>
            </a:r>
            <a:r>
              <a:rPr lang="en-IN" dirty="0" err="1" smtClean="0"/>
              <a:t>this.status</a:t>
            </a:r>
            <a:r>
              <a:rPr lang="en-IN" dirty="0" smtClean="0"/>
              <a:t>==200){</a:t>
            </a:r>
          </a:p>
          <a:p>
            <a:pPr>
              <a:buNone/>
            </a:pPr>
            <a:r>
              <a:rPr lang="en-IN" dirty="0" err="1" smtClean="0"/>
              <a:t>Document.getElementById</a:t>
            </a:r>
            <a:r>
              <a:rPr lang="en-IN" dirty="0" smtClean="0"/>
              <a:t>(“demo”).</a:t>
            </a:r>
            <a:r>
              <a:rPr lang="en-IN" dirty="0" err="1" smtClean="0"/>
              <a:t>innerHTML</a:t>
            </a:r>
            <a:r>
              <a:rPr lang="en-IN" dirty="0" smtClean="0"/>
              <a:t>=</a:t>
            </a:r>
            <a:r>
              <a:rPr lang="en-IN" dirty="0" err="1" smtClean="0"/>
              <a:t>this.responseText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}    };</a:t>
            </a:r>
          </a:p>
          <a:p>
            <a:r>
              <a:rPr lang="en-IN" dirty="0" smtClean="0"/>
              <a:t>Executing this </a:t>
            </a:r>
            <a:r>
              <a:rPr lang="en-IN" dirty="0" err="1" smtClean="0"/>
              <a:t>anynomous</a:t>
            </a:r>
            <a:r>
              <a:rPr lang="en-IN" dirty="0" smtClean="0"/>
              <a:t> functions when this </a:t>
            </a:r>
            <a:r>
              <a:rPr lang="en-IN" dirty="0" err="1" smtClean="0"/>
              <a:t>readystatechage</a:t>
            </a:r>
            <a:r>
              <a:rPr lang="en-IN" dirty="0" smtClean="0"/>
              <a:t> event trigger or </a:t>
            </a:r>
            <a:r>
              <a:rPr lang="en-IN" dirty="0" err="1" smtClean="0"/>
              <a:t>readystate</a:t>
            </a:r>
            <a:r>
              <a:rPr lang="en-IN" dirty="0" smtClean="0"/>
              <a:t> is 4 and status is 200 .</a:t>
            </a:r>
          </a:p>
          <a:p>
            <a:r>
              <a:rPr lang="en-IN" dirty="0" smtClean="0"/>
              <a:t>Modifying the inner html if id demo with the </a:t>
            </a:r>
            <a:r>
              <a:rPr lang="en-IN" dirty="0" err="1" smtClean="0"/>
              <a:t>responsethat</a:t>
            </a:r>
            <a:r>
              <a:rPr lang="en-IN" dirty="0" smtClean="0"/>
              <a:t> is returned from the server.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 AJAX into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Step4</a:t>
            </a:r>
          </a:p>
          <a:p>
            <a:r>
              <a:rPr lang="en-IN" dirty="0" smtClean="0"/>
              <a:t>Send the request to server</a:t>
            </a:r>
          </a:p>
          <a:p>
            <a:pPr lvl="1"/>
            <a:r>
              <a:rPr lang="en-IN" dirty="0" err="1" smtClean="0"/>
              <a:t>Xhr.send</a:t>
            </a:r>
            <a:r>
              <a:rPr lang="en-IN" dirty="0" smtClean="0"/>
              <a:t>();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 AJAX into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xhr</a:t>
            </a:r>
            <a:r>
              <a:rPr lang="en-IN" dirty="0" smtClean="0"/>
              <a:t>= new </a:t>
            </a:r>
            <a:r>
              <a:rPr lang="en-IN" dirty="0" err="1" smtClean="0"/>
              <a:t>XMLHttpRequest</a:t>
            </a:r>
            <a:r>
              <a:rPr lang="en-IN" dirty="0" smtClean="0"/>
              <a:t>();  </a:t>
            </a:r>
            <a:r>
              <a:rPr lang="en-IN" dirty="0" smtClean="0">
                <a:sym typeface="Wingdings" pitchFamily="2" charset="2"/>
              </a:rPr>
              <a:t>   1</a:t>
            </a:r>
          </a:p>
          <a:p>
            <a:pPr>
              <a:buNone/>
            </a:pPr>
            <a:r>
              <a:rPr lang="en-IN" dirty="0" err="1" smtClean="0"/>
              <a:t>Xhr.onreadystatechange</a:t>
            </a:r>
            <a:r>
              <a:rPr lang="en-IN" dirty="0" smtClean="0"/>
              <a:t>=function(){</a:t>
            </a:r>
          </a:p>
          <a:p>
            <a:pPr>
              <a:buNone/>
            </a:pPr>
            <a:r>
              <a:rPr lang="en-IN" dirty="0" smtClean="0"/>
              <a:t>If(</a:t>
            </a:r>
            <a:r>
              <a:rPr lang="en-IN" dirty="0" err="1" smtClean="0"/>
              <a:t>this.readyState</a:t>
            </a:r>
            <a:r>
              <a:rPr lang="en-IN" dirty="0" smtClean="0"/>
              <a:t>==4 &amp;&amp; </a:t>
            </a:r>
            <a:r>
              <a:rPr lang="en-IN" dirty="0" err="1" smtClean="0"/>
              <a:t>this.status</a:t>
            </a:r>
            <a:r>
              <a:rPr lang="en-IN" dirty="0" smtClean="0"/>
              <a:t>==200){</a:t>
            </a:r>
          </a:p>
          <a:p>
            <a:pPr>
              <a:buNone/>
            </a:pPr>
            <a:r>
              <a:rPr lang="en-IN" dirty="0" err="1" smtClean="0"/>
              <a:t>Document.getElementById</a:t>
            </a:r>
            <a:r>
              <a:rPr lang="en-IN" dirty="0" smtClean="0"/>
              <a:t>(“demo”).</a:t>
            </a:r>
            <a:r>
              <a:rPr lang="en-IN" dirty="0" err="1" smtClean="0"/>
              <a:t>innerHTML</a:t>
            </a:r>
            <a:r>
              <a:rPr lang="en-IN" dirty="0" smtClean="0"/>
              <a:t>=</a:t>
            </a:r>
            <a:r>
              <a:rPr lang="en-IN" dirty="0" err="1" smtClean="0"/>
              <a:t>this.responseText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}    };  </a:t>
            </a:r>
            <a:r>
              <a:rPr lang="en-IN" dirty="0" smtClean="0">
                <a:sym typeface="Wingdings" pitchFamily="2" charset="2"/>
              </a:rPr>
              <a:t>2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 </a:t>
            </a:r>
            <a:r>
              <a:rPr lang="en-IN" dirty="0" err="1" smtClean="0">
                <a:sym typeface="Wingdings" pitchFamily="2" charset="2"/>
              </a:rPr>
              <a:t>xhr.open</a:t>
            </a:r>
            <a:r>
              <a:rPr lang="en-IN" dirty="0" smtClean="0">
                <a:sym typeface="Wingdings" pitchFamily="2" charset="2"/>
              </a:rPr>
              <a:t>(“GET”, “URL”, TRUE); 3</a:t>
            </a:r>
          </a:p>
          <a:p>
            <a:pPr>
              <a:buNone/>
            </a:pPr>
            <a:r>
              <a:rPr lang="en-IN" dirty="0" err="1" smtClean="0">
                <a:sym typeface="Wingdings" pitchFamily="2" charset="2"/>
              </a:rPr>
              <a:t>Xhr.send</a:t>
            </a:r>
            <a:r>
              <a:rPr lang="en-IN" dirty="0" smtClean="0">
                <a:sym typeface="Wingdings" pitchFamily="2" charset="2"/>
              </a:rPr>
              <a:t>();  4</a:t>
            </a:r>
            <a:endParaRPr lang="en-I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IN" dirty="0" smtClean="0"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Asynchronous </a:t>
            </a:r>
            <a:r>
              <a:rPr lang="en-IN" dirty="0" err="1" smtClean="0"/>
              <a:t>Javascript</a:t>
            </a:r>
            <a:r>
              <a:rPr lang="en-IN" dirty="0" smtClean="0"/>
              <a:t> and XML</a:t>
            </a:r>
          </a:p>
          <a:p>
            <a:r>
              <a:rPr lang="en-IN" dirty="0" smtClean="0"/>
              <a:t>AJAX is not a programming language.</a:t>
            </a:r>
          </a:p>
          <a:p>
            <a:r>
              <a:rPr lang="en-IN" dirty="0" smtClean="0"/>
              <a:t>Rather AJAX is a techniques used by web developers in order to make website behave like desktop applications.</a:t>
            </a:r>
          </a:p>
          <a:p>
            <a:r>
              <a:rPr lang="en-IN" dirty="0" smtClean="0"/>
              <a:t>HTML &amp; CSS ==== Client side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== client side program validation</a:t>
            </a:r>
          </a:p>
          <a:p>
            <a:r>
              <a:rPr lang="en-IN" dirty="0" smtClean="0"/>
              <a:t>XML, JSON=== </a:t>
            </a:r>
            <a:r>
              <a:rPr lang="en-IN" dirty="0" smtClean="0"/>
              <a:t>structure the data</a:t>
            </a:r>
            <a:endParaRPr lang="en-IN" dirty="0" smtClean="0"/>
          </a:p>
          <a:p>
            <a:r>
              <a:rPr lang="en-IN" dirty="0" err="1" smtClean="0"/>
              <a:t>Php</a:t>
            </a:r>
            <a:r>
              <a:rPr lang="en-IN" dirty="0" smtClean="0"/>
              <a:t>== server side programming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Java Script Object Notation</a:t>
            </a:r>
          </a:p>
          <a:p>
            <a:pPr>
              <a:buNone/>
            </a:pPr>
            <a:r>
              <a:rPr lang="en-IN" dirty="0" smtClean="0"/>
              <a:t>[</a:t>
            </a:r>
          </a:p>
          <a:p>
            <a:pPr lvl="1">
              <a:buNone/>
            </a:pPr>
            <a:r>
              <a:rPr lang="en-IN" dirty="0" smtClean="0"/>
              <a:t>{</a:t>
            </a:r>
          </a:p>
          <a:p>
            <a:pPr lvl="1">
              <a:buNone/>
            </a:pPr>
            <a:r>
              <a:rPr lang="en-IN" dirty="0" smtClean="0"/>
              <a:t>“</a:t>
            </a:r>
            <a:r>
              <a:rPr lang="en-IN" dirty="0" err="1" smtClean="0"/>
              <a:t>ename</a:t>
            </a:r>
            <a:r>
              <a:rPr lang="en-IN" dirty="0" smtClean="0"/>
              <a:t>” : “</a:t>
            </a:r>
            <a:r>
              <a:rPr lang="en-IN" dirty="0" err="1" smtClean="0"/>
              <a:t>jhon</a:t>
            </a:r>
            <a:r>
              <a:rPr lang="en-IN" dirty="0" smtClean="0"/>
              <a:t>”,</a:t>
            </a:r>
          </a:p>
          <a:p>
            <a:pPr lvl="1">
              <a:buNone/>
            </a:pPr>
            <a:r>
              <a:rPr lang="en-IN" dirty="0" smtClean="0"/>
              <a:t>“</a:t>
            </a:r>
            <a:r>
              <a:rPr lang="en-IN" dirty="0" err="1" smtClean="0"/>
              <a:t>eid</a:t>
            </a:r>
            <a:r>
              <a:rPr lang="en-IN" dirty="0" smtClean="0"/>
              <a:t>”  : 123,</a:t>
            </a:r>
          </a:p>
          <a:p>
            <a:pPr lvl="1">
              <a:buNone/>
            </a:pPr>
            <a:r>
              <a:rPr lang="en-IN" dirty="0" smtClean="0"/>
              <a:t>“</a:t>
            </a:r>
            <a:r>
              <a:rPr lang="en-IN" dirty="0" err="1" smtClean="0"/>
              <a:t>edes</a:t>
            </a:r>
            <a:r>
              <a:rPr lang="en-IN" dirty="0" smtClean="0"/>
              <a:t>” : “Manager”</a:t>
            </a:r>
          </a:p>
          <a:p>
            <a:pPr lvl="1">
              <a:buNone/>
            </a:pPr>
            <a:r>
              <a:rPr lang="en-IN" dirty="0" smtClean="0"/>
              <a:t>},</a:t>
            </a:r>
          </a:p>
          <a:p>
            <a:pPr lvl="1">
              <a:buNone/>
            </a:pPr>
            <a:r>
              <a:rPr lang="en-IN" dirty="0" smtClean="0"/>
              <a:t>{</a:t>
            </a:r>
          </a:p>
          <a:p>
            <a:pPr lvl="1">
              <a:buNone/>
            </a:pPr>
            <a:r>
              <a:rPr lang="en-IN" dirty="0" smtClean="0"/>
              <a:t>“</a:t>
            </a:r>
            <a:r>
              <a:rPr lang="en-IN" dirty="0" err="1" smtClean="0"/>
              <a:t>ename</a:t>
            </a:r>
            <a:r>
              <a:rPr lang="en-IN" dirty="0" smtClean="0"/>
              <a:t>” : “</a:t>
            </a:r>
            <a:r>
              <a:rPr lang="en-IN" dirty="0" err="1" smtClean="0"/>
              <a:t>aaa</a:t>
            </a:r>
            <a:r>
              <a:rPr lang="en-IN" dirty="0" smtClean="0"/>
              <a:t>”,</a:t>
            </a:r>
          </a:p>
          <a:p>
            <a:pPr lvl="1">
              <a:buNone/>
            </a:pPr>
            <a:r>
              <a:rPr lang="en-IN" dirty="0" smtClean="0"/>
              <a:t>“</a:t>
            </a:r>
            <a:r>
              <a:rPr lang="en-IN" dirty="0" err="1" smtClean="0"/>
              <a:t>eid</a:t>
            </a:r>
            <a:r>
              <a:rPr lang="en-IN" dirty="0" smtClean="0"/>
              <a:t>”  : 124,</a:t>
            </a:r>
          </a:p>
          <a:p>
            <a:pPr lvl="1">
              <a:buNone/>
            </a:pPr>
            <a:r>
              <a:rPr lang="en-IN" dirty="0" smtClean="0"/>
              <a:t>“</a:t>
            </a:r>
            <a:r>
              <a:rPr lang="en-IN" dirty="0" err="1" smtClean="0"/>
              <a:t>edes</a:t>
            </a:r>
            <a:r>
              <a:rPr lang="en-IN" dirty="0" smtClean="0"/>
              <a:t>” : “clerk”</a:t>
            </a:r>
          </a:p>
          <a:p>
            <a:pPr lvl="1">
              <a:buNone/>
            </a:pPr>
            <a:r>
              <a:rPr lang="en-IN" dirty="0" smtClean="0"/>
              <a:t>},</a:t>
            </a:r>
          </a:p>
          <a:p>
            <a:pPr lvl="1">
              <a:buNone/>
            </a:pPr>
            <a:r>
              <a:rPr lang="en-IN" dirty="0" smtClean="0"/>
              <a:t>{</a:t>
            </a:r>
          </a:p>
          <a:p>
            <a:pPr lvl="1">
              <a:buNone/>
            </a:pPr>
            <a:r>
              <a:rPr lang="en-IN" dirty="0" smtClean="0"/>
              <a:t>“</a:t>
            </a:r>
            <a:r>
              <a:rPr lang="en-IN" dirty="0" err="1" smtClean="0"/>
              <a:t>ename</a:t>
            </a:r>
            <a:r>
              <a:rPr lang="en-IN" dirty="0" smtClean="0"/>
              <a:t>” : “</a:t>
            </a:r>
            <a:r>
              <a:rPr lang="en-IN" dirty="0" err="1" smtClean="0"/>
              <a:t>bbb</a:t>
            </a:r>
            <a:r>
              <a:rPr lang="en-IN" dirty="0" smtClean="0"/>
              <a:t>”,</a:t>
            </a:r>
          </a:p>
          <a:p>
            <a:pPr lvl="1">
              <a:buNone/>
            </a:pPr>
            <a:r>
              <a:rPr lang="en-IN" dirty="0" smtClean="0"/>
              <a:t>“</a:t>
            </a:r>
            <a:r>
              <a:rPr lang="en-IN" dirty="0" err="1" smtClean="0"/>
              <a:t>eid</a:t>
            </a:r>
            <a:r>
              <a:rPr lang="en-IN" dirty="0" smtClean="0"/>
              <a:t>”  : 125,</a:t>
            </a:r>
          </a:p>
          <a:p>
            <a:pPr lvl="1">
              <a:buNone/>
            </a:pPr>
            <a:r>
              <a:rPr lang="en-IN" dirty="0" smtClean="0"/>
              <a:t>“</a:t>
            </a:r>
            <a:r>
              <a:rPr lang="en-IN" dirty="0" err="1" smtClean="0"/>
              <a:t>edes</a:t>
            </a:r>
            <a:r>
              <a:rPr lang="en-IN" dirty="0" smtClean="0"/>
              <a:t>” : “developer”</a:t>
            </a:r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]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an HTML5 document</a:t>
            </a:r>
          </a:p>
          <a:p>
            <a:r>
              <a:rPr lang="en-IN" dirty="0" smtClean="0"/>
              <a:t>Add </a:t>
            </a:r>
            <a:r>
              <a:rPr lang="en-IN" dirty="0" err="1" smtClean="0"/>
              <a:t>jQuery</a:t>
            </a:r>
            <a:r>
              <a:rPr lang="en-IN" dirty="0" smtClean="0"/>
              <a:t> library</a:t>
            </a:r>
          </a:p>
          <a:p>
            <a:r>
              <a:rPr lang="en-IN" dirty="0" smtClean="0"/>
              <a:t>Add the div to update</a:t>
            </a:r>
          </a:p>
          <a:p>
            <a:r>
              <a:rPr lang="en-IN" dirty="0" smtClean="0"/>
              <a:t>Create the script that will update the content</a:t>
            </a:r>
          </a:p>
          <a:p>
            <a:r>
              <a:rPr lang="en-IN" dirty="0" smtClean="0"/>
              <a:t>Test by uploading updated text to a web server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395288"/>
            <a:ext cx="692467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315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Asynchronous </a:t>
            </a:r>
            <a:r>
              <a:rPr lang="en-IN" dirty="0" smtClean="0"/>
              <a:t>means that we are exchanging data to /from the server in the back ground without having to refresh the page.</a:t>
            </a:r>
          </a:p>
          <a:p>
            <a:r>
              <a:rPr lang="en-IN" dirty="0" smtClean="0"/>
              <a:t>Client –Server </a:t>
            </a:r>
            <a:r>
              <a:rPr lang="en-IN" dirty="0" smtClean="0"/>
              <a:t>side application </a:t>
            </a:r>
            <a:r>
              <a:rPr lang="en-IN" dirty="0" smtClean="0"/>
              <a:t>---</a:t>
            </a:r>
          </a:p>
          <a:p>
            <a:r>
              <a:rPr lang="en-IN" dirty="0" smtClean="0"/>
              <a:t>based </a:t>
            </a:r>
            <a:r>
              <a:rPr lang="en-IN" dirty="0" smtClean="0"/>
              <a:t>on request and </a:t>
            </a:r>
            <a:r>
              <a:rPr lang="en-IN" dirty="0" smtClean="0"/>
              <a:t>response call.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1266825"/>
            <a:ext cx="70961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1328738"/>
            <a:ext cx="73818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Response in AJAX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Using AJAX multiple requests are happening concurrently in the same time or client doesn’t have to wait for a response from a server in order to make a new </a:t>
            </a:r>
            <a:r>
              <a:rPr lang="en-IN" dirty="0" smtClean="0"/>
              <a:t>request</a:t>
            </a:r>
            <a:endParaRPr lang="en-IN" dirty="0" smtClean="0"/>
          </a:p>
          <a:p>
            <a:pPr algn="just"/>
            <a:r>
              <a:rPr lang="en-IN" dirty="0" smtClean="0"/>
              <a:t>Responses </a:t>
            </a:r>
            <a:r>
              <a:rPr lang="en-IN" dirty="0" smtClean="0"/>
              <a:t>from the server in AJAX  are handled in the form of </a:t>
            </a:r>
            <a:r>
              <a:rPr lang="en-IN" dirty="0" err="1" smtClean="0"/>
              <a:t>callback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 err="1" smtClean="0"/>
              <a:t>callback</a:t>
            </a:r>
            <a:r>
              <a:rPr lang="en-IN" dirty="0" smtClean="0"/>
              <a:t> is special function which is used in AJAX, so that server can respond to the client when it is ready to send data to the </a:t>
            </a:r>
            <a:r>
              <a:rPr lang="en-IN" dirty="0" smtClean="0"/>
              <a:t>client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838" y="1509713"/>
            <a:ext cx="71723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607</Words>
  <Application>Microsoft Office PowerPoint</Application>
  <PresentationFormat>On-screen Show (4:3)</PresentationFormat>
  <Paragraphs>93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AJAX, JSON – Rich Internet Applications with XML and JSON</vt:lpstr>
      <vt:lpstr>AJAX</vt:lpstr>
      <vt:lpstr>Slide 3</vt:lpstr>
      <vt:lpstr>Slide 4</vt:lpstr>
      <vt:lpstr>AJAX</vt:lpstr>
      <vt:lpstr>Slide 6</vt:lpstr>
      <vt:lpstr>Slide 7</vt:lpstr>
      <vt:lpstr>Response in AJAX Application</vt:lpstr>
      <vt:lpstr>Slide 9</vt:lpstr>
      <vt:lpstr>Slide 10</vt:lpstr>
      <vt:lpstr>Slide 11</vt:lpstr>
      <vt:lpstr>Slide 12</vt:lpstr>
      <vt:lpstr>Implement AJAX into Application</vt:lpstr>
      <vt:lpstr>Implement AJAX into Application</vt:lpstr>
      <vt:lpstr>Implement AJAX into Application</vt:lpstr>
      <vt:lpstr>Implement AJAX into Application</vt:lpstr>
      <vt:lpstr>Implement AJAX into Application</vt:lpstr>
      <vt:lpstr>Implement AJAX into Application</vt:lpstr>
      <vt:lpstr>Implement AJAX into Application</vt:lpstr>
      <vt:lpstr>JSON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and JSON</dc:title>
  <dc:creator>Dell</dc:creator>
  <cp:lastModifiedBy>Dell</cp:lastModifiedBy>
  <cp:revision>33</cp:revision>
  <dcterms:created xsi:type="dcterms:W3CDTF">2006-08-16T00:00:00Z</dcterms:created>
  <dcterms:modified xsi:type="dcterms:W3CDTF">2020-05-06T04:54:53Z</dcterms:modified>
</cp:coreProperties>
</file>