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61A0-693D-4FF0-9132-C8F2869B230F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C239-4BD7-4A28-A718-90E122B0BA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61A0-693D-4FF0-9132-C8F2869B230F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C239-4BD7-4A28-A718-90E122B0BA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61A0-693D-4FF0-9132-C8F2869B230F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C239-4BD7-4A28-A718-90E122B0BA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61A0-693D-4FF0-9132-C8F2869B230F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C239-4BD7-4A28-A718-90E122B0BA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61A0-693D-4FF0-9132-C8F2869B230F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C239-4BD7-4A28-A718-90E122B0BA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61A0-693D-4FF0-9132-C8F2869B230F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C239-4BD7-4A28-A718-90E122B0BA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61A0-693D-4FF0-9132-C8F2869B230F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C239-4BD7-4A28-A718-90E122B0BA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61A0-693D-4FF0-9132-C8F2869B230F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C239-4BD7-4A28-A718-90E122B0BA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61A0-693D-4FF0-9132-C8F2869B230F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C239-4BD7-4A28-A718-90E122B0BA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61A0-693D-4FF0-9132-C8F2869B230F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C239-4BD7-4A28-A718-90E122B0BA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61A0-693D-4FF0-9132-C8F2869B230F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C239-4BD7-4A28-A718-90E122B0BA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161A0-693D-4FF0-9132-C8F2869B230F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5C239-4BD7-4A28-A718-90E122B0BA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838200"/>
            <a:ext cx="3472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Document Type Definitions (DTDs)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704850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739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plus sign (+) occurrence indicator specifies that the DTD requires one or</a:t>
            </a:r>
          </a:p>
          <a:p>
            <a:r>
              <a:rPr lang="en-US" dirty="0"/>
              <a:t>more occurrences of an element. Other occurrence indicators include the </a:t>
            </a:r>
            <a:r>
              <a:rPr lang="en-US" b="1" dirty="0"/>
              <a:t>asterisk </a:t>
            </a:r>
            <a:r>
              <a:rPr lang="en-US" b="1" dirty="0" smtClean="0"/>
              <a:t>(*), </a:t>
            </a:r>
            <a:r>
              <a:rPr lang="en-US" dirty="0" smtClean="0"/>
              <a:t>which </a:t>
            </a:r>
            <a:r>
              <a:rPr lang="en-US" dirty="0"/>
              <a:t>indicates an optional element that can occur zero or more times, and the </a:t>
            </a:r>
            <a:r>
              <a:rPr lang="en-US" b="1" dirty="0" smtClean="0"/>
              <a:t>question mark </a:t>
            </a:r>
            <a:r>
              <a:rPr lang="en-US" b="1" dirty="0"/>
              <a:t>(?), which indicates an optional element that can occur at most once (i.e., zero </a:t>
            </a:r>
            <a:r>
              <a:rPr lang="en-US" b="1" dirty="0" smtClean="0"/>
              <a:t>or </a:t>
            </a:r>
            <a:r>
              <a:rPr lang="en-US" dirty="0" smtClean="0"/>
              <a:t>one </a:t>
            </a:r>
            <a:r>
              <a:rPr lang="en-US" dirty="0"/>
              <a:t>occurrence).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09800"/>
            <a:ext cx="76962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79248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971800"/>
            <a:ext cx="8077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696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077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352800"/>
            <a:ext cx="7924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62000"/>
            <a:ext cx="8077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838200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685800" y="56388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XML is case sensitive. Using different cases for the start-tag and end-tag names for </a:t>
            </a:r>
            <a:r>
              <a:rPr lang="en-US" i="1" dirty="0" smtClean="0"/>
              <a:t>the same </a:t>
            </a:r>
            <a:r>
              <a:rPr lang="en-US" i="1" dirty="0"/>
              <a:t>element is a syntax error.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6788" y="685800"/>
            <a:ext cx="721042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728663"/>
            <a:ext cx="7772399" cy="55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609600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XML Namespaces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09600"/>
            <a:ext cx="7620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819400"/>
            <a:ext cx="7391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7696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95</Words>
  <Application>Microsoft Office PowerPoint</Application>
  <PresentationFormat>On-screen Show (4:3)</PresentationFormat>
  <Paragraphs>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XML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 XML</dc:title>
  <dc:creator>Admin</dc:creator>
  <cp:lastModifiedBy>Dell</cp:lastModifiedBy>
  <cp:revision>42</cp:revision>
  <dcterms:created xsi:type="dcterms:W3CDTF">2020-03-04T06:54:55Z</dcterms:created>
  <dcterms:modified xsi:type="dcterms:W3CDTF">2020-04-15T04:57:43Z</dcterms:modified>
</cp:coreProperties>
</file>