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946392" y="4948428"/>
            <a:ext cx="394970" cy="131445"/>
          </a:xfrm>
          <a:custGeom>
            <a:avLst/>
            <a:gdLst/>
            <a:ahLst/>
            <a:cxnLst/>
            <a:rect l="l" t="t" r="r" b="b"/>
            <a:pathLst>
              <a:path w="394970" h="131445">
                <a:moveTo>
                  <a:pt x="394715" y="0"/>
                </a:moveTo>
                <a:lnTo>
                  <a:pt x="0" y="0"/>
                </a:lnTo>
                <a:lnTo>
                  <a:pt x="266700" y="131064"/>
                </a:lnTo>
                <a:lnTo>
                  <a:pt x="394715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106412" y="4472940"/>
            <a:ext cx="2037714" cy="670560"/>
          </a:xfrm>
          <a:custGeom>
            <a:avLst/>
            <a:gdLst/>
            <a:ahLst/>
            <a:cxnLst/>
            <a:rect l="l" t="t" r="r" b="b"/>
            <a:pathLst>
              <a:path w="2037715" h="670560">
                <a:moveTo>
                  <a:pt x="2037575" y="0"/>
                </a:moveTo>
                <a:lnTo>
                  <a:pt x="670560" y="0"/>
                </a:lnTo>
                <a:lnTo>
                  <a:pt x="667512" y="0"/>
                </a:lnTo>
                <a:lnTo>
                  <a:pt x="667512" y="3048"/>
                </a:lnTo>
                <a:lnTo>
                  <a:pt x="0" y="670560"/>
                </a:lnTo>
                <a:lnTo>
                  <a:pt x="667512" y="670560"/>
                </a:lnTo>
                <a:lnTo>
                  <a:pt x="670560" y="670560"/>
                </a:lnTo>
                <a:lnTo>
                  <a:pt x="2037575" y="670560"/>
                </a:lnTo>
                <a:lnTo>
                  <a:pt x="2037575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949440" y="4646676"/>
            <a:ext cx="2194560" cy="304800"/>
          </a:xfrm>
          <a:custGeom>
            <a:avLst/>
            <a:gdLst/>
            <a:ahLst/>
            <a:cxnLst/>
            <a:rect l="l" t="t" r="r" b="b"/>
            <a:pathLst>
              <a:path w="2194559" h="304800">
                <a:moveTo>
                  <a:pt x="2194560" y="0"/>
                </a:moveTo>
                <a:lnTo>
                  <a:pt x="304800" y="0"/>
                </a:lnTo>
                <a:lnTo>
                  <a:pt x="298704" y="0"/>
                </a:lnTo>
                <a:lnTo>
                  <a:pt x="298704" y="6096"/>
                </a:lnTo>
                <a:lnTo>
                  <a:pt x="0" y="304800"/>
                </a:lnTo>
                <a:lnTo>
                  <a:pt x="298704" y="304800"/>
                </a:lnTo>
                <a:lnTo>
                  <a:pt x="304800" y="304800"/>
                </a:lnTo>
                <a:lnTo>
                  <a:pt x="2194560" y="304800"/>
                </a:lnTo>
                <a:lnTo>
                  <a:pt x="2194560" y="0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808988" y="64007"/>
            <a:ext cx="393700" cy="131445"/>
          </a:xfrm>
          <a:custGeom>
            <a:avLst/>
            <a:gdLst/>
            <a:ahLst/>
            <a:cxnLst/>
            <a:rect l="l" t="t" r="r" b="b"/>
            <a:pathLst>
              <a:path w="393700" h="131445">
                <a:moveTo>
                  <a:pt x="127507" y="0"/>
                </a:moveTo>
                <a:lnTo>
                  <a:pt x="0" y="131063"/>
                </a:lnTo>
                <a:lnTo>
                  <a:pt x="393192" y="131063"/>
                </a:lnTo>
                <a:lnTo>
                  <a:pt x="127507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048" y="0"/>
            <a:ext cx="2040889" cy="670560"/>
          </a:xfrm>
          <a:custGeom>
            <a:avLst/>
            <a:gdLst/>
            <a:ahLst/>
            <a:cxnLst/>
            <a:rect l="l" t="t" r="r" b="b"/>
            <a:pathLst>
              <a:path w="2040889" h="670560">
                <a:moveTo>
                  <a:pt x="2040636" y="0"/>
                </a:moveTo>
                <a:lnTo>
                  <a:pt x="1371600" y="0"/>
                </a:lnTo>
                <a:lnTo>
                  <a:pt x="1368552" y="0"/>
                </a:lnTo>
                <a:lnTo>
                  <a:pt x="0" y="0"/>
                </a:lnTo>
                <a:lnTo>
                  <a:pt x="0" y="670560"/>
                </a:lnTo>
                <a:lnTo>
                  <a:pt x="1368552" y="670560"/>
                </a:lnTo>
                <a:lnTo>
                  <a:pt x="1371600" y="670560"/>
                </a:lnTo>
                <a:lnTo>
                  <a:pt x="1371600" y="667524"/>
                </a:lnTo>
                <a:lnTo>
                  <a:pt x="2040636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192023"/>
            <a:ext cx="2199640" cy="304800"/>
          </a:xfrm>
          <a:custGeom>
            <a:avLst/>
            <a:gdLst/>
            <a:ahLst/>
            <a:cxnLst/>
            <a:rect l="l" t="t" r="r" b="b"/>
            <a:pathLst>
              <a:path w="2199640" h="304800">
                <a:moveTo>
                  <a:pt x="2199132" y="0"/>
                </a:moveTo>
                <a:lnTo>
                  <a:pt x="1901952" y="0"/>
                </a:lnTo>
                <a:lnTo>
                  <a:pt x="1895856" y="0"/>
                </a:lnTo>
                <a:lnTo>
                  <a:pt x="0" y="0"/>
                </a:lnTo>
                <a:lnTo>
                  <a:pt x="0" y="304800"/>
                </a:lnTo>
                <a:lnTo>
                  <a:pt x="1895856" y="304800"/>
                </a:lnTo>
                <a:lnTo>
                  <a:pt x="1901952" y="304800"/>
                </a:lnTo>
                <a:lnTo>
                  <a:pt x="1901952" y="298678"/>
                </a:lnTo>
                <a:lnTo>
                  <a:pt x="2199132" y="0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2140" y="892302"/>
            <a:ext cx="702754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2140" y="1440941"/>
            <a:ext cx="6235700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72451" y="4687137"/>
            <a:ext cx="175895" cy="224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121410"/>
            <a:ext cx="541401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7200" spc="35" dirty="0">
                <a:solidFill>
                  <a:srgbClr val="FF9700"/>
                </a:solidFill>
                <a:latin typeface="Roboto Cn"/>
                <a:cs typeface="Roboto Cn"/>
              </a:rPr>
              <a:t>Servlet/JSP </a:t>
            </a:r>
            <a:r>
              <a:rPr sz="7200" spc="4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7200" spc="-20" dirty="0">
                <a:solidFill>
                  <a:srgbClr val="00AFEF"/>
                </a:solidFill>
                <a:latin typeface="Roboto Cn"/>
                <a:cs typeface="Roboto Cn"/>
              </a:rPr>
              <a:t>DB</a:t>
            </a:r>
            <a:r>
              <a:rPr sz="7200" spc="-10" dirty="0">
                <a:solidFill>
                  <a:srgbClr val="00AFEF"/>
                </a:solidFill>
                <a:latin typeface="Roboto Cn"/>
                <a:cs typeface="Roboto Cn"/>
              </a:rPr>
              <a:t> </a:t>
            </a:r>
            <a:r>
              <a:rPr sz="7200" spc="40" dirty="0">
                <a:solidFill>
                  <a:srgbClr val="00AFEF"/>
                </a:solidFill>
                <a:latin typeface="Roboto Cn"/>
                <a:cs typeface="Roboto Cn"/>
              </a:rPr>
              <a:t>Connection</a:t>
            </a:r>
            <a:endParaRPr sz="7200">
              <a:latin typeface="Roboto Cn"/>
              <a:cs typeface="Roboto C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73595" y="370331"/>
            <a:ext cx="1725295" cy="1987550"/>
            <a:chOff x="6673595" y="370331"/>
            <a:chExt cx="1725295" cy="1987550"/>
          </a:xfrm>
        </p:grpSpPr>
        <p:sp>
          <p:nvSpPr>
            <p:cNvPr id="5" name="object 5"/>
            <p:cNvSpPr/>
            <p:nvPr/>
          </p:nvSpPr>
          <p:spPr>
            <a:xfrm>
              <a:off x="6683501" y="380237"/>
              <a:ext cx="1588135" cy="1588135"/>
            </a:xfrm>
            <a:custGeom>
              <a:avLst/>
              <a:gdLst/>
              <a:ahLst/>
              <a:cxnLst/>
              <a:rect l="l" t="t" r="r" b="b"/>
              <a:pathLst>
                <a:path w="1588134" h="1588135">
                  <a:moveTo>
                    <a:pt x="588264" y="1378839"/>
                  </a:moveTo>
                  <a:lnTo>
                    <a:pt x="630936" y="1390650"/>
                  </a:lnTo>
                  <a:lnTo>
                    <a:pt x="671195" y="1400175"/>
                  </a:lnTo>
                  <a:lnTo>
                    <a:pt x="713994" y="1404874"/>
                  </a:lnTo>
                  <a:lnTo>
                    <a:pt x="756666" y="1409700"/>
                  </a:lnTo>
                  <a:lnTo>
                    <a:pt x="799338" y="1409700"/>
                  </a:lnTo>
                  <a:lnTo>
                    <a:pt x="842009" y="1407287"/>
                  </a:lnTo>
                  <a:lnTo>
                    <a:pt x="882269" y="1402461"/>
                  </a:lnTo>
                  <a:lnTo>
                    <a:pt x="924941" y="1393063"/>
                  </a:lnTo>
                  <a:lnTo>
                    <a:pt x="965326" y="1383664"/>
                  </a:lnTo>
                  <a:lnTo>
                    <a:pt x="1007999" y="1369314"/>
                  </a:lnTo>
                  <a:lnTo>
                    <a:pt x="1045972" y="1352677"/>
                  </a:lnTo>
                  <a:lnTo>
                    <a:pt x="1086357" y="1333753"/>
                  </a:lnTo>
                  <a:lnTo>
                    <a:pt x="1124203" y="1310132"/>
                  </a:lnTo>
                  <a:lnTo>
                    <a:pt x="1159764" y="1286383"/>
                  </a:lnTo>
                  <a:lnTo>
                    <a:pt x="1195324" y="1257935"/>
                  </a:lnTo>
                  <a:lnTo>
                    <a:pt x="1228598" y="1227074"/>
                  </a:lnTo>
                  <a:lnTo>
                    <a:pt x="1259331" y="1193800"/>
                  </a:lnTo>
                  <a:lnTo>
                    <a:pt x="1287906" y="1158239"/>
                  </a:lnTo>
                  <a:lnTo>
                    <a:pt x="1311528" y="1122807"/>
                  </a:lnTo>
                  <a:lnTo>
                    <a:pt x="1335277" y="1084834"/>
                  </a:lnTo>
                  <a:lnTo>
                    <a:pt x="1354201" y="1044448"/>
                  </a:lnTo>
                  <a:lnTo>
                    <a:pt x="1370838" y="1006475"/>
                  </a:lnTo>
                  <a:lnTo>
                    <a:pt x="1385062" y="963802"/>
                  </a:lnTo>
                  <a:lnTo>
                    <a:pt x="1394587" y="923544"/>
                  </a:lnTo>
                  <a:lnTo>
                    <a:pt x="1403984" y="880745"/>
                  </a:lnTo>
                  <a:lnTo>
                    <a:pt x="1408811" y="840486"/>
                  </a:lnTo>
                  <a:lnTo>
                    <a:pt x="1411097" y="797813"/>
                  </a:lnTo>
                  <a:lnTo>
                    <a:pt x="1411097" y="755141"/>
                  </a:lnTo>
                  <a:lnTo>
                    <a:pt x="1406398" y="712470"/>
                  </a:lnTo>
                  <a:lnTo>
                    <a:pt x="1401699" y="669798"/>
                  </a:lnTo>
                  <a:lnTo>
                    <a:pt x="1392174" y="629538"/>
                  </a:lnTo>
                  <a:lnTo>
                    <a:pt x="1380363" y="586739"/>
                  </a:lnTo>
                </a:path>
                <a:path w="1588134" h="1588135">
                  <a:moveTo>
                    <a:pt x="1564258" y="23749"/>
                  </a:moveTo>
                  <a:lnTo>
                    <a:pt x="1550034" y="11811"/>
                  </a:lnTo>
                  <a:lnTo>
                    <a:pt x="1533525" y="4825"/>
                  </a:lnTo>
                  <a:lnTo>
                    <a:pt x="1512062" y="0"/>
                  </a:lnTo>
                  <a:lnTo>
                    <a:pt x="1490726" y="0"/>
                  </a:lnTo>
                  <a:lnTo>
                    <a:pt x="1436243" y="7112"/>
                  </a:lnTo>
                  <a:lnTo>
                    <a:pt x="1372362" y="28575"/>
                  </a:lnTo>
                  <a:lnTo>
                    <a:pt x="1336675" y="42672"/>
                  </a:lnTo>
                  <a:lnTo>
                    <a:pt x="1298828" y="59309"/>
                  </a:lnTo>
                  <a:lnTo>
                    <a:pt x="1260982" y="80517"/>
                  </a:lnTo>
                  <a:lnTo>
                    <a:pt x="1220597" y="101981"/>
                  </a:lnTo>
                  <a:lnTo>
                    <a:pt x="1135252" y="156463"/>
                  </a:lnTo>
                  <a:lnTo>
                    <a:pt x="1042797" y="220345"/>
                  </a:lnTo>
                  <a:lnTo>
                    <a:pt x="1000251" y="203835"/>
                  </a:lnTo>
                  <a:lnTo>
                    <a:pt x="955167" y="189611"/>
                  </a:lnTo>
                  <a:lnTo>
                    <a:pt x="910081" y="180086"/>
                  </a:lnTo>
                  <a:lnTo>
                    <a:pt x="865124" y="172974"/>
                  </a:lnTo>
                  <a:lnTo>
                    <a:pt x="820039" y="168401"/>
                  </a:lnTo>
                  <a:lnTo>
                    <a:pt x="772668" y="168401"/>
                  </a:lnTo>
                  <a:lnTo>
                    <a:pt x="727582" y="172974"/>
                  </a:lnTo>
                  <a:lnTo>
                    <a:pt x="682625" y="177800"/>
                  </a:lnTo>
                  <a:lnTo>
                    <a:pt x="637540" y="187198"/>
                  </a:lnTo>
                  <a:lnTo>
                    <a:pt x="592581" y="201422"/>
                  </a:lnTo>
                  <a:lnTo>
                    <a:pt x="549782" y="218059"/>
                  </a:lnTo>
                  <a:lnTo>
                    <a:pt x="507238" y="237109"/>
                  </a:lnTo>
                  <a:lnTo>
                    <a:pt x="464566" y="260731"/>
                  </a:lnTo>
                  <a:lnTo>
                    <a:pt x="426593" y="289178"/>
                  </a:lnTo>
                  <a:lnTo>
                    <a:pt x="388620" y="317626"/>
                  </a:lnTo>
                  <a:lnTo>
                    <a:pt x="350774" y="350774"/>
                  </a:lnTo>
                  <a:lnTo>
                    <a:pt x="317626" y="388747"/>
                  </a:lnTo>
                  <a:lnTo>
                    <a:pt x="289178" y="426592"/>
                  </a:lnTo>
                  <a:lnTo>
                    <a:pt x="260730" y="464565"/>
                  </a:lnTo>
                  <a:lnTo>
                    <a:pt x="237108" y="507238"/>
                  </a:lnTo>
                  <a:lnTo>
                    <a:pt x="218058" y="549910"/>
                  </a:lnTo>
                  <a:lnTo>
                    <a:pt x="201422" y="592582"/>
                  </a:lnTo>
                  <a:lnTo>
                    <a:pt x="187198" y="637539"/>
                  </a:lnTo>
                  <a:lnTo>
                    <a:pt x="177800" y="682625"/>
                  </a:lnTo>
                  <a:lnTo>
                    <a:pt x="172974" y="727583"/>
                  </a:lnTo>
                  <a:lnTo>
                    <a:pt x="168275" y="772667"/>
                  </a:lnTo>
                  <a:lnTo>
                    <a:pt x="168275" y="820038"/>
                  </a:lnTo>
                  <a:lnTo>
                    <a:pt x="172974" y="865124"/>
                  </a:lnTo>
                  <a:lnTo>
                    <a:pt x="180086" y="910082"/>
                  </a:lnTo>
                  <a:lnTo>
                    <a:pt x="189611" y="955039"/>
                  </a:lnTo>
                  <a:lnTo>
                    <a:pt x="203834" y="1000125"/>
                  </a:lnTo>
                  <a:lnTo>
                    <a:pt x="220472" y="1042797"/>
                  </a:lnTo>
                  <a:lnTo>
                    <a:pt x="156337" y="1135252"/>
                  </a:lnTo>
                  <a:lnTo>
                    <a:pt x="101853" y="1220597"/>
                  </a:lnTo>
                  <a:lnTo>
                    <a:pt x="80518" y="1260856"/>
                  </a:lnTo>
                  <a:lnTo>
                    <a:pt x="59308" y="1298828"/>
                  </a:lnTo>
                  <a:lnTo>
                    <a:pt x="42672" y="1336802"/>
                  </a:lnTo>
                  <a:lnTo>
                    <a:pt x="28448" y="1372235"/>
                  </a:lnTo>
                  <a:lnTo>
                    <a:pt x="7112" y="1436242"/>
                  </a:lnTo>
                  <a:lnTo>
                    <a:pt x="0" y="1490852"/>
                  </a:lnTo>
                  <a:lnTo>
                    <a:pt x="0" y="1512062"/>
                  </a:lnTo>
                  <a:lnTo>
                    <a:pt x="4825" y="1533398"/>
                  </a:lnTo>
                  <a:lnTo>
                    <a:pt x="11811" y="1549908"/>
                  </a:lnTo>
                  <a:lnTo>
                    <a:pt x="23749" y="1564259"/>
                  </a:lnTo>
                  <a:lnTo>
                    <a:pt x="33147" y="1573657"/>
                  </a:lnTo>
                  <a:lnTo>
                    <a:pt x="47371" y="1580769"/>
                  </a:lnTo>
                  <a:lnTo>
                    <a:pt x="61595" y="1585595"/>
                  </a:lnTo>
                  <a:lnTo>
                    <a:pt x="78231" y="1587881"/>
                  </a:lnTo>
                  <a:lnTo>
                    <a:pt x="94742" y="1587881"/>
                  </a:lnTo>
                  <a:lnTo>
                    <a:pt x="113792" y="1587881"/>
                  </a:lnTo>
                  <a:lnTo>
                    <a:pt x="135127" y="1583182"/>
                  </a:lnTo>
                  <a:lnTo>
                    <a:pt x="158876" y="1578483"/>
                  </a:lnTo>
                  <a:lnTo>
                    <a:pt x="208533" y="1564259"/>
                  </a:lnTo>
                  <a:lnTo>
                    <a:pt x="263017" y="1540510"/>
                  </a:lnTo>
                  <a:lnTo>
                    <a:pt x="322325" y="1512062"/>
                  </a:lnTo>
                  <a:lnTo>
                    <a:pt x="384048" y="1474215"/>
                  </a:lnTo>
                  <a:lnTo>
                    <a:pt x="452754" y="1431544"/>
                  </a:lnTo>
                  <a:lnTo>
                    <a:pt x="521462" y="1384173"/>
                  </a:lnTo>
                  <a:lnTo>
                    <a:pt x="594868" y="1329563"/>
                  </a:lnTo>
                  <a:lnTo>
                    <a:pt x="670687" y="1270381"/>
                  </a:lnTo>
                  <a:lnTo>
                    <a:pt x="748919" y="1206373"/>
                  </a:lnTo>
                  <a:lnTo>
                    <a:pt x="827151" y="1137665"/>
                  </a:lnTo>
                  <a:lnTo>
                    <a:pt x="905382" y="1064133"/>
                  </a:lnTo>
                  <a:lnTo>
                    <a:pt x="986027" y="985901"/>
                  </a:lnTo>
                  <a:lnTo>
                    <a:pt x="1064132" y="905383"/>
                  </a:lnTo>
                  <a:lnTo>
                    <a:pt x="1137666" y="827151"/>
                  </a:lnTo>
                  <a:lnTo>
                    <a:pt x="1206373" y="748919"/>
                  </a:lnTo>
                  <a:lnTo>
                    <a:pt x="1270380" y="670813"/>
                  </a:lnTo>
                  <a:lnTo>
                    <a:pt x="1329690" y="594867"/>
                  </a:lnTo>
                  <a:lnTo>
                    <a:pt x="1384173" y="521335"/>
                  </a:lnTo>
                  <a:lnTo>
                    <a:pt x="1431544" y="452627"/>
                  </a:lnTo>
                  <a:lnTo>
                    <a:pt x="1474216" y="384048"/>
                  </a:lnTo>
                  <a:lnTo>
                    <a:pt x="1512062" y="322325"/>
                  </a:lnTo>
                  <a:lnTo>
                    <a:pt x="1540637" y="263144"/>
                  </a:lnTo>
                  <a:lnTo>
                    <a:pt x="1564258" y="208661"/>
                  </a:lnTo>
                  <a:lnTo>
                    <a:pt x="1578482" y="158750"/>
                  </a:lnTo>
                  <a:lnTo>
                    <a:pt x="1583181" y="135127"/>
                  </a:lnTo>
                  <a:lnTo>
                    <a:pt x="1588007" y="113791"/>
                  </a:lnTo>
                  <a:lnTo>
                    <a:pt x="1588007" y="94869"/>
                  </a:lnTo>
                  <a:lnTo>
                    <a:pt x="1588007" y="78232"/>
                  </a:lnTo>
                  <a:lnTo>
                    <a:pt x="1585595" y="61722"/>
                  </a:lnTo>
                  <a:lnTo>
                    <a:pt x="1580896" y="47371"/>
                  </a:lnTo>
                  <a:lnTo>
                    <a:pt x="1573783" y="33147"/>
                  </a:lnTo>
                  <a:lnTo>
                    <a:pt x="1564258" y="23749"/>
                  </a:lnTo>
                  <a:close/>
                </a:path>
                <a:path w="1588134" h="1588135">
                  <a:moveTo>
                    <a:pt x="177800" y="1343914"/>
                  </a:moveTo>
                  <a:lnTo>
                    <a:pt x="170688" y="1336802"/>
                  </a:lnTo>
                  <a:lnTo>
                    <a:pt x="168275" y="1327277"/>
                  </a:lnTo>
                  <a:lnTo>
                    <a:pt x="163575" y="1317752"/>
                  </a:lnTo>
                  <a:lnTo>
                    <a:pt x="163575" y="1308227"/>
                  </a:lnTo>
                  <a:lnTo>
                    <a:pt x="163575" y="1282191"/>
                  </a:lnTo>
                  <a:lnTo>
                    <a:pt x="182499" y="1218184"/>
                  </a:lnTo>
                  <a:lnTo>
                    <a:pt x="199136" y="1182624"/>
                  </a:lnTo>
                  <a:lnTo>
                    <a:pt x="220472" y="1139952"/>
                  </a:lnTo>
                  <a:lnTo>
                    <a:pt x="246506" y="1097407"/>
                  </a:lnTo>
                  <a:lnTo>
                    <a:pt x="267843" y="1132839"/>
                  </a:lnTo>
                  <a:lnTo>
                    <a:pt x="293877" y="1168400"/>
                  </a:lnTo>
                  <a:lnTo>
                    <a:pt x="319913" y="1203960"/>
                  </a:lnTo>
                  <a:lnTo>
                    <a:pt x="350774" y="1237234"/>
                  </a:lnTo>
                  <a:lnTo>
                    <a:pt x="379222" y="1260856"/>
                  </a:lnTo>
                  <a:lnTo>
                    <a:pt x="405383" y="1284604"/>
                  </a:lnTo>
                  <a:lnTo>
                    <a:pt x="364998" y="1308227"/>
                  </a:lnTo>
                  <a:lnTo>
                    <a:pt x="327025" y="1327277"/>
                  </a:lnTo>
                  <a:lnTo>
                    <a:pt x="260730" y="1350899"/>
                  </a:lnTo>
                  <a:lnTo>
                    <a:pt x="234569" y="1358011"/>
                  </a:lnTo>
                  <a:lnTo>
                    <a:pt x="210947" y="1358011"/>
                  </a:lnTo>
                  <a:lnTo>
                    <a:pt x="201422" y="1355598"/>
                  </a:lnTo>
                  <a:lnTo>
                    <a:pt x="192024" y="1353312"/>
                  </a:lnTo>
                  <a:lnTo>
                    <a:pt x="184912" y="1348486"/>
                  </a:lnTo>
                  <a:lnTo>
                    <a:pt x="177800" y="1343914"/>
                  </a:lnTo>
                  <a:close/>
                </a:path>
              </a:pathLst>
            </a:custGeom>
            <a:ln w="19812">
              <a:solidFill>
                <a:srgbClr val="C6D2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10703" y="692657"/>
              <a:ext cx="133476" cy="1336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4368" y="872870"/>
              <a:ext cx="95757" cy="9563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426" y="723518"/>
              <a:ext cx="95630" cy="9563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780781" y="543813"/>
              <a:ext cx="260985" cy="241935"/>
            </a:xfrm>
            <a:custGeom>
              <a:avLst/>
              <a:gdLst/>
              <a:ahLst/>
              <a:cxnLst/>
              <a:rect l="l" t="t" r="r" b="b"/>
              <a:pathLst>
                <a:path w="260984" h="241934">
                  <a:moveTo>
                    <a:pt x="187325" y="241681"/>
                  </a:moveTo>
                  <a:lnTo>
                    <a:pt x="163702" y="215646"/>
                  </a:lnTo>
                  <a:lnTo>
                    <a:pt x="139953" y="187198"/>
                  </a:lnTo>
                  <a:lnTo>
                    <a:pt x="106679" y="156337"/>
                  </a:lnTo>
                  <a:lnTo>
                    <a:pt x="71247" y="130301"/>
                  </a:lnTo>
                  <a:lnTo>
                    <a:pt x="35687" y="104266"/>
                  </a:lnTo>
                  <a:lnTo>
                    <a:pt x="0" y="82931"/>
                  </a:lnTo>
                  <a:lnTo>
                    <a:pt x="42799" y="56769"/>
                  </a:lnTo>
                  <a:lnTo>
                    <a:pt x="85344" y="35560"/>
                  </a:lnTo>
                  <a:lnTo>
                    <a:pt x="120903" y="18923"/>
                  </a:lnTo>
                  <a:lnTo>
                    <a:pt x="184912" y="0"/>
                  </a:lnTo>
                  <a:lnTo>
                    <a:pt x="211074" y="0"/>
                  </a:lnTo>
                  <a:lnTo>
                    <a:pt x="220472" y="0"/>
                  </a:lnTo>
                  <a:lnTo>
                    <a:pt x="229997" y="4825"/>
                  </a:lnTo>
                  <a:lnTo>
                    <a:pt x="239395" y="7112"/>
                  </a:lnTo>
                  <a:lnTo>
                    <a:pt x="246507" y="14224"/>
                  </a:lnTo>
                  <a:lnTo>
                    <a:pt x="251333" y="21336"/>
                  </a:lnTo>
                  <a:lnTo>
                    <a:pt x="256159" y="28448"/>
                  </a:lnTo>
                  <a:lnTo>
                    <a:pt x="258445" y="37846"/>
                  </a:lnTo>
                  <a:lnTo>
                    <a:pt x="260731" y="47371"/>
                  </a:lnTo>
                  <a:lnTo>
                    <a:pt x="260731" y="70993"/>
                  </a:lnTo>
                  <a:lnTo>
                    <a:pt x="244221" y="130301"/>
                  </a:lnTo>
                  <a:lnTo>
                    <a:pt x="211074" y="201422"/>
                  </a:lnTo>
                  <a:lnTo>
                    <a:pt x="187325" y="241681"/>
                  </a:lnTo>
                  <a:close/>
                </a:path>
              </a:pathLst>
            </a:custGeom>
            <a:ln w="19812">
              <a:solidFill>
                <a:srgbClr val="C6D2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18703" y="1975357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80">
                  <a:moveTo>
                    <a:pt x="325247" y="36322"/>
                  </a:moveTo>
                  <a:lnTo>
                    <a:pt x="328675" y="35433"/>
                  </a:lnTo>
                  <a:lnTo>
                    <a:pt x="331724" y="35052"/>
                  </a:lnTo>
                  <a:lnTo>
                    <a:pt x="334264" y="35814"/>
                  </a:lnTo>
                  <a:lnTo>
                    <a:pt x="336042" y="36703"/>
                  </a:lnTo>
                  <a:lnTo>
                    <a:pt x="336803" y="38481"/>
                  </a:lnTo>
                  <a:lnTo>
                    <a:pt x="337693" y="41021"/>
                  </a:lnTo>
                  <a:lnTo>
                    <a:pt x="337312" y="44068"/>
                  </a:lnTo>
                  <a:lnTo>
                    <a:pt x="336423" y="47498"/>
                  </a:lnTo>
                  <a:lnTo>
                    <a:pt x="298703" y="143764"/>
                  </a:lnTo>
                  <a:lnTo>
                    <a:pt x="297815" y="147193"/>
                  </a:lnTo>
                  <a:lnTo>
                    <a:pt x="297434" y="152019"/>
                  </a:lnTo>
                  <a:lnTo>
                    <a:pt x="297434" y="156337"/>
                  </a:lnTo>
                  <a:lnTo>
                    <a:pt x="297815" y="161036"/>
                  </a:lnTo>
                  <a:lnTo>
                    <a:pt x="298703" y="165354"/>
                  </a:lnTo>
                  <a:lnTo>
                    <a:pt x="300354" y="169544"/>
                  </a:lnTo>
                  <a:lnTo>
                    <a:pt x="301751" y="173481"/>
                  </a:lnTo>
                  <a:lnTo>
                    <a:pt x="304292" y="176911"/>
                  </a:lnTo>
                  <a:lnTo>
                    <a:pt x="369316" y="256412"/>
                  </a:lnTo>
                  <a:lnTo>
                    <a:pt x="371475" y="259461"/>
                  </a:lnTo>
                  <a:lnTo>
                    <a:pt x="372745" y="262381"/>
                  </a:lnTo>
                  <a:lnTo>
                    <a:pt x="373125" y="264541"/>
                  </a:lnTo>
                  <a:lnTo>
                    <a:pt x="372237" y="267081"/>
                  </a:lnTo>
                  <a:lnTo>
                    <a:pt x="370967" y="268478"/>
                  </a:lnTo>
                  <a:lnTo>
                    <a:pt x="368807" y="269748"/>
                  </a:lnTo>
                  <a:lnTo>
                    <a:pt x="366268" y="270637"/>
                  </a:lnTo>
                  <a:lnTo>
                    <a:pt x="361950" y="270637"/>
                  </a:lnTo>
                  <a:lnTo>
                    <a:pt x="259715" y="264668"/>
                  </a:lnTo>
                  <a:lnTo>
                    <a:pt x="255397" y="264668"/>
                  </a:lnTo>
                  <a:lnTo>
                    <a:pt x="251078" y="265556"/>
                  </a:lnTo>
                  <a:lnTo>
                    <a:pt x="173736" y="367030"/>
                  </a:lnTo>
                  <a:lnTo>
                    <a:pt x="171576" y="370078"/>
                  </a:lnTo>
                  <a:lnTo>
                    <a:pt x="169418" y="371348"/>
                  </a:lnTo>
                  <a:lnTo>
                    <a:pt x="167259" y="372618"/>
                  </a:lnTo>
                  <a:lnTo>
                    <a:pt x="165226" y="372999"/>
                  </a:lnTo>
                  <a:lnTo>
                    <a:pt x="163068" y="371729"/>
                  </a:lnTo>
                  <a:lnTo>
                    <a:pt x="160909" y="370459"/>
                  </a:lnTo>
                  <a:lnTo>
                    <a:pt x="159512" y="367411"/>
                  </a:lnTo>
                  <a:lnTo>
                    <a:pt x="158242" y="364490"/>
                  </a:lnTo>
                  <a:lnTo>
                    <a:pt x="132461" y="264794"/>
                  </a:lnTo>
                  <a:lnTo>
                    <a:pt x="131064" y="260858"/>
                  </a:lnTo>
                  <a:lnTo>
                    <a:pt x="128904" y="257048"/>
                  </a:lnTo>
                  <a:lnTo>
                    <a:pt x="125984" y="253111"/>
                  </a:lnTo>
                  <a:lnTo>
                    <a:pt x="122936" y="250190"/>
                  </a:lnTo>
                  <a:lnTo>
                    <a:pt x="119888" y="247142"/>
                  </a:lnTo>
                  <a:lnTo>
                    <a:pt x="116077" y="244094"/>
                  </a:lnTo>
                  <a:lnTo>
                    <a:pt x="112141" y="241935"/>
                  </a:lnTo>
                  <a:lnTo>
                    <a:pt x="108330" y="240665"/>
                  </a:lnTo>
                  <a:lnTo>
                    <a:pt x="8509" y="215011"/>
                  </a:lnTo>
                  <a:lnTo>
                    <a:pt x="5588" y="213741"/>
                  </a:lnTo>
                  <a:lnTo>
                    <a:pt x="2540" y="212344"/>
                  </a:lnTo>
                  <a:lnTo>
                    <a:pt x="1270" y="210312"/>
                  </a:lnTo>
                  <a:lnTo>
                    <a:pt x="0" y="208153"/>
                  </a:lnTo>
                  <a:lnTo>
                    <a:pt x="380" y="205994"/>
                  </a:lnTo>
                  <a:lnTo>
                    <a:pt x="1650" y="203835"/>
                  </a:lnTo>
                  <a:lnTo>
                    <a:pt x="2921" y="201675"/>
                  </a:lnTo>
                  <a:lnTo>
                    <a:pt x="5969" y="199517"/>
                  </a:lnTo>
                  <a:lnTo>
                    <a:pt x="92710" y="143510"/>
                  </a:lnTo>
                  <a:lnTo>
                    <a:pt x="108203" y="117729"/>
                  </a:lnTo>
                  <a:lnTo>
                    <a:pt x="108203" y="113411"/>
                  </a:lnTo>
                  <a:lnTo>
                    <a:pt x="102107" y="11175"/>
                  </a:lnTo>
                  <a:lnTo>
                    <a:pt x="102107" y="6858"/>
                  </a:lnTo>
                  <a:lnTo>
                    <a:pt x="102997" y="4191"/>
                  </a:lnTo>
                  <a:lnTo>
                    <a:pt x="104267" y="2159"/>
                  </a:lnTo>
                  <a:lnTo>
                    <a:pt x="105537" y="762"/>
                  </a:lnTo>
                  <a:lnTo>
                    <a:pt x="108076" y="0"/>
                  </a:lnTo>
                  <a:lnTo>
                    <a:pt x="110236" y="381"/>
                  </a:lnTo>
                  <a:lnTo>
                    <a:pt x="113284" y="1650"/>
                  </a:lnTo>
                  <a:lnTo>
                    <a:pt x="116331" y="3810"/>
                  </a:lnTo>
                  <a:lnTo>
                    <a:pt x="195834" y="68706"/>
                  </a:lnTo>
                  <a:lnTo>
                    <a:pt x="199263" y="71247"/>
                  </a:lnTo>
                  <a:lnTo>
                    <a:pt x="203200" y="72517"/>
                  </a:lnTo>
                  <a:lnTo>
                    <a:pt x="207518" y="74294"/>
                  </a:lnTo>
                  <a:lnTo>
                    <a:pt x="211836" y="75056"/>
                  </a:lnTo>
                  <a:lnTo>
                    <a:pt x="216535" y="75565"/>
                  </a:lnTo>
                  <a:lnTo>
                    <a:pt x="220852" y="75565"/>
                  </a:lnTo>
                  <a:lnTo>
                    <a:pt x="225551" y="75056"/>
                  </a:lnTo>
                  <a:lnTo>
                    <a:pt x="228980" y="74168"/>
                  </a:lnTo>
                  <a:lnTo>
                    <a:pt x="325247" y="36322"/>
                  </a:lnTo>
                  <a:close/>
                </a:path>
              </a:pathLst>
            </a:custGeom>
            <a:ln w="19050">
              <a:solidFill>
                <a:srgbClr val="FF9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28075" y="1744979"/>
              <a:ext cx="170687" cy="164591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569075" y="2126360"/>
            <a:ext cx="646430" cy="738505"/>
            <a:chOff x="6569075" y="2126360"/>
            <a:chExt cx="646430" cy="738505"/>
          </a:xfrm>
        </p:grpSpPr>
        <p:sp>
          <p:nvSpPr>
            <p:cNvPr id="13" name="object 13"/>
            <p:cNvSpPr/>
            <p:nvPr/>
          </p:nvSpPr>
          <p:spPr>
            <a:xfrm>
              <a:off x="6578600" y="2135885"/>
              <a:ext cx="627380" cy="674370"/>
            </a:xfrm>
            <a:custGeom>
              <a:avLst/>
              <a:gdLst/>
              <a:ahLst/>
              <a:cxnLst/>
              <a:rect l="l" t="t" r="r" b="b"/>
              <a:pathLst>
                <a:path w="627379" h="674369">
                  <a:moveTo>
                    <a:pt x="486028" y="656336"/>
                  </a:moveTo>
                  <a:lnTo>
                    <a:pt x="453771" y="469264"/>
                  </a:lnTo>
                  <a:lnTo>
                    <a:pt x="602615" y="258190"/>
                  </a:lnTo>
                  <a:lnTo>
                    <a:pt x="607059" y="251968"/>
                  </a:lnTo>
                  <a:lnTo>
                    <a:pt x="610234" y="244094"/>
                  </a:lnTo>
                  <a:lnTo>
                    <a:pt x="614426" y="236093"/>
                  </a:lnTo>
                  <a:lnTo>
                    <a:pt x="625094" y="192277"/>
                  </a:lnTo>
                  <a:lnTo>
                    <a:pt x="627379" y="152653"/>
                  </a:lnTo>
                  <a:lnTo>
                    <a:pt x="626618" y="132714"/>
                  </a:lnTo>
                  <a:lnTo>
                    <a:pt x="621665" y="93344"/>
                  </a:lnTo>
                  <a:lnTo>
                    <a:pt x="610234" y="43306"/>
                  </a:lnTo>
                  <a:lnTo>
                    <a:pt x="592327" y="8000"/>
                  </a:lnTo>
                  <a:lnTo>
                    <a:pt x="590296" y="6603"/>
                  </a:lnTo>
                  <a:lnTo>
                    <a:pt x="549021" y="0"/>
                  </a:lnTo>
                  <a:lnTo>
                    <a:pt x="532765" y="1015"/>
                  </a:lnTo>
                  <a:lnTo>
                    <a:pt x="478663" y="10287"/>
                  </a:lnTo>
                  <a:lnTo>
                    <a:pt x="440181" y="20574"/>
                  </a:lnTo>
                  <a:lnTo>
                    <a:pt x="403605" y="36068"/>
                  </a:lnTo>
                  <a:lnTo>
                    <a:pt x="372364" y="56006"/>
                  </a:lnTo>
                  <a:lnTo>
                    <a:pt x="365125" y="60959"/>
                  </a:lnTo>
                  <a:lnTo>
                    <a:pt x="359791" y="67309"/>
                  </a:lnTo>
                  <a:lnTo>
                    <a:pt x="353441" y="73025"/>
                  </a:lnTo>
                  <a:lnTo>
                    <a:pt x="348996" y="79247"/>
                  </a:lnTo>
                  <a:lnTo>
                    <a:pt x="200151" y="290194"/>
                  </a:lnTo>
                  <a:lnTo>
                    <a:pt x="13080" y="322580"/>
                  </a:lnTo>
                  <a:lnTo>
                    <a:pt x="7874" y="324357"/>
                  </a:lnTo>
                  <a:lnTo>
                    <a:pt x="4572" y="325755"/>
                  </a:lnTo>
                  <a:lnTo>
                    <a:pt x="1270" y="328168"/>
                  </a:lnTo>
                  <a:lnTo>
                    <a:pt x="0" y="331215"/>
                  </a:lnTo>
                  <a:lnTo>
                    <a:pt x="380" y="333756"/>
                  </a:lnTo>
                  <a:lnTo>
                    <a:pt x="1904" y="337184"/>
                  </a:lnTo>
                  <a:lnTo>
                    <a:pt x="4318" y="340487"/>
                  </a:lnTo>
                  <a:lnTo>
                    <a:pt x="8635" y="344296"/>
                  </a:lnTo>
                  <a:lnTo>
                    <a:pt x="111378" y="416051"/>
                  </a:lnTo>
                  <a:lnTo>
                    <a:pt x="101853" y="429513"/>
                  </a:lnTo>
                  <a:lnTo>
                    <a:pt x="55499" y="446658"/>
                  </a:lnTo>
                  <a:lnTo>
                    <a:pt x="50546" y="449325"/>
                  </a:lnTo>
                  <a:lnTo>
                    <a:pt x="46354" y="451865"/>
                  </a:lnTo>
                  <a:lnTo>
                    <a:pt x="44323" y="455930"/>
                  </a:lnTo>
                  <a:lnTo>
                    <a:pt x="43052" y="458850"/>
                  </a:lnTo>
                  <a:lnTo>
                    <a:pt x="43688" y="462406"/>
                  </a:lnTo>
                  <a:lnTo>
                    <a:pt x="45211" y="466725"/>
                  </a:lnTo>
                  <a:lnTo>
                    <a:pt x="47625" y="469900"/>
                  </a:lnTo>
                  <a:lnTo>
                    <a:pt x="51943" y="473709"/>
                  </a:lnTo>
                  <a:lnTo>
                    <a:pt x="330453" y="670306"/>
                  </a:lnTo>
                  <a:lnTo>
                    <a:pt x="335533" y="673100"/>
                  </a:lnTo>
                  <a:lnTo>
                    <a:pt x="339344" y="674243"/>
                  </a:lnTo>
                  <a:lnTo>
                    <a:pt x="344043" y="674369"/>
                  </a:lnTo>
                  <a:lnTo>
                    <a:pt x="347599" y="673734"/>
                  </a:lnTo>
                  <a:lnTo>
                    <a:pt x="355473" y="608583"/>
                  </a:lnTo>
                  <a:lnTo>
                    <a:pt x="364998" y="594994"/>
                  </a:lnTo>
                  <a:lnTo>
                    <a:pt x="466978" y="667765"/>
                  </a:lnTo>
                  <a:lnTo>
                    <a:pt x="472058" y="670559"/>
                  </a:lnTo>
                  <a:lnTo>
                    <a:pt x="475869" y="671702"/>
                  </a:lnTo>
                  <a:lnTo>
                    <a:pt x="486028" y="661796"/>
                  </a:lnTo>
                  <a:lnTo>
                    <a:pt x="486028" y="656336"/>
                  </a:lnTo>
                  <a:close/>
                </a:path>
              </a:pathLst>
            </a:custGeom>
            <a:ln w="19050">
              <a:solidFill>
                <a:srgbClr val="3E52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97040" y="2494660"/>
              <a:ext cx="131317" cy="16319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27977" y="2241295"/>
              <a:ext cx="197230" cy="1972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4827" y="2681223"/>
              <a:ext cx="206628" cy="183133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304026" y="745998"/>
            <a:ext cx="248920" cy="238125"/>
          </a:xfrm>
          <a:custGeom>
            <a:avLst/>
            <a:gdLst/>
            <a:ahLst/>
            <a:cxnLst/>
            <a:rect l="l" t="t" r="r" b="b"/>
            <a:pathLst>
              <a:path w="248920" h="238125">
                <a:moveTo>
                  <a:pt x="118999" y="4825"/>
                </a:moveTo>
                <a:lnTo>
                  <a:pt x="120141" y="2793"/>
                </a:lnTo>
                <a:lnTo>
                  <a:pt x="121412" y="1269"/>
                </a:lnTo>
                <a:lnTo>
                  <a:pt x="122936" y="380"/>
                </a:lnTo>
                <a:lnTo>
                  <a:pt x="124206" y="0"/>
                </a:lnTo>
                <a:lnTo>
                  <a:pt x="125349" y="380"/>
                </a:lnTo>
                <a:lnTo>
                  <a:pt x="127000" y="1269"/>
                </a:lnTo>
                <a:lnTo>
                  <a:pt x="128270" y="2793"/>
                </a:lnTo>
                <a:lnTo>
                  <a:pt x="129412" y="4825"/>
                </a:lnTo>
                <a:lnTo>
                  <a:pt x="156590" y="67437"/>
                </a:lnTo>
                <a:lnTo>
                  <a:pt x="169418" y="78739"/>
                </a:lnTo>
                <a:lnTo>
                  <a:pt x="171831" y="79882"/>
                </a:lnTo>
                <a:lnTo>
                  <a:pt x="174625" y="80390"/>
                </a:lnTo>
                <a:lnTo>
                  <a:pt x="241934" y="87122"/>
                </a:lnTo>
                <a:lnTo>
                  <a:pt x="244348" y="87502"/>
                </a:lnTo>
                <a:lnTo>
                  <a:pt x="246379" y="88391"/>
                </a:lnTo>
                <a:lnTo>
                  <a:pt x="247650" y="89153"/>
                </a:lnTo>
                <a:lnTo>
                  <a:pt x="248412" y="90804"/>
                </a:lnTo>
                <a:lnTo>
                  <a:pt x="248412" y="91948"/>
                </a:lnTo>
                <a:lnTo>
                  <a:pt x="248030" y="93599"/>
                </a:lnTo>
                <a:lnTo>
                  <a:pt x="247142" y="95250"/>
                </a:lnTo>
                <a:lnTo>
                  <a:pt x="245237" y="97154"/>
                </a:lnTo>
                <a:lnTo>
                  <a:pt x="194690" y="142112"/>
                </a:lnTo>
                <a:lnTo>
                  <a:pt x="187451" y="157861"/>
                </a:lnTo>
                <a:lnTo>
                  <a:pt x="187451" y="160654"/>
                </a:lnTo>
                <a:lnTo>
                  <a:pt x="187960" y="163449"/>
                </a:lnTo>
                <a:lnTo>
                  <a:pt x="202310" y="230124"/>
                </a:lnTo>
                <a:lnTo>
                  <a:pt x="202692" y="232537"/>
                </a:lnTo>
                <a:lnTo>
                  <a:pt x="202310" y="234187"/>
                </a:lnTo>
                <a:lnTo>
                  <a:pt x="201929" y="235712"/>
                </a:lnTo>
                <a:lnTo>
                  <a:pt x="201168" y="236981"/>
                </a:lnTo>
                <a:lnTo>
                  <a:pt x="199517" y="237362"/>
                </a:lnTo>
                <a:lnTo>
                  <a:pt x="197865" y="237743"/>
                </a:lnTo>
                <a:lnTo>
                  <a:pt x="195961" y="236981"/>
                </a:lnTo>
                <a:lnTo>
                  <a:pt x="193928" y="236092"/>
                </a:lnTo>
                <a:lnTo>
                  <a:pt x="135382" y="201549"/>
                </a:lnTo>
                <a:lnTo>
                  <a:pt x="132969" y="200405"/>
                </a:lnTo>
                <a:lnTo>
                  <a:pt x="130175" y="199643"/>
                </a:lnTo>
                <a:lnTo>
                  <a:pt x="127000" y="199136"/>
                </a:lnTo>
                <a:lnTo>
                  <a:pt x="124206" y="199136"/>
                </a:lnTo>
                <a:lnTo>
                  <a:pt x="121412" y="199136"/>
                </a:lnTo>
                <a:lnTo>
                  <a:pt x="118237" y="199643"/>
                </a:lnTo>
                <a:lnTo>
                  <a:pt x="115443" y="200405"/>
                </a:lnTo>
                <a:lnTo>
                  <a:pt x="113029" y="201549"/>
                </a:lnTo>
                <a:lnTo>
                  <a:pt x="54483" y="236092"/>
                </a:lnTo>
                <a:lnTo>
                  <a:pt x="52450" y="236981"/>
                </a:lnTo>
                <a:lnTo>
                  <a:pt x="50546" y="237743"/>
                </a:lnTo>
                <a:lnTo>
                  <a:pt x="48895" y="237362"/>
                </a:lnTo>
                <a:lnTo>
                  <a:pt x="47244" y="236981"/>
                </a:lnTo>
                <a:lnTo>
                  <a:pt x="46482" y="235712"/>
                </a:lnTo>
                <a:lnTo>
                  <a:pt x="46100" y="234187"/>
                </a:lnTo>
                <a:lnTo>
                  <a:pt x="45720" y="232537"/>
                </a:lnTo>
                <a:lnTo>
                  <a:pt x="46100" y="230124"/>
                </a:lnTo>
                <a:lnTo>
                  <a:pt x="60451" y="163449"/>
                </a:lnTo>
                <a:lnTo>
                  <a:pt x="60960" y="160654"/>
                </a:lnTo>
                <a:lnTo>
                  <a:pt x="60960" y="157861"/>
                </a:lnTo>
                <a:lnTo>
                  <a:pt x="3175" y="97154"/>
                </a:lnTo>
                <a:lnTo>
                  <a:pt x="1143" y="95250"/>
                </a:lnTo>
                <a:lnTo>
                  <a:pt x="381" y="93599"/>
                </a:lnTo>
                <a:lnTo>
                  <a:pt x="0" y="91948"/>
                </a:lnTo>
                <a:lnTo>
                  <a:pt x="0" y="90804"/>
                </a:lnTo>
                <a:lnTo>
                  <a:pt x="73787" y="80390"/>
                </a:lnTo>
                <a:lnTo>
                  <a:pt x="76581" y="79882"/>
                </a:lnTo>
                <a:lnTo>
                  <a:pt x="78866" y="78739"/>
                </a:lnTo>
                <a:lnTo>
                  <a:pt x="81787" y="77469"/>
                </a:lnTo>
                <a:lnTo>
                  <a:pt x="91821" y="67437"/>
                </a:lnTo>
                <a:lnTo>
                  <a:pt x="118999" y="4825"/>
                </a:lnTo>
                <a:close/>
              </a:path>
            </a:pathLst>
          </a:custGeom>
          <a:ln w="19811">
            <a:solidFill>
              <a:srgbClr val="FF9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26860" y="1456182"/>
            <a:ext cx="165353" cy="169925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815416"/>
            <a:ext cx="442087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&lt;%@page</a:t>
            </a: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import="java.sql.Statement"%&gt;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&lt;%@page import="java.sql.Connection"%&gt;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72451" y="4687137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10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364741"/>
            <a:ext cx="598297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&lt;%@page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import="com.example.util.DBUtil"%&gt;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&lt;%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5" dirty="0">
                <a:solidFill>
                  <a:srgbClr val="702527"/>
                </a:solidFill>
                <a:latin typeface="Arial"/>
                <a:cs typeface="Arial"/>
              </a:rPr>
              <a:t>String</a:t>
            </a:r>
            <a:r>
              <a:rPr sz="1800" b="1" spc="-15" dirty="0">
                <a:solidFill>
                  <a:srgbClr val="70252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02527"/>
                </a:solidFill>
                <a:latin typeface="Arial"/>
                <a:cs typeface="Arial"/>
              </a:rPr>
              <a:t>userName</a:t>
            </a:r>
            <a:r>
              <a:rPr sz="1800" b="1" spc="15" dirty="0">
                <a:solidFill>
                  <a:srgbClr val="702527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702527"/>
                </a:solidFill>
                <a:latin typeface="Arial"/>
                <a:cs typeface="Arial"/>
              </a:rPr>
              <a:t>=</a:t>
            </a:r>
            <a:r>
              <a:rPr sz="1800" b="1" spc="-10" dirty="0">
                <a:solidFill>
                  <a:srgbClr val="70252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02527"/>
                </a:solidFill>
                <a:latin typeface="Arial"/>
                <a:cs typeface="Arial"/>
              </a:rPr>
              <a:t>request.getParameter("username"); </a:t>
            </a:r>
            <a:r>
              <a:rPr sz="1800" b="1" spc="-484" dirty="0">
                <a:solidFill>
                  <a:srgbClr val="702527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702527"/>
                </a:solidFill>
                <a:latin typeface="Arial"/>
                <a:cs typeface="Arial"/>
              </a:rPr>
              <a:t>String</a:t>
            </a:r>
            <a:r>
              <a:rPr sz="1800" b="1" spc="10" dirty="0">
                <a:solidFill>
                  <a:srgbClr val="702527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702527"/>
                </a:solidFill>
                <a:latin typeface="Arial"/>
                <a:cs typeface="Arial"/>
              </a:rPr>
              <a:t>password</a:t>
            </a:r>
            <a:r>
              <a:rPr sz="1800" b="1" spc="-15" dirty="0">
                <a:solidFill>
                  <a:srgbClr val="702527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702527"/>
                </a:solidFill>
                <a:latin typeface="Arial"/>
                <a:cs typeface="Arial"/>
              </a:rPr>
              <a:t>=</a:t>
            </a:r>
            <a:r>
              <a:rPr sz="1800" b="1" spc="15" dirty="0">
                <a:solidFill>
                  <a:srgbClr val="70252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02527"/>
                </a:solidFill>
                <a:latin typeface="Arial"/>
                <a:cs typeface="Arial"/>
              </a:rPr>
              <a:t>request.getParameter("password"); </a:t>
            </a:r>
            <a:r>
              <a:rPr sz="1800" b="1" spc="-484" dirty="0">
                <a:solidFill>
                  <a:srgbClr val="702527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702527"/>
                </a:solidFill>
                <a:latin typeface="Arial"/>
                <a:cs typeface="Arial"/>
              </a:rPr>
              <a:t>String</a:t>
            </a:r>
            <a:r>
              <a:rPr sz="1800" b="1" spc="-5" dirty="0">
                <a:solidFill>
                  <a:srgbClr val="702527"/>
                </a:solidFill>
                <a:latin typeface="Arial"/>
                <a:cs typeface="Arial"/>
              </a:rPr>
              <a:t> firstName</a:t>
            </a:r>
            <a:r>
              <a:rPr sz="1800" b="1" spc="10" dirty="0">
                <a:solidFill>
                  <a:srgbClr val="702527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702527"/>
                </a:solidFill>
                <a:latin typeface="Arial"/>
                <a:cs typeface="Arial"/>
              </a:rPr>
              <a:t>=</a:t>
            </a:r>
            <a:r>
              <a:rPr sz="1800" b="1" spc="10" dirty="0">
                <a:solidFill>
                  <a:srgbClr val="70252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02527"/>
                </a:solidFill>
                <a:latin typeface="Arial"/>
                <a:cs typeface="Arial"/>
              </a:rPr>
              <a:t>request.getParameter("firstname"); </a:t>
            </a:r>
            <a:r>
              <a:rPr sz="1800" b="1" dirty="0">
                <a:solidFill>
                  <a:srgbClr val="702527"/>
                </a:solidFill>
                <a:latin typeface="Arial"/>
                <a:cs typeface="Arial"/>
              </a:rPr>
              <a:t> String</a:t>
            </a:r>
            <a:r>
              <a:rPr sz="1800" b="1" spc="-5" dirty="0">
                <a:solidFill>
                  <a:srgbClr val="702527"/>
                </a:solidFill>
                <a:latin typeface="Arial"/>
                <a:cs typeface="Arial"/>
              </a:rPr>
              <a:t> lastName</a:t>
            </a:r>
            <a:r>
              <a:rPr sz="1800" b="1" spc="5" dirty="0">
                <a:solidFill>
                  <a:srgbClr val="702527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702527"/>
                </a:solidFill>
                <a:latin typeface="Arial"/>
                <a:cs typeface="Arial"/>
              </a:rPr>
              <a:t>=</a:t>
            </a:r>
            <a:r>
              <a:rPr sz="1800" b="1" spc="10" dirty="0">
                <a:solidFill>
                  <a:srgbClr val="70252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02527"/>
                </a:solidFill>
                <a:latin typeface="Arial"/>
                <a:cs typeface="Arial"/>
              </a:rPr>
              <a:t>request.getParameter("lastname"); </a:t>
            </a:r>
            <a:r>
              <a:rPr sz="1800" b="1" dirty="0">
                <a:solidFill>
                  <a:srgbClr val="702527"/>
                </a:solidFill>
                <a:latin typeface="Arial"/>
                <a:cs typeface="Arial"/>
              </a:rPr>
              <a:t> String </a:t>
            </a:r>
            <a:r>
              <a:rPr sz="1800" b="1" spc="-5" dirty="0">
                <a:solidFill>
                  <a:srgbClr val="702527"/>
                </a:solidFill>
                <a:latin typeface="Arial"/>
                <a:cs typeface="Arial"/>
              </a:rPr>
              <a:t>email </a:t>
            </a:r>
            <a:r>
              <a:rPr sz="1800" b="1" dirty="0">
                <a:solidFill>
                  <a:srgbClr val="702527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702527"/>
                </a:solidFill>
                <a:latin typeface="Arial"/>
                <a:cs typeface="Arial"/>
              </a:rPr>
              <a:t>request.getParameter("email"); </a:t>
            </a:r>
            <a:r>
              <a:rPr sz="1800" b="1" dirty="0">
                <a:solidFill>
                  <a:srgbClr val="702527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243BA"/>
                </a:solidFill>
                <a:latin typeface="Arial"/>
                <a:cs typeface="Arial"/>
              </a:rPr>
              <a:t>Connection </a:t>
            </a:r>
            <a:r>
              <a:rPr sz="1800" b="1" spc="-5" dirty="0">
                <a:solidFill>
                  <a:srgbClr val="5243BA"/>
                </a:solidFill>
                <a:latin typeface="Arial"/>
                <a:cs typeface="Arial"/>
              </a:rPr>
              <a:t>con </a:t>
            </a:r>
            <a:r>
              <a:rPr sz="1800" b="1" dirty="0">
                <a:solidFill>
                  <a:srgbClr val="5243BA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5243BA"/>
                </a:solidFill>
                <a:latin typeface="Arial"/>
                <a:cs typeface="Arial"/>
              </a:rPr>
              <a:t>DBUtil.getMySqlConnection(); </a:t>
            </a:r>
            <a:r>
              <a:rPr sz="1800" b="1" dirty="0">
                <a:solidFill>
                  <a:srgbClr val="5243B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243BA"/>
                </a:solidFill>
                <a:latin typeface="Arial"/>
                <a:cs typeface="Arial"/>
              </a:rPr>
              <a:t>Statement</a:t>
            </a:r>
            <a:r>
              <a:rPr sz="1800" b="1" spc="10" dirty="0">
                <a:solidFill>
                  <a:srgbClr val="5243B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243BA"/>
                </a:solidFill>
                <a:latin typeface="Arial"/>
                <a:cs typeface="Arial"/>
              </a:rPr>
              <a:t>st</a:t>
            </a:r>
            <a:r>
              <a:rPr sz="1800" b="1" dirty="0">
                <a:solidFill>
                  <a:srgbClr val="5243BA"/>
                </a:solidFill>
                <a:latin typeface="Arial"/>
                <a:cs typeface="Arial"/>
              </a:rPr>
              <a:t> = </a:t>
            </a:r>
            <a:r>
              <a:rPr sz="1800" b="1" spc="-5" dirty="0">
                <a:solidFill>
                  <a:srgbClr val="5243BA"/>
                </a:solidFill>
                <a:latin typeface="Arial"/>
                <a:cs typeface="Arial"/>
              </a:rPr>
              <a:t>con.createStatement();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5243BA"/>
                </a:solidFill>
                <a:latin typeface="Arial"/>
                <a:cs typeface="Arial"/>
              </a:rPr>
              <a:t>int</a:t>
            </a:r>
            <a:r>
              <a:rPr sz="1800" b="1" spc="-20" dirty="0">
                <a:solidFill>
                  <a:srgbClr val="5243B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243BA"/>
                </a:solidFill>
                <a:latin typeface="Arial"/>
                <a:cs typeface="Arial"/>
              </a:rPr>
              <a:t>i</a:t>
            </a:r>
            <a:r>
              <a:rPr sz="1800" b="1" spc="-10" dirty="0">
                <a:solidFill>
                  <a:srgbClr val="5243B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243BA"/>
                </a:solidFill>
                <a:latin typeface="Arial"/>
                <a:cs typeface="Arial"/>
              </a:rPr>
              <a:t>=</a:t>
            </a:r>
            <a:r>
              <a:rPr sz="1800" b="1" spc="-20" dirty="0">
                <a:solidFill>
                  <a:srgbClr val="5243B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243BA"/>
                </a:solidFill>
                <a:latin typeface="Arial"/>
                <a:cs typeface="Arial"/>
              </a:rPr>
              <a:t>st.executeUpdate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7" y="192023"/>
            <a:ext cx="1899285" cy="3048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47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registration.jsp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("insert</a:t>
            </a:r>
            <a:r>
              <a:rPr spc="-20" dirty="0"/>
              <a:t> </a:t>
            </a:r>
            <a:r>
              <a:rPr dirty="0"/>
              <a:t>into</a:t>
            </a:r>
            <a:r>
              <a:rPr spc="-35" dirty="0"/>
              <a:t> </a:t>
            </a:r>
            <a:r>
              <a:rPr dirty="0"/>
              <a:t>EMPLOYEE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(FIRST_NAME,</a:t>
            </a:r>
            <a:r>
              <a:rPr spc="45" dirty="0"/>
              <a:t> </a:t>
            </a:r>
            <a:r>
              <a:rPr spc="-10" dirty="0"/>
              <a:t>LAST_NAME,</a:t>
            </a:r>
            <a:r>
              <a:rPr spc="60" dirty="0"/>
              <a:t> </a:t>
            </a:r>
            <a:r>
              <a:rPr spc="-10" dirty="0"/>
              <a:t>EMAIL,</a:t>
            </a:r>
            <a:r>
              <a:rPr spc="40" dirty="0"/>
              <a:t> </a:t>
            </a:r>
            <a:r>
              <a:rPr spc="-10" dirty="0"/>
              <a:t>USER_NAME,</a:t>
            </a:r>
            <a:r>
              <a:rPr spc="60" dirty="0"/>
              <a:t> </a:t>
            </a:r>
            <a:r>
              <a:rPr spc="-10" dirty="0"/>
              <a:t>PASSWORD)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72451" y="4687137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11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values</a:t>
            </a:r>
            <a:r>
              <a:rPr spc="30" dirty="0"/>
              <a:t> </a:t>
            </a:r>
            <a:r>
              <a:rPr dirty="0"/>
              <a:t>(‘”+</a:t>
            </a:r>
            <a:r>
              <a:rPr spc="-5" dirty="0"/>
              <a:t> firstName+</a:t>
            </a:r>
            <a:r>
              <a:rPr spc="25" dirty="0"/>
              <a:t> </a:t>
            </a:r>
            <a:r>
              <a:rPr spc="-5" dirty="0"/>
              <a:t>"',‘”+</a:t>
            </a:r>
            <a:r>
              <a:rPr spc="-15" dirty="0"/>
              <a:t> </a:t>
            </a:r>
            <a:r>
              <a:rPr spc="-5" dirty="0"/>
              <a:t>lastName+</a:t>
            </a:r>
            <a:r>
              <a:rPr spc="20" dirty="0"/>
              <a:t> </a:t>
            </a:r>
            <a:r>
              <a:rPr spc="-5" dirty="0"/>
              <a:t>"',‘”+</a:t>
            </a:r>
            <a:r>
              <a:rPr spc="-25" dirty="0"/>
              <a:t> </a:t>
            </a:r>
            <a:r>
              <a:rPr spc="-5" dirty="0"/>
              <a:t>email+</a:t>
            </a:r>
            <a:r>
              <a:rPr spc="15" dirty="0"/>
              <a:t> </a:t>
            </a:r>
            <a:r>
              <a:rPr spc="-5" dirty="0"/>
              <a:t>"',‘”+ </a:t>
            </a:r>
            <a:r>
              <a:rPr spc="-484" dirty="0"/>
              <a:t> </a:t>
            </a:r>
            <a:r>
              <a:rPr spc="-5" dirty="0"/>
              <a:t>userName+</a:t>
            </a:r>
            <a:r>
              <a:rPr spc="10" dirty="0"/>
              <a:t> </a:t>
            </a:r>
            <a:r>
              <a:rPr spc="-5" dirty="0"/>
              <a:t>"',‘”+</a:t>
            </a:r>
            <a:r>
              <a:rPr spc="-15" dirty="0"/>
              <a:t> </a:t>
            </a:r>
            <a:r>
              <a:rPr dirty="0"/>
              <a:t>password+</a:t>
            </a:r>
            <a:r>
              <a:rPr spc="-30" dirty="0"/>
              <a:t> </a:t>
            </a:r>
            <a:r>
              <a:rPr dirty="0"/>
              <a:t>"')");</a:t>
            </a:r>
          </a:p>
          <a:p>
            <a:pPr marL="520065" marR="1729739" indent="-253365">
              <a:lnSpc>
                <a:spcPct val="100000"/>
              </a:lnSpc>
            </a:pP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if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(i 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&gt;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0) 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{ </a:t>
            </a:r>
            <a:r>
              <a:rPr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response.sendRedirect("welcome.jsp");</a:t>
            </a:r>
          </a:p>
          <a:p>
            <a:pPr marL="266700">
              <a:lnSpc>
                <a:spcPct val="100000"/>
              </a:lnSpc>
            </a:pP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}</a:t>
            </a:r>
            <a:r>
              <a:rPr b="0" spc="-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else</a:t>
            </a:r>
            <a:r>
              <a:rPr b="0" spc="-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{</a:t>
            </a:r>
          </a:p>
          <a:p>
            <a:pPr marL="520065">
              <a:lnSpc>
                <a:spcPct val="100000"/>
              </a:lnSpc>
            </a:pP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response.sendRedirect("index.jsp");</a:t>
            </a:r>
          </a:p>
          <a:p>
            <a:pPr marR="5883910" algn="r">
              <a:lnSpc>
                <a:spcPct val="100000"/>
              </a:lnSpc>
              <a:spcBef>
                <a:spcPts val="5"/>
              </a:spcBef>
            </a:pP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}</a:t>
            </a:r>
          </a:p>
          <a:p>
            <a:pPr marR="5878830" algn="r">
              <a:lnSpc>
                <a:spcPct val="100000"/>
              </a:lnSpc>
            </a:pP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%&gt;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47" y="192023"/>
            <a:ext cx="1899285" cy="3048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47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Login.jsp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7" y="192023"/>
            <a:ext cx="1899285" cy="3048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47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Login.jsp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886586"/>
            <a:ext cx="6553200" cy="3286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72451" y="4687137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12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7" y="192023"/>
            <a:ext cx="1899285" cy="3048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47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success.jsp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743712"/>
            <a:ext cx="6096000" cy="39044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72451" y="4687137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13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92596" y="126492"/>
            <a:ext cx="780415" cy="259079"/>
          </a:xfrm>
          <a:custGeom>
            <a:avLst/>
            <a:gdLst/>
            <a:ahLst/>
            <a:cxnLst/>
            <a:rect l="l" t="t" r="r" b="b"/>
            <a:pathLst>
              <a:path w="780415" h="259079">
                <a:moveTo>
                  <a:pt x="252983" y="0"/>
                </a:moveTo>
                <a:lnTo>
                  <a:pt x="0" y="259080"/>
                </a:lnTo>
                <a:lnTo>
                  <a:pt x="780287" y="259080"/>
                </a:lnTo>
                <a:lnTo>
                  <a:pt x="252983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7073265" cy="1327785"/>
            <a:chOff x="0" y="0"/>
            <a:chExt cx="7073265" cy="13277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756400" cy="1327785"/>
            </a:xfrm>
            <a:custGeom>
              <a:avLst/>
              <a:gdLst/>
              <a:ahLst/>
              <a:cxnLst/>
              <a:rect l="l" t="t" r="r" b="b"/>
              <a:pathLst>
                <a:path w="6756400" h="1327785">
                  <a:moveTo>
                    <a:pt x="6755892" y="0"/>
                  </a:moveTo>
                  <a:lnTo>
                    <a:pt x="5434584" y="0"/>
                  </a:lnTo>
                  <a:lnTo>
                    <a:pt x="5428488" y="0"/>
                  </a:lnTo>
                  <a:lnTo>
                    <a:pt x="0" y="0"/>
                  </a:lnTo>
                  <a:lnTo>
                    <a:pt x="0" y="1327404"/>
                  </a:lnTo>
                  <a:lnTo>
                    <a:pt x="5428488" y="1327404"/>
                  </a:lnTo>
                  <a:lnTo>
                    <a:pt x="5434584" y="1327404"/>
                  </a:lnTo>
                  <a:lnTo>
                    <a:pt x="5434584" y="1321308"/>
                  </a:lnTo>
                  <a:lnTo>
                    <a:pt x="6755892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0999"/>
              <a:ext cx="7073265" cy="771525"/>
            </a:xfrm>
            <a:custGeom>
              <a:avLst/>
              <a:gdLst/>
              <a:ahLst/>
              <a:cxnLst/>
              <a:rect l="l" t="t" r="r" b="b"/>
              <a:pathLst>
                <a:path w="7073265" h="771525">
                  <a:moveTo>
                    <a:pt x="7072884" y="0"/>
                  </a:moveTo>
                  <a:lnTo>
                    <a:pt x="6303264" y="0"/>
                  </a:lnTo>
                  <a:lnTo>
                    <a:pt x="6300216" y="0"/>
                  </a:lnTo>
                  <a:lnTo>
                    <a:pt x="0" y="0"/>
                  </a:lnTo>
                  <a:lnTo>
                    <a:pt x="0" y="771144"/>
                  </a:lnTo>
                  <a:lnTo>
                    <a:pt x="6300216" y="771144"/>
                  </a:lnTo>
                  <a:lnTo>
                    <a:pt x="6303264" y="771144"/>
                  </a:lnTo>
                  <a:lnTo>
                    <a:pt x="6303264" y="768108"/>
                  </a:lnTo>
                  <a:lnTo>
                    <a:pt x="7072884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946392" y="4948428"/>
            <a:ext cx="394970" cy="131445"/>
          </a:xfrm>
          <a:custGeom>
            <a:avLst/>
            <a:gdLst/>
            <a:ahLst/>
            <a:cxnLst/>
            <a:rect l="l" t="t" r="r" b="b"/>
            <a:pathLst>
              <a:path w="394970" h="131445">
                <a:moveTo>
                  <a:pt x="394715" y="0"/>
                </a:moveTo>
                <a:lnTo>
                  <a:pt x="0" y="0"/>
                </a:lnTo>
                <a:lnTo>
                  <a:pt x="266700" y="131064"/>
                </a:lnTo>
                <a:lnTo>
                  <a:pt x="394715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949440" y="4472939"/>
            <a:ext cx="2194560" cy="670560"/>
            <a:chOff x="6949440" y="4472939"/>
            <a:chExt cx="2194560" cy="670560"/>
          </a:xfrm>
        </p:grpSpPr>
        <p:sp>
          <p:nvSpPr>
            <p:cNvPr id="8" name="object 8"/>
            <p:cNvSpPr/>
            <p:nvPr/>
          </p:nvSpPr>
          <p:spPr>
            <a:xfrm>
              <a:off x="7106412" y="4472940"/>
              <a:ext cx="2037714" cy="670560"/>
            </a:xfrm>
            <a:custGeom>
              <a:avLst/>
              <a:gdLst/>
              <a:ahLst/>
              <a:cxnLst/>
              <a:rect l="l" t="t" r="r" b="b"/>
              <a:pathLst>
                <a:path w="2037715" h="670560">
                  <a:moveTo>
                    <a:pt x="2037575" y="0"/>
                  </a:moveTo>
                  <a:lnTo>
                    <a:pt x="670560" y="0"/>
                  </a:lnTo>
                  <a:lnTo>
                    <a:pt x="667512" y="0"/>
                  </a:lnTo>
                  <a:lnTo>
                    <a:pt x="667512" y="3048"/>
                  </a:lnTo>
                  <a:lnTo>
                    <a:pt x="0" y="670560"/>
                  </a:lnTo>
                  <a:lnTo>
                    <a:pt x="667512" y="670560"/>
                  </a:lnTo>
                  <a:lnTo>
                    <a:pt x="670560" y="670560"/>
                  </a:lnTo>
                  <a:lnTo>
                    <a:pt x="2037575" y="670560"/>
                  </a:lnTo>
                  <a:lnTo>
                    <a:pt x="2037575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49440" y="4646676"/>
              <a:ext cx="2194560" cy="304800"/>
            </a:xfrm>
            <a:custGeom>
              <a:avLst/>
              <a:gdLst/>
              <a:ahLst/>
              <a:cxnLst/>
              <a:rect l="l" t="t" r="r" b="b"/>
              <a:pathLst>
                <a:path w="2194559" h="304800">
                  <a:moveTo>
                    <a:pt x="2194560" y="0"/>
                  </a:moveTo>
                  <a:lnTo>
                    <a:pt x="304800" y="0"/>
                  </a:lnTo>
                  <a:lnTo>
                    <a:pt x="298704" y="0"/>
                  </a:lnTo>
                  <a:lnTo>
                    <a:pt x="298704" y="6096"/>
                  </a:lnTo>
                  <a:lnTo>
                    <a:pt x="0" y="304800"/>
                  </a:lnTo>
                  <a:lnTo>
                    <a:pt x="298704" y="304800"/>
                  </a:lnTo>
                  <a:lnTo>
                    <a:pt x="304800" y="304800"/>
                  </a:lnTo>
                  <a:lnTo>
                    <a:pt x="2194560" y="304800"/>
                  </a:lnTo>
                  <a:lnTo>
                    <a:pt x="2194560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93165" y="597153"/>
            <a:ext cx="3111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Roboto Cn"/>
                <a:cs typeface="Roboto Cn"/>
              </a:rPr>
              <a:t>DB</a:t>
            </a:r>
            <a:endParaRPr sz="2000">
              <a:latin typeface="Roboto Cn"/>
              <a:cs typeface="Roboto C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19455"/>
                </a:moveTo>
                <a:lnTo>
                  <a:pt x="44183" y="219455"/>
                </a:lnTo>
              </a:path>
              <a:path w="307975" h="402590">
                <a:moveTo>
                  <a:pt x="237718" y="178307"/>
                </a:moveTo>
                <a:lnTo>
                  <a:pt x="44183" y="178307"/>
                </a:lnTo>
              </a:path>
              <a:path w="307975" h="402590">
                <a:moveTo>
                  <a:pt x="237718" y="135636"/>
                </a:moveTo>
                <a:lnTo>
                  <a:pt x="44183" y="135636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1239" y="0"/>
                </a:moveTo>
                <a:lnTo>
                  <a:pt x="111239" y="38100"/>
                </a:lnTo>
              </a:path>
              <a:path w="307975" h="402590">
                <a:moveTo>
                  <a:pt x="173723" y="0"/>
                </a:moveTo>
                <a:lnTo>
                  <a:pt x="173723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FF9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437" y="1687877"/>
            <a:ext cx="3985869" cy="182701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0" y="896111"/>
            <a:ext cx="3657600" cy="4017264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92596" y="126492"/>
            <a:ext cx="780415" cy="259079"/>
          </a:xfrm>
          <a:custGeom>
            <a:avLst/>
            <a:gdLst/>
            <a:ahLst/>
            <a:cxnLst/>
            <a:rect l="l" t="t" r="r" b="b"/>
            <a:pathLst>
              <a:path w="780415" h="259079">
                <a:moveTo>
                  <a:pt x="252983" y="0"/>
                </a:moveTo>
                <a:lnTo>
                  <a:pt x="0" y="259080"/>
                </a:lnTo>
                <a:lnTo>
                  <a:pt x="780287" y="259080"/>
                </a:lnTo>
                <a:lnTo>
                  <a:pt x="252983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7073265" cy="1327785"/>
            <a:chOff x="0" y="0"/>
            <a:chExt cx="7073265" cy="13277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756400" cy="1327785"/>
            </a:xfrm>
            <a:custGeom>
              <a:avLst/>
              <a:gdLst/>
              <a:ahLst/>
              <a:cxnLst/>
              <a:rect l="l" t="t" r="r" b="b"/>
              <a:pathLst>
                <a:path w="6756400" h="1327785">
                  <a:moveTo>
                    <a:pt x="6755892" y="0"/>
                  </a:moveTo>
                  <a:lnTo>
                    <a:pt x="5434584" y="0"/>
                  </a:lnTo>
                  <a:lnTo>
                    <a:pt x="5428488" y="0"/>
                  </a:lnTo>
                  <a:lnTo>
                    <a:pt x="0" y="0"/>
                  </a:lnTo>
                  <a:lnTo>
                    <a:pt x="0" y="1327404"/>
                  </a:lnTo>
                  <a:lnTo>
                    <a:pt x="5428488" y="1327404"/>
                  </a:lnTo>
                  <a:lnTo>
                    <a:pt x="5434584" y="1327404"/>
                  </a:lnTo>
                  <a:lnTo>
                    <a:pt x="5434584" y="1321308"/>
                  </a:lnTo>
                  <a:lnTo>
                    <a:pt x="6755892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0999"/>
              <a:ext cx="7073265" cy="771525"/>
            </a:xfrm>
            <a:custGeom>
              <a:avLst/>
              <a:gdLst/>
              <a:ahLst/>
              <a:cxnLst/>
              <a:rect l="l" t="t" r="r" b="b"/>
              <a:pathLst>
                <a:path w="7073265" h="771525">
                  <a:moveTo>
                    <a:pt x="7072884" y="0"/>
                  </a:moveTo>
                  <a:lnTo>
                    <a:pt x="6303264" y="0"/>
                  </a:lnTo>
                  <a:lnTo>
                    <a:pt x="6300216" y="0"/>
                  </a:lnTo>
                  <a:lnTo>
                    <a:pt x="0" y="0"/>
                  </a:lnTo>
                  <a:lnTo>
                    <a:pt x="0" y="771144"/>
                  </a:lnTo>
                  <a:lnTo>
                    <a:pt x="6300216" y="771144"/>
                  </a:lnTo>
                  <a:lnTo>
                    <a:pt x="6303264" y="771144"/>
                  </a:lnTo>
                  <a:lnTo>
                    <a:pt x="6303264" y="768108"/>
                  </a:lnTo>
                  <a:lnTo>
                    <a:pt x="7072884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946392" y="4948428"/>
            <a:ext cx="394970" cy="131445"/>
          </a:xfrm>
          <a:custGeom>
            <a:avLst/>
            <a:gdLst/>
            <a:ahLst/>
            <a:cxnLst/>
            <a:rect l="l" t="t" r="r" b="b"/>
            <a:pathLst>
              <a:path w="394970" h="131445">
                <a:moveTo>
                  <a:pt x="394715" y="0"/>
                </a:moveTo>
                <a:lnTo>
                  <a:pt x="0" y="0"/>
                </a:lnTo>
                <a:lnTo>
                  <a:pt x="266700" y="131064"/>
                </a:lnTo>
                <a:lnTo>
                  <a:pt x="394715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949440" y="4472939"/>
            <a:ext cx="2194560" cy="670560"/>
            <a:chOff x="6949440" y="4472939"/>
            <a:chExt cx="2194560" cy="670560"/>
          </a:xfrm>
        </p:grpSpPr>
        <p:sp>
          <p:nvSpPr>
            <p:cNvPr id="8" name="object 8"/>
            <p:cNvSpPr/>
            <p:nvPr/>
          </p:nvSpPr>
          <p:spPr>
            <a:xfrm>
              <a:off x="7106412" y="4472940"/>
              <a:ext cx="2037714" cy="670560"/>
            </a:xfrm>
            <a:custGeom>
              <a:avLst/>
              <a:gdLst/>
              <a:ahLst/>
              <a:cxnLst/>
              <a:rect l="l" t="t" r="r" b="b"/>
              <a:pathLst>
                <a:path w="2037715" h="670560">
                  <a:moveTo>
                    <a:pt x="2037575" y="0"/>
                  </a:moveTo>
                  <a:lnTo>
                    <a:pt x="670560" y="0"/>
                  </a:lnTo>
                  <a:lnTo>
                    <a:pt x="667512" y="0"/>
                  </a:lnTo>
                  <a:lnTo>
                    <a:pt x="667512" y="3048"/>
                  </a:lnTo>
                  <a:lnTo>
                    <a:pt x="0" y="670560"/>
                  </a:lnTo>
                  <a:lnTo>
                    <a:pt x="667512" y="670560"/>
                  </a:lnTo>
                  <a:lnTo>
                    <a:pt x="670560" y="670560"/>
                  </a:lnTo>
                  <a:lnTo>
                    <a:pt x="2037575" y="670560"/>
                  </a:lnTo>
                  <a:lnTo>
                    <a:pt x="2037575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49440" y="4646676"/>
              <a:ext cx="2194560" cy="304800"/>
            </a:xfrm>
            <a:custGeom>
              <a:avLst/>
              <a:gdLst/>
              <a:ahLst/>
              <a:cxnLst/>
              <a:rect l="l" t="t" r="r" b="b"/>
              <a:pathLst>
                <a:path w="2194559" h="304800">
                  <a:moveTo>
                    <a:pt x="2194560" y="0"/>
                  </a:moveTo>
                  <a:lnTo>
                    <a:pt x="304800" y="0"/>
                  </a:lnTo>
                  <a:lnTo>
                    <a:pt x="298704" y="0"/>
                  </a:lnTo>
                  <a:lnTo>
                    <a:pt x="298704" y="6096"/>
                  </a:lnTo>
                  <a:lnTo>
                    <a:pt x="0" y="304800"/>
                  </a:lnTo>
                  <a:lnTo>
                    <a:pt x="298704" y="304800"/>
                  </a:lnTo>
                  <a:lnTo>
                    <a:pt x="304800" y="304800"/>
                  </a:lnTo>
                  <a:lnTo>
                    <a:pt x="2194560" y="304800"/>
                  </a:lnTo>
                  <a:lnTo>
                    <a:pt x="2194560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93165" y="597153"/>
            <a:ext cx="1353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5" dirty="0">
                <a:solidFill>
                  <a:srgbClr val="FFFFFF"/>
                </a:solidFill>
                <a:latin typeface="Roboto Cn"/>
                <a:cs typeface="Roboto Cn"/>
              </a:rPr>
              <a:t>reg</a:t>
            </a:r>
            <a:r>
              <a:rPr sz="2000" spc="10" dirty="0">
                <a:solidFill>
                  <a:srgbClr val="FFFFFF"/>
                </a:solidFill>
                <a:latin typeface="Roboto Cn"/>
                <a:cs typeface="Roboto Cn"/>
              </a:rPr>
              <a:t>i</a:t>
            </a:r>
            <a:r>
              <a:rPr sz="2000" spc="25" dirty="0">
                <a:solidFill>
                  <a:srgbClr val="FFFFFF"/>
                </a:solidFill>
                <a:latin typeface="Roboto Cn"/>
                <a:cs typeface="Roboto Cn"/>
              </a:rPr>
              <a:t>ste</a:t>
            </a:r>
            <a:r>
              <a:rPr sz="2000" spc="10" dirty="0">
                <a:solidFill>
                  <a:srgbClr val="FFFFFF"/>
                </a:solidFill>
                <a:latin typeface="Roboto Cn"/>
                <a:cs typeface="Roboto Cn"/>
              </a:rPr>
              <a:t>r.html</a:t>
            </a:r>
            <a:endParaRPr sz="2000">
              <a:latin typeface="Roboto Cn"/>
              <a:cs typeface="Roboto C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2847" y="1370726"/>
            <a:ext cx="6743700" cy="299466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600" b="1" spc="5" dirty="0">
                <a:solidFill>
                  <a:srgbClr val="00AFEF"/>
                </a:solidFill>
                <a:latin typeface="Roboto Cn"/>
                <a:cs typeface="Roboto Cn"/>
              </a:rPr>
              <a:t>&lt;form</a:t>
            </a:r>
            <a:r>
              <a:rPr sz="1600" b="1" spc="35" dirty="0">
                <a:solidFill>
                  <a:srgbClr val="00AFEF"/>
                </a:solidFill>
                <a:latin typeface="Roboto Cn"/>
                <a:cs typeface="Roboto Cn"/>
              </a:rPr>
              <a:t> </a:t>
            </a:r>
            <a:r>
              <a:rPr sz="1600" b="1" spc="-5" dirty="0">
                <a:solidFill>
                  <a:srgbClr val="00AFEF"/>
                </a:solidFill>
                <a:latin typeface="Roboto Cn"/>
                <a:cs typeface="Roboto Cn"/>
              </a:rPr>
              <a:t>action="register"</a:t>
            </a:r>
            <a:r>
              <a:rPr sz="1600" b="1" spc="5" dirty="0">
                <a:solidFill>
                  <a:srgbClr val="00AFEF"/>
                </a:solidFill>
                <a:latin typeface="Roboto Cn"/>
                <a:cs typeface="Roboto Cn"/>
              </a:rPr>
              <a:t> </a:t>
            </a:r>
            <a:r>
              <a:rPr sz="1600" b="1" spc="-15" dirty="0">
                <a:solidFill>
                  <a:srgbClr val="00AFEF"/>
                </a:solidFill>
                <a:latin typeface="Roboto Cn"/>
                <a:cs typeface="Roboto Cn"/>
              </a:rPr>
              <a:t>method="post"&gt;</a:t>
            </a:r>
            <a:endParaRPr sz="1600">
              <a:latin typeface="Roboto Cn"/>
              <a:cs typeface="Roboto Cn"/>
            </a:endParaRPr>
          </a:p>
          <a:p>
            <a:pPr marL="189230" marR="1715135">
              <a:lnSpc>
                <a:spcPct val="152100"/>
              </a:lnSpc>
              <a:spcBef>
                <a:spcPts val="5"/>
              </a:spcBef>
            </a:pPr>
            <a:r>
              <a:rPr sz="1600" b="1" dirty="0">
                <a:solidFill>
                  <a:srgbClr val="253147"/>
                </a:solidFill>
                <a:latin typeface="Roboto Cn"/>
                <a:cs typeface="Roboto Cn"/>
              </a:rPr>
              <a:t>Name:&lt;input</a:t>
            </a:r>
            <a:r>
              <a:rPr sz="1600" b="1" spc="5" dirty="0">
                <a:solidFill>
                  <a:srgbClr val="253147"/>
                </a:solidFill>
                <a:latin typeface="Roboto Cn"/>
                <a:cs typeface="Roboto Cn"/>
              </a:rPr>
              <a:t> </a:t>
            </a:r>
            <a:r>
              <a:rPr sz="1600" b="1" spc="-20" dirty="0">
                <a:solidFill>
                  <a:srgbClr val="253147"/>
                </a:solidFill>
                <a:latin typeface="Roboto Cn"/>
                <a:cs typeface="Roboto Cn"/>
              </a:rPr>
              <a:t>type="text"</a:t>
            </a:r>
            <a:r>
              <a:rPr sz="1600" b="1" spc="-5" dirty="0">
                <a:solidFill>
                  <a:srgbClr val="253147"/>
                </a:solidFill>
                <a:latin typeface="Roboto Cn"/>
                <a:cs typeface="Roboto Cn"/>
              </a:rPr>
              <a:t> </a:t>
            </a:r>
            <a:r>
              <a:rPr sz="1600" b="1" spc="-10" dirty="0">
                <a:solidFill>
                  <a:srgbClr val="253147"/>
                </a:solidFill>
                <a:latin typeface="Roboto Cn"/>
                <a:cs typeface="Roboto Cn"/>
              </a:rPr>
              <a:t>name="userName"/&gt;&lt;br/&gt; </a:t>
            </a:r>
            <a:r>
              <a:rPr sz="1600" b="1" spc="-5" dirty="0">
                <a:solidFill>
                  <a:srgbClr val="253147"/>
                </a:solidFill>
                <a:latin typeface="Roboto Cn"/>
                <a:cs typeface="Roboto Cn"/>
              </a:rPr>
              <a:t> </a:t>
            </a:r>
            <a:r>
              <a:rPr sz="1600" b="1" spc="5" dirty="0">
                <a:solidFill>
                  <a:srgbClr val="253147"/>
                </a:solidFill>
                <a:latin typeface="Roboto Cn"/>
                <a:cs typeface="Roboto Cn"/>
              </a:rPr>
              <a:t>Password:&lt;input </a:t>
            </a:r>
            <a:r>
              <a:rPr sz="1600" b="1" spc="-10" dirty="0">
                <a:solidFill>
                  <a:srgbClr val="253147"/>
                </a:solidFill>
                <a:latin typeface="Roboto Cn"/>
                <a:cs typeface="Roboto Cn"/>
              </a:rPr>
              <a:t>type="password" name="password"/&gt;&lt;br/&gt; </a:t>
            </a:r>
            <a:r>
              <a:rPr sz="1600" b="1" spc="-340" dirty="0">
                <a:solidFill>
                  <a:srgbClr val="253147"/>
                </a:solidFill>
                <a:latin typeface="Roboto Cn"/>
                <a:cs typeface="Roboto Cn"/>
              </a:rPr>
              <a:t> </a:t>
            </a:r>
            <a:r>
              <a:rPr sz="1600" b="1" spc="5" dirty="0">
                <a:solidFill>
                  <a:srgbClr val="253147"/>
                </a:solidFill>
                <a:latin typeface="Roboto Cn"/>
                <a:cs typeface="Roboto Cn"/>
              </a:rPr>
              <a:t>Email</a:t>
            </a:r>
            <a:r>
              <a:rPr sz="1600" b="1" spc="10" dirty="0">
                <a:solidFill>
                  <a:srgbClr val="253147"/>
                </a:solidFill>
                <a:latin typeface="Roboto Cn"/>
                <a:cs typeface="Roboto Cn"/>
              </a:rPr>
              <a:t> </a:t>
            </a:r>
            <a:r>
              <a:rPr sz="1600" b="1" dirty="0">
                <a:solidFill>
                  <a:srgbClr val="253147"/>
                </a:solidFill>
                <a:latin typeface="Roboto Cn"/>
                <a:cs typeface="Roboto Cn"/>
              </a:rPr>
              <a:t>Id:&lt;input</a:t>
            </a:r>
            <a:r>
              <a:rPr sz="1600" b="1" spc="350" dirty="0">
                <a:solidFill>
                  <a:srgbClr val="253147"/>
                </a:solidFill>
                <a:latin typeface="Roboto Cn"/>
                <a:cs typeface="Roboto Cn"/>
              </a:rPr>
              <a:t> </a:t>
            </a:r>
            <a:r>
              <a:rPr sz="1600" b="1" spc="-20" dirty="0">
                <a:solidFill>
                  <a:srgbClr val="253147"/>
                </a:solidFill>
                <a:latin typeface="Roboto Cn"/>
                <a:cs typeface="Roboto Cn"/>
              </a:rPr>
              <a:t>type="text"</a:t>
            </a:r>
            <a:r>
              <a:rPr sz="1600" b="1" spc="315" dirty="0">
                <a:solidFill>
                  <a:srgbClr val="253147"/>
                </a:solidFill>
                <a:latin typeface="Roboto Cn"/>
                <a:cs typeface="Roboto Cn"/>
              </a:rPr>
              <a:t> </a:t>
            </a:r>
            <a:r>
              <a:rPr sz="1600" b="1" spc="-15" dirty="0">
                <a:solidFill>
                  <a:srgbClr val="253147"/>
                </a:solidFill>
                <a:latin typeface="Roboto Cn"/>
                <a:cs typeface="Roboto Cn"/>
              </a:rPr>
              <a:t>name="email"</a:t>
            </a:r>
            <a:r>
              <a:rPr sz="1600" b="1" spc="325" dirty="0">
                <a:solidFill>
                  <a:srgbClr val="253147"/>
                </a:solidFill>
                <a:latin typeface="Roboto Cn"/>
                <a:cs typeface="Roboto Cn"/>
              </a:rPr>
              <a:t> </a:t>
            </a:r>
            <a:r>
              <a:rPr sz="1600" b="1" spc="-10" dirty="0">
                <a:solidFill>
                  <a:srgbClr val="253147"/>
                </a:solidFill>
                <a:latin typeface="Roboto Cn"/>
                <a:cs typeface="Roboto Cn"/>
              </a:rPr>
              <a:t>/&gt;&lt;br/&gt; </a:t>
            </a:r>
            <a:r>
              <a:rPr sz="1600" b="1" spc="-5" dirty="0">
                <a:solidFill>
                  <a:srgbClr val="253147"/>
                </a:solidFill>
                <a:latin typeface="Roboto Cn"/>
                <a:cs typeface="Roboto Cn"/>
              </a:rPr>
              <a:t> </a:t>
            </a:r>
            <a:r>
              <a:rPr sz="1600" b="1" spc="5" dirty="0">
                <a:solidFill>
                  <a:srgbClr val="253147"/>
                </a:solidFill>
                <a:latin typeface="Roboto Cn"/>
                <a:cs typeface="Roboto Cn"/>
              </a:rPr>
              <a:t>Language:</a:t>
            </a:r>
            <a:r>
              <a:rPr sz="1600" b="1" dirty="0">
                <a:solidFill>
                  <a:srgbClr val="253147"/>
                </a:solidFill>
                <a:latin typeface="Roboto Cn"/>
                <a:cs typeface="Roboto Cn"/>
              </a:rPr>
              <a:t> </a:t>
            </a:r>
            <a:r>
              <a:rPr sz="1600" b="1" spc="10" dirty="0">
                <a:solidFill>
                  <a:srgbClr val="253147"/>
                </a:solidFill>
                <a:latin typeface="Roboto Cn"/>
                <a:cs typeface="Roboto Cn"/>
              </a:rPr>
              <a:t>&lt;select</a:t>
            </a:r>
            <a:r>
              <a:rPr sz="1600" b="1" spc="5" dirty="0">
                <a:solidFill>
                  <a:srgbClr val="253147"/>
                </a:solidFill>
                <a:latin typeface="Roboto Cn"/>
                <a:cs typeface="Roboto Cn"/>
              </a:rPr>
              <a:t> </a:t>
            </a:r>
            <a:r>
              <a:rPr sz="1600" b="1" spc="-10" dirty="0">
                <a:solidFill>
                  <a:srgbClr val="253147"/>
                </a:solidFill>
                <a:latin typeface="Roboto Cn"/>
                <a:cs typeface="Roboto Cn"/>
              </a:rPr>
              <a:t>name="language"&gt;</a:t>
            </a:r>
            <a:endParaRPr sz="1600">
              <a:latin typeface="Roboto Cn"/>
              <a:cs typeface="Roboto Cn"/>
            </a:endParaRPr>
          </a:p>
          <a:p>
            <a:pPr marL="323850">
              <a:lnSpc>
                <a:spcPct val="100000"/>
              </a:lnSpc>
              <a:spcBef>
                <a:spcPts val="1000"/>
              </a:spcBef>
              <a:tabLst>
                <a:tab pos="4718050" algn="l"/>
              </a:tabLst>
            </a:pPr>
            <a:r>
              <a:rPr sz="1600" b="1" spc="-5" dirty="0">
                <a:solidFill>
                  <a:srgbClr val="253147"/>
                </a:solidFill>
                <a:latin typeface="Roboto Cn"/>
                <a:cs typeface="Roboto Cn"/>
              </a:rPr>
              <a:t>&lt;option&gt;Hindi&lt;/option&gt;</a:t>
            </a:r>
            <a:r>
              <a:rPr sz="1600" b="1" spc="405" dirty="0">
                <a:solidFill>
                  <a:srgbClr val="253147"/>
                </a:solidFill>
                <a:latin typeface="Roboto Cn"/>
                <a:cs typeface="Roboto Cn"/>
              </a:rPr>
              <a:t> </a:t>
            </a:r>
            <a:r>
              <a:rPr sz="1600" b="1" dirty="0">
                <a:solidFill>
                  <a:srgbClr val="253147"/>
                </a:solidFill>
                <a:latin typeface="Roboto Cn"/>
                <a:cs typeface="Roboto Cn"/>
              </a:rPr>
              <a:t>&lt;option&gt;English&lt;/option&gt;	&lt;option&gt;French&lt;/option&gt;</a:t>
            </a:r>
            <a:endParaRPr sz="1600">
              <a:latin typeface="Roboto Cn"/>
              <a:cs typeface="Roboto Cn"/>
            </a:endParaRPr>
          </a:p>
          <a:p>
            <a:pPr marL="189230">
              <a:lnSpc>
                <a:spcPct val="100000"/>
              </a:lnSpc>
              <a:spcBef>
                <a:spcPts val="994"/>
              </a:spcBef>
            </a:pPr>
            <a:r>
              <a:rPr sz="1600" b="1" spc="5" dirty="0">
                <a:solidFill>
                  <a:srgbClr val="253147"/>
                </a:solidFill>
                <a:latin typeface="Roboto Cn"/>
                <a:cs typeface="Roboto Cn"/>
              </a:rPr>
              <a:t>&lt;/select&gt;</a:t>
            </a:r>
            <a:r>
              <a:rPr sz="1600" b="1" spc="-20" dirty="0">
                <a:solidFill>
                  <a:srgbClr val="253147"/>
                </a:solidFill>
                <a:latin typeface="Roboto Cn"/>
                <a:cs typeface="Roboto Cn"/>
              </a:rPr>
              <a:t> </a:t>
            </a:r>
            <a:r>
              <a:rPr sz="1600" b="1" dirty="0">
                <a:solidFill>
                  <a:srgbClr val="253147"/>
                </a:solidFill>
                <a:latin typeface="Roboto Cn"/>
                <a:cs typeface="Roboto Cn"/>
              </a:rPr>
              <a:t>&lt;br/&gt;</a:t>
            </a:r>
            <a:endParaRPr sz="1600">
              <a:latin typeface="Roboto Cn"/>
              <a:cs typeface="Roboto Cn"/>
            </a:endParaRPr>
          </a:p>
          <a:p>
            <a:pPr marL="189230">
              <a:lnSpc>
                <a:spcPct val="100000"/>
              </a:lnSpc>
              <a:spcBef>
                <a:spcPts val="1010"/>
              </a:spcBef>
              <a:tabLst>
                <a:tab pos="3456940" algn="l"/>
              </a:tabLst>
            </a:pPr>
            <a:r>
              <a:rPr sz="1600" b="1" spc="-5" dirty="0">
                <a:solidFill>
                  <a:srgbClr val="253147"/>
                </a:solidFill>
                <a:latin typeface="Roboto Cn"/>
                <a:cs typeface="Roboto Cn"/>
              </a:rPr>
              <a:t>&lt;input</a:t>
            </a:r>
            <a:r>
              <a:rPr sz="1600" b="1" spc="40" dirty="0">
                <a:solidFill>
                  <a:srgbClr val="253147"/>
                </a:solidFill>
                <a:latin typeface="Roboto Cn"/>
                <a:cs typeface="Roboto Cn"/>
              </a:rPr>
              <a:t> </a:t>
            </a:r>
            <a:r>
              <a:rPr sz="1600" b="1" spc="-20" dirty="0">
                <a:solidFill>
                  <a:srgbClr val="253147"/>
                </a:solidFill>
                <a:latin typeface="Roboto Cn"/>
                <a:cs typeface="Roboto Cn"/>
              </a:rPr>
              <a:t>type="submit"</a:t>
            </a:r>
            <a:r>
              <a:rPr sz="1600" b="1" spc="15" dirty="0">
                <a:solidFill>
                  <a:srgbClr val="253147"/>
                </a:solidFill>
                <a:latin typeface="Roboto Cn"/>
                <a:cs typeface="Roboto Cn"/>
              </a:rPr>
              <a:t> </a:t>
            </a:r>
            <a:r>
              <a:rPr sz="1600" b="1" spc="-15" dirty="0">
                <a:solidFill>
                  <a:srgbClr val="253147"/>
                </a:solidFill>
                <a:latin typeface="Roboto Cn"/>
                <a:cs typeface="Roboto Cn"/>
              </a:rPr>
              <a:t>value="Submit"/&gt;	</a:t>
            </a:r>
            <a:r>
              <a:rPr sz="1600" b="1" spc="-10" dirty="0">
                <a:solidFill>
                  <a:srgbClr val="00AFEF"/>
                </a:solidFill>
                <a:latin typeface="Roboto Cn"/>
                <a:cs typeface="Roboto Cn"/>
              </a:rPr>
              <a:t>&lt;/form&gt;</a:t>
            </a:r>
            <a:r>
              <a:rPr sz="1600" b="1" spc="-10" dirty="0">
                <a:solidFill>
                  <a:srgbClr val="253147"/>
                </a:solidFill>
                <a:latin typeface="Roboto Cn"/>
                <a:cs typeface="Roboto Cn"/>
              </a:rPr>
              <a:t>&lt;/body&gt;&lt;/html&gt;</a:t>
            </a:r>
            <a:endParaRPr sz="1600">
              <a:latin typeface="Roboto Cn"/>
              <a:cs typeface="Roboto C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19455"/>
                </a:moveTo>
                <a:lnTo>
                  <a:pt x="44183" y="219455"/>
                </a:lnTo>
              </a:path>
              <a:path w="307975" h="402590">
                <a:moveTo>
                  <a:pt x="237718" y="178307"/>
                </a:moveTo>
                <a:lnTo>
                  <a:pt x="44183" y="178307"/>
                </a:lnTo>
              </a:path>
              <a:path w="307975" h="402590">
                <a:moveTo>
                  <a:pt x="237718" y="135636"/>
                </a:moveTo>
                <a:lnTo>
                  <a:pt x="44183" y="135636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1239" y="0"/>
                </a:moveTo>
                <a:lnTo>
                  <a:pt x="111239" y="38100"/>
                </a:lnTo>
              </a:path>
              <a:path w="307975" h="402590">
                <a:moveTo>
                  <a:pt x="173723" y="0"/>
                </a:moveTo>
                <a:lnTo>
                  <a:pt x="173723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FF9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8143" y="4646676"/>
            <a:ext cx="1896110" cy="3048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29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777424"/>
            <a:ext cx="7232015" cy="354774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400" dirty="0">
                <a:latin typeface="Arial MT"/>
                <a:cs typeface="Arial MT"/>
              </a:rPr>
              <a:t>package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com.jwt.servlet;</a:t>
            </a:r>
            <a:endParaRPr sz="1400">
              <a:latin typeface="Arial MT"/>
              <a:cs typeface="Arial MT"/>
            </a:endParaRPr>
          </a:p>
          <a:p>
            <a:pPr marL="12700" marR="3000375" indent="48260">
              <a:lnSpc>
                <a:spcPct val="150000"/>
              </a:lnSpc>
            </a:pPr>
            <a:r>
              <a:rPr sz="1400" dirty="0">
                <a:latin typeface="Arial MT"/>
                <a:cs typeface="Arial MT"/>
              </a:rPr>
              <a:t>import </a:t>
            </a:r>
            <a:r>
              <a:rPr sz="1400" spc="-5" dirty="0">
                <a:latin typeface="Arial MT"/>
                <a:cs typeface="Arial MT"/>
              </a:rPr>
              <a:t>java.io.IOException; </a:t>
            </a:r>
            <a:r>
              <a:rPr sz="1400" dirty="0">
                <a:latin typeface="Arial MT"/>
                <a:cs typeface="Arial MT"/>
              </a:rPr>
              <a:t>import </a:t>
            </a:r>
            <a:r>
              <a:rPr sz="1400" spc="-5" dirty="0">
                <a:latin typeface="Arial MT"/>
                <a:cs typeface="Arial MT"/>
              </a:rPr>
              <a:t>java.io.PrintWriter;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import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java.sql.Connection;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import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java.sql.DriverManager;</a:t>
            </a:r>
            <a:endParaRPr sz="1400">
              <a:latin typeface="Arial MT"/>
              <a:cs typeface="Arial MT"/>
            </a:endParaRPr>
          </a:p>
          <a:p>
            <a:pPr marL="12700" marR="4250690">
              <a:lnSpc>
                <a:spcPct val="15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import </a:t>
            </a:r>
            <a:r>
              <a:rPr sz="1400" spc="-5" dirty="0">
                <a:latin typeface="Arial MT"/>
                <a:cs typeface="Arial MT"/>
              </a:rPr>
              <a:t>java.sql.PreparedStatement; </a:t>
            </a:r>
            <a:r>
              <a:rPr sz="1400" dirty="0">
                <a:latin typeface="Arial MT"/>
                <a:cs typeface="Arial MT"/>
              </a:rPr>
              <a:t> import </a:t>
            </a:r>
            <a:r>
              <a:rPr sz="1400" spc="-5" dirty="0">
                <a:latin typeface="Arial MT"/>
                <a:cs typeface="Arial MT"/>
              </a:rPr>
              <a:t>javax.servlet.ServletException;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import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javax.servlet.http.HttpServlet;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import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javax.servlet.http.HttpServletRequest;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import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javax.servlet.http.HttpServletResponse;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  <a:spcBef>
                <a:spcPts val="840"/>
              </a:spcBef>
            </a:pPr>
            <a:r>
              <a:rPr sz="1400" b="1" spc="-5" dirty="0">
                <a:latin typeface="Arial"/>
                <a:cs typeface="Arial"/>
              </a:rPr>
              <a:t>public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class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RegisterServlet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extends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HttpServlet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840"/>
              </a:spcBef>
            </a:pPr>
            <a:r>
              <a:rPr sz="1400" b="1" spc="-5" dirty="0">
                <a:latin typeface="Arial"/>
                <a:cs typeface="Arial"/>
              </a:rPr>
              <a:t>public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void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doPost(HttpServletRequest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request,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HttpServletResponse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response)</a:t>
            </a:r>
            <a:endParaRPr sz="1400">
              <a:latin typeface="Arial"/>
              <a:cs typeface="Arial"/>
            </a:endParaRPr>
          </a:p>
          <a:p>
            <a:pPr marL="603885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latin typeface="Arial"/>
                <a:cs typeface="Arial"/>
              </a:rPr>
              <a:t>throws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ServletException,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IOException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6855" y="4299915"/>
            <a:ext cx="32854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res</a:t>
            </a:r>
            <a:r>
              <a:rPr sz="1400" b="1" spc="-10" dirty="0">
                <a:latin typeface="Arial"/>
                <a:cs typeface="Arial"/>
              </a:rPr>
              <a:t>pon</a:t>
            </a:r>
            <a:r>
              <a:rPr sz="1400" b="1" dirty="0">
                <a:latin typeface="Arial"/>
                <a:cs typeface="Arial"/>
              </a:rPr>
              <a:t>se</a:t>
            </a:r>
            <a:r>
              <a:rPr sz="1400" b="1" spc="-10" dirty="0">
                <a:latin typeface="Arial"/>
                <a:cs typeface="Arial"/>
              </a:rPr>
              <a:t>.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Con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20" dirty="0">
                <a:latin typeface="Arial"/>
                <a:cs typeface="Arial"/>
              </a:rPr>
              <a:t>T</a:t>
            </a:r>
            <a:r>
              <a:rPr sz="1400" b="1" spc="-50" dirty="0">
                <a:latin typeface="Arial"/>
                <a:cs typeface="Arial"/>
              </a:rPr>
              <a:t>y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e(</a:t>
            </a:r>
            <a:r>
              <a:rPr sz="1400" b="1" spc="-10" dirty="0">
                <a:latin typeface="Arial"/>
                <a:cs typeface="Arial"/>
              </a:rPr>
              <a:t>"</a:t>
            </a:r>
            <a:r>
              <a:rPr sz="1400" b="1" dirty="0">
                <a:latin typeface="Arial"/>
                <a:cs typeface="Arial"/>
              </a:rPr>
              <a:t>text/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tm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10" dirty="0">
                <a:latin typeface="Arial"/>
                <a:cs typeface="Arial"/>
              </a:rPr>
              <a:t>"</a:t>
            </a:r>
            <a:r>
              <a:rPr sz="1400" b="1" spc="-15" dirty="0">
                <a:latin typeface="Arial"/>
                <a:cs typeface="Arial"/>
              </a:rPr>
              <a:t>)</a:t>
            </a:r>
            <a:r>
              <a:rPr sz="1400" b="1" dirty="0">
                <a:latin typeface="Arial"/>
                <a:cs typeface="Arial"/>
              </a:rPr>
              <a:t>;  PrintWriter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out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response.getWriter();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7" y="192023"/>
            <a:ext cx="1899285" cy="3048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470"/>
              </a:spcBef>
            </a:pPr>
            <a:r>
              <a:rPr sz="1400" spc="-5" dirty="0">
                <a:solidFill>
                  <a:srgbClr val="FFFFFF"/>
                </a:solidFill>
              </a:rPr>
              <a:t>RegisterServlet.java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816940"/>
            <a:ext cx="5438140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51585">
              <a:lnSpc>
                <a:spcPct val="100000"/>
              </a:lnSpc>
              <a:spcBef>
                <a:spcPts val="95"/>
              </a:spcBef>
            </a:pPr>
            <a:r>
              <a:rPr sz="1600" b="0" spc="-5" dirty="0">
                <a:solidFill>
                  <a:srgbClr val="000000"/>
                </a:solidFill>
                <a:latin typeface="Arial MT"/>
                <a:cs typeface="Arial MT"/>
              </a:rPr>
              <a:t>String</a:t>
            </a: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Arial MT"/>
                <a:cs typeface="Arial MT"/>
              </a:rPr>
              <a:t>n</a:t>
            </a:r>
            <a:r>
              <a:rPr sz="1600" b="0" spc="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Arial MT"/>
                <a:cs typeface="Arial MT"/>
              </a:rPr>
              <a:t>=</a:t>
            </a:r>
            <a:r>
              <a:rPr sz="1600" b="0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Arial MT"/>
                <a:cs typeface="Arial MT"/>
              </a:rPr>
              <a:t>request.getParameter("userName"); </a:t>
            </a:r>
            <a:r>
              <a:rPr sz="1600" b="0" spc="-4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Arial MT"/>
                <a:cs typeface="Arial MT"/>
              </a:rPr>
              <a:t>String</a:t>
            </a:r>
            <a:r>
              <a:rPr sz="1600" b="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Arial MT"/>
                <a:cs typeface="Arial MT"/>
              </a:rPr>
              <a:t>p</a:t>
            </a:r>
            <a:r>
              <a:rPr sz="1600" b="0" spc="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Arial MT"/>
                <a:cs typeface="Arial MT"/>
              </a:rPr>
              <a:t>=</a:t>
            </a:r>
            <a:r>
              <a:rPr sz="1600" b="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Arial MT"/>
                <a:cs typeface="Arial MT"/>
              </a:rPr>
              <a:t>request.getParameter("password"); </a:t>
            </a:r>
            <a:r>
              <a:rPr sz="1600" b="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Arial MT"/>
                <a:cs typeface="Arial MT"/>
              </a:rPr>
              <a:t>String e</a:t>
            </a:r>
            <a:r>
              <a:rPr sz="1600" b="0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Arial MT"/>
                <a:cs typeface="Arial MT"/>
              </a:rPr>
              <a:t>= request.getParameter("email"); </a:t>
            </a:r>
            <a:r>
              <a:rPr sz="1600" b="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Arial MT"/>
                <a:cs typeface="Arial MT"/>
              </a:rPr>
              <a:t>String c</a:t>
            </a:r>
            <a:r>
              <a:rPr sz="1600" b="0" spc="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Arial MT"/>
                <a:cs typeface="Arial MT"/>
              </a:rPr>
              <a:t>=</a:t>
            </a:r>
            <a:r>
              <a:rPr sz="1600" b="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Arial MT"/>
                <a:cs typeface="Arial MT"/>
              </a:rPr>
              <a:t>request.getParameter("language"); </a:t>
            </a:r>
            <a:r>
              <a:rPr sz="1600" b="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Arial MT"/>
                <a:cs typeface="Arial MT"/>
              </a:rPr>
              <a:t>try</a:t>
            </a:r>
            <a:r>
              <a:rPr sz="1600" b="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698500" marR="50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000000"/>
                </a:solidFill>
              </a:rPr>
              <a:t>Class.forName("com.mysql.jdbc.Driver"); </a:t>
            </a:r>
            <a:r>
              <a:rPr sz="1600" dirty="0">
                <a:solidFill>
                  <a:srgbClr val="000000"/>
                </a:solidFill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Connection</a:t>
            </a:r>
            <a:r>
              <a:rPr sz="1600" spc="15" dirty="0">
                <a:solidFill>
                  <a:srgbClr val="000000"/>
                </a:solidFill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con</a:t>
            </a:r>
            <a:r>
              <a:rPr sz="1600" spc="-10" dirty="0">
                <a:solidFill>
                  <a:srgbClr val="000000"/>
                </a:solidFill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=</a:t>
            </a:r>
            <a:r>
              <a:rPr sz="1600" spc="-15" dirty="0">
                <a:solidFill>
                  <a:srgbClr val="000000"/>
                </a:solidFill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DriverManager.getConnection(</a:t>
            </a:r>
            <a:endParaRPr sz="1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54582" y="2524759"/>
            <a:ext cx="618934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3384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"jdbc:</a:t>
            </a:r>
            <a:r>
              <a:rPr sz="1600" b="1" u="heavy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</a:rPr>
              <a:t>mysql://localhost:3306/servlet</a:t>
            </a:r>
            <a:r>
              <a:rPr sz="1600" b="1" spc="-5" dirty="0">
                <a:latin typeface="Arial"/>
                <a:cs typeface="Arial"/>
              </a:rPr>
              <a:t>",</a:t>
            </a:r>
            <a:r>
              <a:rPr sz="1600" b="1" spc="8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"root",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"mukesh");</a:t>
            </a:r>
            <a:endParaRPr sz="16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PreparedStatement</a:t>
            </a:r>
            <a:r>
              <a:rPr sz="160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ps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con</a:t>
            </a:r>
            <a:endParaRPr sz="1600">
              <a:latin typeface="Arial MT"/>
              <a:cs typeface="Arial MT"/>
            </a:endParaRPr>
          </a:p>
          <a:p>
            <a:pPr marL="413384" algn="just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.prepareStatement("insert</a:t>
            </a:r>
            <a:r>
              <a:rPr sz="1600" spc="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into</a:t>
            </a:r>
            <a:r>
              <a:rPr sz="16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USERDETAILS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values(?,?,?,?)");</a:t>
            </a:r>
            <a:endParaRPr sz="1600">
              <a:latin typeface="Arial MT"/>
              <a:cs typeface="Arial MT"/>
            </a:endParaRPr>
          </a:p>
          <a:p>
            <a:pPr marL="1099185" marR="3477260" algn="just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ps.setString(1, n); </a:t>
            </a:r>
            <a:r>
              <a:rPr sz="1600" spc="-4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ps.setString(2, p); </a:t>
            </a:r>
            <a:r>
              <a:rPr sz="1600" spc="-4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ps.setString(3, e); </a:t>
            </a:r>
            <a:r>
              <a:rPr sz="1600" spc="-4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ps.setString(4,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c);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7" y="192023"/>
            <a:ext cx="1899285" cy="3048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47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RegisterServlet.java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815416"/>
            <a:ext cx="572135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int 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i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=</a:t>
            </a: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ps.executeUpdate();</a:t>
            </a:r>
            <a:r>
              <a:rPr b="0" spc="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AFEF"/>
                </a:solidFill>
                <a:latin typeface="Arial MT"/>
                <a:cs typeface="Arial MT"/>
              </a:rPr>
              <a:t>//</a:t>
            </a:r>
            <a:r>
              <a:rPr b="0" spc="-5" dirty="0">
                <a:solidFill>
                  <a:srgbClr val="00AFEF"/>
                </a:solidFill>
                <a:latin typeface="Arial MT"/>
                <a:cs typeface="Arial MT"/>
              </a:rPr>
              <a:t> returns </a:t>
            </a:r>
            <a:r>
              <a:rPr b="0" dirty="0">
                <a:solidFill>
                  <a:srgbClr val="00AFEF"/>
                </a:solidFill>
                <a:latin typeface="Arial MT"/>
                <a:cs typeface="Arial MT"/>
              </a:rPr>
              <a:t>the</a:t>
            </a:r>
            <a:r>
              <a:rPr b="0" spc="-1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AFEF"/>
                </a:solidFill>
                <a:latin typeface="Arial MT"/>
                <a:cs typeface="Arial MT"/>
              </a:rPr>
              <a:t>binary</a:t>
            </a:r>
            <a:r>
              <a:rPr b="0" spc="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AFEF"/>
                </a:solidFill>
                <a:latin typeface="Arial MT"/>
                <a:cs typeface="Arial MT"/>
              </a:rPr>
              <a:t>value</a:t>
            </a:r>
            <a:r>
              <a:rPr b="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AFEF"/>
                </a:solidFill>
                <a:latin typeface="Arial MT"/>
                <a:cs typeface="Arial MT"/>
              </a:rPr>
              <a:t>0/1</a:t>
            </a:r>
          </a:p>
          <a:p>
            <a:pPr marL="774700">
              <a:lnSpc>
                <a:spcPct val="100000"/>
              </a:lnSpc>
              <a:spcBef>
                <a:spcPts val="5"/>
              </a:spcBef>
            </a:pP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if</a:t>
            </a:r>
            <a:r>
              <a:rPr b="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(i</a:t>
            </a:r>
            <a:r>
              <a:rPr b="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&gt;</a:t>
            </a:r>
            <a:r>
              <a:rPr b="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0)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364741"/>
            <a:ext cx="560895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93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out.print("You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successfully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registered...");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catch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(Exception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e2) </a:t>
            </a: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774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System.out.println(e2);</a:t>
            </a:r>
            <a:endParaRPr sz="180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out.close();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7" y="192023"/>
            <a:ext cx="1899285" cy="3048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47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RegisterServlet.java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816940"/>
            <a:ext cx="4329430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00"/>
                </a:solidFill>
              </a:rPr>
              <a:t>&lt;servlet&gt;</a:t>
            </a:r>
            <a:endParaRPr sz="1600"/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000000"/>
                </a:solidFill>
              </a:rPr>
              <a:t>&lt;servlet-name&gt;Register&lt;/servlet-name&gt;</a:t>
            </a:r>
            <a:endParaRPr sz="1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305305"/>
            <a:ext cx="6492240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&lt;servlet-class&gt;com.jwt.servlet.RegisterServlet&lt;/servlet-class&gt;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&lt;/servlet&gt;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&lt;servlet-mapping&gt;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&lt;servlet-name&gt;Register&lt;/servlet-name&gt;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&lt;url-pattern&gt;/register&lt;/url-pattern&gt;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&lt;/servlet-mapping&gt;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&lt;welcome-file-list&gt;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&lt;welcome-file&gt;register.jsp&lt;/welcome-file&gt;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&lt;/welcome-file-list&gt;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7" y="192023"/>
            <a:ext cx="1899285" cy="3048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47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WEB.xml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7" y="192023"/>
            <a:ext cx="1899285" cy="3048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47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819911"/>
            <a:ext cx="8676640" cy="2743200"/>
            <a:chOff x="152400" y="819911"/>
            <a:chExt cx="8676640" cy="2743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819911"/>
              <a:ext cx="4596713" cy="2552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4400" y="1353311"/>
              <a:ext cx="4104132" cy="2209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8143" y="4646676"/>
            <a:ext cx="1896110" cy="3048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290"/>
              </a:spcBef>
            </a:pPr>
            <a:r>
              <a:rPr sz="1400" dirty="0">
                <a:latin typeface="Arial MT"/>
                <a:cs typeface="Arial MT"/>
              </a:rPr>
              <a:t>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663320"/>
            <a:ext cx="6022340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&lt;%@page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import="java.sql.ResultSet"%&gt;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&lt;%@page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import="java.sql.Statement"%&gt;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&lt;%@page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import="java.sql.Connection"%&gt;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&lt;%@page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import="com.example.util.DBUtil"%&gt;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&lt;%</a:t>
            </a:r>
            <a:endParaRPr sz="1400">
              <a:latin typeface="Arial MT"/>
              <a:cs typeface="Arial MT"/>
            </a:endParaRPr>
          </a:p>
          <a:p>
            <a:pPr marL="60960" marR="162179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String </a:t>
            </a:r>
            <a:r>
              <a:rPr sz="1400" spc="-5" dirty="0">
                <a:latin typeface="Arial MT"/>
                <a:cs typeface="Arial MT"/>
              </a:rPr>
              <a:t>userName </a:t>
            </a:r>
            <a:r>
              <a:rPr sz="1400" dirty="0">
                <a:latin typeface="Arial MT"/>
                <a:cs typeface="Arial MT"/>
              </a:rPr>
              <a:t>= </a:t>
            </a:r>
            <a:r>
              <a:rPr sz="1400" spc="-5" dirty="0">
                <a:latin typeface="Arial MT"/>
                <a:cs typeface="Arial MT"/>
              </a:rPr>
              <a:t>request.getParameter("username");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String password = </a:t>
            </a:r>
            <a:r>
              <a:rPr sz="1400" spc="-5" dirty="0">
                <a:latin typeface="Arial MT"/>
                <a:cs typeface="Arial MT"/>
              </a:rPr>
              <a:t>request.getParameter("password");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"/>
                <a:cs typeface="Arial"/>
              </a:rPr>
              <a:t>Connection con </a:t>
            </a:r>
            <a:r>
              <a:rPr sz="1400" b="1" dirty="0">
                <a:latin typeface="Arial"/>
                <a:cs typeface="Arial"/>
              </a:rPr>
              <a:t>= </a:t>
            </a:r>
            <a:r>
              <a:rPr sz="1400" b="1" spc="-5" dirty="0">
                <a:latin typeface="Arial"/>
                <a:cs typeface="Arial"/>
              </a:rPr>
              <a:t>DBUtil.getMySqlConnection();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Statement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con.createStatement();</a:t>
            </a:r>
            <a:endParaRPr sz="1400">
              <a:latin typeface="Arial"/>
              <a:cs typeface="Arial"/>
            </a:endParaRPr>
          </a:p>
          <a:p>
            <a:pPr marL="6096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Arial"/>
                <a:cs typeface="Arial"/>
              </a:rPr>
              <a:t>ResultSet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rs;</a:t>
            </a:r>
            <a:endParaRPr sz="1400">
              <a:latin typeface="Arial"/>
              <a:cs typeface="Arial"/>
            </a:endParaRPr>
          </a:p>
          <a:p>
            <a:pPr marL="6096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rs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st.executeQuery("select</a:t>
            </a:r>
            <a:r>
              <a:rPr sz="14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sz="14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from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EMPLOYEE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where</a:t>
            </a:r>
            <a:r>
              <a:rPr sz="14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USER_NAME='"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userName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"'</a:t>
            </a:r>
            <a:r>
              <a:rPr sz="1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PASSWORD='"</a:t>
            </a:r>
            <a:r>
              <a:rPr sz="140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password</a:t>
            </a:r>
            <a:r>
              <a:rPr sz="1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"'");</a:t>
            </a:r>
            <a:endParaRPr sz="1400">
              <a:latin typeface="Arial"/>
              <a:cs typeface="Arial"/>
            </a:endParaRPr>
          </a:p>
          <a:p>
            <a:pPr marL="60960" marR="210693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(rs.next())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{ </a:t>
            </a:r>
            <a:r>
              <a:rPr sz="1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session.setAttribute("username",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userName); </a:t>
            </a:r>
            <a:r>
              <a:rPr sz="1400" b="1" spc="-3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Arial"/>
                <a:cs typeface="Arial"/>
              </a:rPr>
              <a:t>response.sendRedirect("success.jsp");</a:t>
            </a:r>
            <a:endParaRPr sz="1400">
              <a:latin typeface="Arial"/>
              <a:cs typeface="Arial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else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out.println("Invalid password </a:t>
            </a:r>
            <a:r>
              <a:rPr sz="1400" dirty="0">
                <a:latin typeface="Arial MT"/>
                <a:cs typeface="Arial MT"/>
              </a:rPr>
              <a:t>&lt;a </a:t>
            </a:r>
            <a:r>
              <a:rPr sz="1400" spc="-5" dirty="0">
                <a:latin typeface="Arial MT"/>
                <a:cs typeface="Arial MT"/>
              </a:rPr>
              <a:t>href='index.jsp'&gt;try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again&lt;/a&gt;");</a:t>
            </a:r>
            <a:endParaRPr sz="1400">
              <a:latin typeface="Arial MT"/>
              <a:cs typeface="Arial MT"/>
            </a:endParaRPr>
          </a:p>
          <a:p>
            <a:pPr marL="21018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}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%&gt;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7" y="192023"/>
            <a:ext cx="1899285" cy="3048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470"/>
              </a:spcBef>
            </a:pPr>
            <a:r>
              <a:rPr sz="1400" spc="-5" dirty="0">
                <a:solidFill>
                  <a:srgbClr val="FFFFFF"/>
                </a:solidFill>
              </a:rPr>
              <a:t>Login.jsp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545</Words>
  <Application>Microsoft Office PowerPoint</Application>
  <PresentationFormat>On-screen Show (16:9)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MT</vt:lpstr>
      <vt:lpstr>Calibri</vt:lpstr>
      <vt:lpstr>Roboto Cn</vt:lpstr>
      <vt:lpstr>Office Theme</vt:lpstr>
      <vt:lpstr>Servlet/JSP  DB Connection</vt:lpstr>
      <vt:lpstr>PowerPoint Presentation</vt:lpstr>
      <vt:lpstr>register.html</vt:lpstr>
      <vt:lpstr>RegisterServlet.java</vt:lpstr>
      <vt:lpstr>String n = request.getParameter("userName");  String p = request.getParameter("password");  String e = request.getParameter("email");  String c = request.getParameter("language");  try { Class.forName("com.mysql.jdbc.Driver");  Connection con = DriverManager.getConnection(</vt:lpstr>
      <vt:lpstr>int i = ps.executeUpdate(); // returns the binary value 0/1 if (i &gt; 0)</vt:lpstr>
      <vt:lpstr>&lt;servlet&gt; &lt;servlet-name&gt;Register&lt;/servlet-name&gt;</vt:lpstr>
      <vt:lpstr>PowerPoint Presentation</vt:lpstr>
      <vt:lpstr>Login.jsp</vt:lpstr>
      <vt:lpstr>&lt;%@page import="java.sql.Statement"%&gt; &lt;%@page import="java.sql.Connection"%&gt;</vt:lpstr>
      <vt:lpstr>("insert into EMPLOYEE (FIRST_NAME, LAST_NAME, EMAIL, USER_NAME, PASSWORD)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Servlet/JSP  DB Connection</dc:title>
  <dc:creator>user</dc:creator>
  <cp:lastModifiedBy>user</cp:lastModifiedBy>
  <cp:revision>2</cp:revision>
  <dcterms:created xsi:type="dcterms:W3CDTF">2022-07-19T11:24:16Z</dcterms:created>
  <dcterms:modified xsi:type="dcterms:W3CDTF">2023-09-20T04:53:54Z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2022-07-19T00:00:00Z</vt:filetime>
  </property>
</Properties>
</file>