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ZONING PAGE ACCEUIL" id="{132A2229-9DDB-4788-84E5-837EBD580C87}">
          <p14:sldIdLst>
            <p14:sldId id="256"/>
          </p14:sldIdLst>
        </p14:section>
        <p14:section name="MOCKUP PAGE D'ACCEUIL" id="{949C9211-0CF0-48F9-AF5A-1E08DD453D61}">
          <p14:sldIdLst>
            <p14:sldId id="257"/>
          </p14:sldIdLst>
        </p14:section>
        <p14:section name="ZONING PAGE DE LOT" id="{6336E78D-BDC6-4819-B10B-E1BFD2F188C3}">
          <p14:sldIdLst>
            <p14:sldId id="258"/>
          </p14:sldIdLst>
        </p14:section>
        <p14:section name="MOCKUP PAGE DE LOT" id="{B2416369-922E-4927-B61E-CF79C16AB041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9B462-9A84-A2E4-A9F0-751E066B8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E3CC5C-BF6B-E799-E0EC-A4F257AF2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50A2FA-9E8D-F253-8179-8E5CFD55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D01EF9-5273-62BE-BF50-5E379573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FF2F97-D6AB-1E07-0B62-F0E54B8F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986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6CD51-C781-1B2D-5287-12B09B02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BCE5A2-C8B5-5EB2-8AA2-7D0CF51FC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F6C75A-36EC-A03A-516C-D061E85D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9D2A09-4A41-99DB-EDD5-8A200917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0DD2FE-7BD8-6B51-2628-AC8EDD11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844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7502CD-2A11-35B4-D416-AE42C8256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BBCC9E-2510-4583-808C-513E3A720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0611B-5161-3177-D7E2-06C8B733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E0127-6DB8-C2E6-D5FC-BFF117E6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2FF409-82F3-257B-156E-1B9079B4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725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A7FDC-F102-942E-03AC-C42BF469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66FED6-83BF-A29A-7B9A-375359C1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EC64DB-FAC4-2957-39C8-0FC1AA98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312423-2414-0B8E-2D7A-EB2B834A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0EBE8-B32F-AA16-D080-D8EDCBD6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41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5BF4E6-6E3A-F336-D635-A702FEDB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B90C55-483A-C0EC-CEED-852FEC7A9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C94F1E-3598-A196-ED99-BE1293A8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6146C6-A366-A3D1-EC4A-67ED7A89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688895-F777-62BB-5CFC-C7FEAFC3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88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8E2C4-FDCC-843D-C8E4-98DA7B0E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6D8A56-6A82-F1FE-0186-C7CFC6934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493EF3-E9CD-8D5B-086E-5B9D3D2C7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85210A-01A0-95AA-0D67-3E0E36C5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770489-231B-2937-E708-E4DEE732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23E17D-676D-EDC4-2031-5DDC8066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721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7E8779-2F23-DD02-F02E-35CA5960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C38AF8-0C02-7495-AAE2-F409BD627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3A6724-89D6-4278-AFFB-B073CB836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0DDF76C-5633-8E06-E6FE-B5DE96FFB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82AC19-37E5-5010-EB88-583D4BE8C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A56238-C091-885E-392C-4191596F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44F9C5-B25C-2511-66A4-0CE8DDC1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9AA9884-FD92-9614-5C25-278DC5A5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8940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3379F-365D-754C-B783-ED03972F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AC1A84-2456-61F5-D0FD-8F843BFB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13952B-5542-EA51-5127-1A6B0CD6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69B705-EBD2-DCB7-DA5E-8E0B2E5A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351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BF74AF3-9496-AB3E-13FB-D48D8D27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89865CD-96E7-2B5E-22D3-0B076566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500361-3636-529B-DF8E-1D8B5F65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224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F0267-4466-3BC8-BF14-FC465B11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2ECDF-ADAA-9D09-1E76-64EC9EF06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B605FA-F174-521C-5A7B-804CD6FBD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82B524-ED25-3F7C-6497-8663BDF0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C3C439-A73D-CA61-2D53-BEF98B6D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B11030-EC9B-2D7B-8503-94D41535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231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44BF5-3175-EAE9-BFD2-DF426589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1D731D-D183-A465-62FB-F6DB11ED3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7E73BD-8C7C-53FA-7E18-1486F1BED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5E2E7B-7DF0-1243-041C-B973D603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C7CB92-A715-FFC8-969A-AA4D7966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A6E75F-F3E0-9FBB-1969-CDBD7217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082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2C52AC-5FBA-9F6C-8A00-B806EF97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39DB29-BD5D-1BE9-F8FF-BD1E377AD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47210D-EC63-6762-C723-45414F860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321D17-A8A2-4BD7-9C7D-8DAECA7660B1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990C8B-F7ED-6F6D-631B-0D781D1B0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8DA508-8592-5E04-19B6-FFD69F3EC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264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C22C8D9B-A133-5013-5F07-362632065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259"/>
            <a:ext cx="12192000" cy="63957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1DC950-7CED-0154-51FD-C1606DEC1DCF}"/>
              </a:ext>
            </a:extLst>
          </p:cNvPr>
          <p:cNvSpPr/>
          <p:nvPr/>
        </p:nvSpPr>
        <p:spPr>
          <a:xfrm>
            <a:off x="0" y="0"/>
            <a:ext cx="12192000" cy="5971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BARRE DE NAVIGATION</a:t>
            </a:r>
            <a:endParaRPr lang="fr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39993D-2ACB-79DE-82FF-923B9AB98C32}"/>
              </a:ext>
            </a:extLst>
          </p:cNvPr>
          <p:cNvSpPr/>
          <p:nvPr/>
        </p:nvSpPr>
        <p:spPr>
          <a:xfrm>
            <a:off x="574828" y="959667"/>
            <a:ext cx="11042343" cy="5441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 DE BIENVENUE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4776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C22C8D9B-A133-5013-5F07-362632065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259"/>
            <a:ext cx="12192000" cy="63957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1DC950-7CED-0154-51FD-C1606DEC1DCF}"/>
              </a:ext>
            </a:extLst>
          </p:cNvPr>
          <p:cNvSpPr/>
          <p:nvPr/>
        </p:nvSpPr>
        <p:spPr>
          <a:xfrm>
            <a:off x="0" y="0"/>
            <a:ext cx="12192000" cy="5971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0C67E48-1472-4217-D731-01EBA48072D0}"/>
              </a:ext>
            </a:extLst>
          </p:cNvPr>
          <p:cNvSpPr txBox="1"/>
          <p:nvPr/>
        </p:nvSpPr>
        <p:spPr>
          <a:xfrm>
            <a:off x="9268287" y="160079"/>
            <a:ext cx="69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>
                <a:solidFill>
                  <a:schemeClr val="bg1"/>
                </a:solidFill>
              </a:rPr>
              <a:t>Acceuil</a:t>
            </a:r>
            <a:endParaRPr lang="fr-CH" sz="1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763FD1-30E8-5A07-4543-5FC116E6020E}"/>
              </a:ext>
            </a:extLst>
          </p:cNvPr>
          <p:cNvSpPr txBox="1"/>
          <p:nvPr/>
        </p:nvSpPr>
        <p:spPr>
          <a:xfrm>
            <a:off x="10062093" y="160360"/>
            <a:ext cx="587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Lots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7E4D48E-87FF-2171-E37D-C9E77ECA0386}"/>
              </a:ext>
            </a:extLst>
          </p:cNvPr>
          <p:cNvSpPr txBox="1"/>
          <p:nvPr/>
        </p:nvSpPr>
        <p:spPr>
          <a:xfrm>
            <a:off x="10621012" y="160079"/>
            <a:ext cx="79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A</a:t>
            </a:r>
            <a:r>
              <a:rPr lang="fr-CH" sz="1200" dirty="0"/>
              <a:t> </a:t>
            </a:r>
            <a:r>
              <a:rPr lang="fr-CH" sz="1200" dirty="0">
                <a:solidFill>
                  <a:schemeClr val="bg1"/>
                </a:solidFill>
              </a:rPr>
              <a:t>propos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583BD4C-EAD6-647C-5EA2-DD829E7DB50D}"/>
              </a:ext>
            </a:extLst>
          </p:cNvPr>
          <p:cNvSpPr txBox="1"/>
          <p:nvPr/>
        </p:nvSpPr>
        <p:spPr>
          <a:xfrm>
            <a:off x="11447012" y="160079"/>
            <a:ext cx="69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6E01CCE-7BC8-F4C4-6014-C77C3C7835E7}"/>
              </a:ext>
            </a:extLst>
          </p:cNvPr>
          <p:cNvSpPr txBox="1"/>
          <p:nvPr/>
        </p:nvSpPr>
        <p:spPr>
          <a:xfrm>
            <a:off x="169417" y="142605"/>
            <a:ext cx="1694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Logo &amp; Nom du site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39993D-2ACB-79DE-82FF-923B9AB98C32}"/>
              </a:ext>
            </a:extLst>
          </p:cNvPr>
          <p:cNvSpPr/>
          <p:nvPr/>
        </p:nvSpPr>
        <p:spPr>
          <a:xfrm>
            <a:off x="574828" y="2858631"/>
            <a:ext cx="11042343" cy="11407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 DE BIENVENUE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6443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C22C8D9B-A133-5013-5F07-362632065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259"/>
            <a:ext cx="12192000" cy="63957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1DC950-7CED-0154-51FD-C1606DEC1DCF}"/>
              </a:ext>
            </a:extLst>
          </p:cNvPr>
          <p:cNvSpPr/>
          <p:nvPr/>
        </p:nvSpPr>
        <p:spPr>
          <a:xfrm>
            <a:off x="0" y="0"/>
            <a:ext cx="12192000" cy="5971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BARRE DE NAVIGATION</a:t>
            </a:r>
            <a:endParaRPr lang="fr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39993D-2ACB-79DE-82FF-923B9AB98C32}"/>
              </a:ext>
            </a:extLst>
          </p:cNvPr>
          <p:cNvSpPr/>
          <p:nvPr/>
        </p:nvSpPr>
        <p:spPr>
          <a:xfrm>
            <a:off x="574828" y="2082297"/>
            <a:ext cx="11042343" cy="43188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</a:t>
            </a:r>
            <a:r>
              <a:rPr lang="fr-CH" dirty="0"/>
              <a:t>ISTE DE TOUT LES LOTS DISPONIBLES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72FD9-82FB-9DB0-ECE6-D1A4FE02450A}"/>
              </a:ext>
            </a:extLst>
          </p:cNvPr>
          <p:cNvSpPr/>
          <p:nvPr/>
        </p:nvSpPr>
        <p:spPr>
          <a:xfrm>
            <a:off x="7460055" y="757238"/>
            <a:ext cx="4579829" cy="11649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/>
              <a:t>Filtres de recherche</a:t>
            </a:r>
          </a:p>
        </p:txBody>
      </p:sp>
    </p:spTree>
    <p:extLst>
      <p:ext uri="{BB962C8B-B14F-4D97-AF65-F5344CB8AC3E}">
        <p14:creationId xmlns:p14="http://schemas.microsoft.com/office/powerpoint/2010/main" val="260996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C22C8D9B-A133-5013-5F07-362632065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259"/>
            <a:ext cx="12192000" cy="63957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1DC950-7CED-0154-51FD-C1606DEC1DCF}"/>
              </a:ext>
            </a:extLst>
          </p:cNvPr>
          <p:cNvSpPr/>
          <p:nvPr/>
        </p:nvSpPr>
        <p:spPr>
          <a:xfrm>
            <a:off x="0" y="0"/>
            <a:ext cx="12192000" cy="5971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0C67E48-1472-4217-D731-01EBA48072D0}"/>
              </a:ext>
            </a:extLst>
          </p:cNvPr>
          <p:cNvSpPr txBox="1"/>
          <p:nvPr/>
        </p:nvSpPr>
        <p:spPr>
          <a:xfrm>
            <a:off x="9268287" y="160079"/>
            <a:ext cx="69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>
                <a:solidFill>
                  <a:schemeClr val="bg1"/>
                </a:solidFill>
              </a:rPr>
              <a:t>Acceuil</a:t>
            </a:r>
            <a:endParaRPr lang="fr-CH" sz="1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763FD1-30E8-5A07-4543-5FC116E6020E}"/>
              </a:ext>
            </a:extLst>
          </p:cNvPr>
          <p:cNvSpPr txBox="1"/>
          <p:nvPr/>
        </p:nvSpPr>
        <p:spPr>
          <a:xfrm>
            <a:off x="10062093" y="160360"/>
            <a:ext cx="587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Lots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7E4D48E-87FF-2171-E37D-C9E77ECA0386}"/>
              </a:ext>
            </a:extLst>
          </p:cNvPr>
          <p:cNvSpPr txBox="1"/>
          <p:nvPr/>
        </p:nvSpPr>
        <p:spPr>
          <a:xfrm>
            <a:off x="10621012" y="160079"/>
            <a:ext cx="79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A</a:t>
            </a:r>
            <a:r>
              <a:rPr lang="fr-CH" sz="1200" dirty="0"/>
              <a:t> </a:t>
            </a:r>
            <a:r>
              <a:rPr lang="fr-CH" sz="1200" dirty="0">
                <a:solidFill>
                  <a:schemeClr val="bg1"/>
                </a:solidFill>
              </a:rPr>
              <a:t>propos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583BD4C-EAD6-647C-5EA2-DD829E7DB50D}"/>
              </a:ext>
            </a:extLst>
          </p:cNvPr>
          <p:cNvSpPr txBox="1"/>
          <p:nvPr/>
        </p:nvSpPr>
        <p:spPr>
          <a:xfrm>
            <a:off x="11447012" y="160079"/>
            <a:ext cx="69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6E01CCE-7BC8-F4C4-6014-C77C3C7835E7}"/>
              </a:ext>
            </a:extLst>
          </p:cNvPr>
          <p:cNvSpPr txBox="1"/>
          <p:nvPr/>
        </p:nvSpPr>
        <p:spPr>
          <a:xfrm>
            <a:off x="169417" y="142605"/>
            <a:ext cx="1694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Logo &amp; Nom du site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39993D-2ACB-79DE-82FF-923B9AB98C32}"/>
              </a:ext>
            </a:extLst>
          </p:cNvPr>
          <p:cNvSpPr/>
          <p:nvPr/>
        </p:nvSpPr>
        <p:spPr>
          <a:xfrm>
            <a:off x="404666" y="2472711"/>
            <a:ext cx="11042343" cy="5971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LISTE DES LOTS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65ABEB-D8C9-C62B-E0AC-D245711D2D4C}"/>
              </a:ext>
            </a:extLst>
          </p:cNvPr>
          <p:cNvSpPr/>
          <p:nvPr/>
        </p:nvSpPr>
        <p:spPr>
          <a:xfrm>
            <a:off x="404666" y="3069870"/>
            <a:ext cx="11042343" cy="5971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LOT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9C3B95-8D73-E64A-23F4-7FB88672502D}"/>
              </a:ext>
            </a:extLst>
          </p:cNvPr>
          <p:cNvSpPr/>
          <p:nvPr/>
        </p:nvSpPr>
        <p:spPr>
          <a:xfrm>
            <a:off x="404666" y="3736380"/>
            <a:ext cx="11042343" cy="5971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LOT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A71161-0D48-FC9B-C8AD-E8C8D271497F}"/>
              </a:ext>
            </a:extLst>
          </p:cNvPr>
          <p:cNvSpPr/>
          <p:nvPr/>
        </p:nvSpPr>
        <p:spPr>
          <a:xfrm>
            <a:off x="404666" y="4405597"/>
            <a:ext cx="11042343" cy="5971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LOT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F73EE9-167F-2508-5322-5E1C1409B480}"/>
              </a:ext>
            </a:extLst>
          </p:cNvPr>
          <p:cNvSpPr/>
          <p:nvPr/>
        </p:nvSpPr>
        <p:spPr>
          <a:xfrm>
            <a:off x="404666" y="5074814"/>
            <a:ext cx="11042343" cy="5971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LOT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72FD9-82FB-9DB0-ECE6-D1A4FE02450A}"/>
              </a:ext>
            </a:extLst>
          </p:cNvPr>
          <p:cNvSpPr/>
          <p:nvPr/>
        </p:nvSpPr>
        <p:spPr>
          <a:xfrm>
            <a:off x="10280342" y="687384"/>
            <a:ext cx="1859130" cy="3563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/>
              <a:t>Barre de recherche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C00D52-1833-B3E9-D574-FFF45F3EFB7A}"/>
              </a:ext>
            </a:extLst>
          </p:cNvPr>
          <p:cNvSpPr/>
          <p:nvPr/>
        </p:nvSpPr>
        <p:spPr>
          <a:xfrm>
            <a:off x="10280342" y="1129337"/>
            <a:ext cx="1859130" cy="3563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/>
              <a:t>Filtre de recherche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0EB147-986E-4342-282D-EA2041232893}"/>
              </a:ext>
            </a:extLst>
          </p:cNvPr>
          <p:cNvSpPr/>
          <p:nvPr/>
        </p:nvSpPr>
        <p:spPr>
          <a:xfrm>
            <a:off x="10280342" y="1557847"/>
            <a:ext cx="1859130" cy="3563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 err="1"/>
              <a:t>Filtrede</a:t>
            </a:r>
            <a:r>
              <a:rPr lang="fr-CH" sz="1400" dirty="0"/>
              <a:t> recherche</a:t>
            </a:r>
          </a:p>
        </p:txBody>
      </p:sp>
    </p:spTree>
    <p:extLst>
      <p:ext uri="{BB962C8B-B14F-4D97-AF65-F5344CB8AC3E}">
        <p14:creationId xmlns:p14="http://schemas.microsoft.com/office/powerpoint/2010/main" val="18622076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Grand écran</PresentationFormat>
  <Paragraphs>24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Mottier</dc:creator>
  <cp:lastModifiedBy>Samuel Mottier</cp:lastModifiedBy>
  <cp:revision>2</cp:revision>
  <dcterms:created xsi:type="dcterms:W3CDTF">2024-05-12T15:21:56Z</dcterms:created>
  <dcterms:modified xsi:type="dcterms:W3CDTF">2024-05-17T11:13:26Z</dcterms:modified>
</cp:coreProperties>
</file>