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B462-9A84-A2E4-A9F0-751E066B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3CC5C-BF6B-E799-E0EC-A4F257AF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A2FA-9E8D-F253-8179-8E5CFD55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01EF9-5273-62BE-BF50-5E379573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F2F97-D6AB-1E07-0B62-F0E54B8F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98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CD51-C781-1B2D-5287-12B09B02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CE5A2-C8B5-5EB2-8AA2-7D0CF51F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6C75A-36EC-A03A-516C-D061E85D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D2A09-4A41-99DB-EDD5-8A200917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DD2FE-7BD8-6B51-2628-AC8EDD1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4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7502CD-2A11-35B4-D416-AE42C825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BBCC9E-2510-4583-808C-513E3A72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611B-5161-3177-D7E2-06C8B733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E0127-6DB8-C2E6-D5FC-BFF117E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FF409-82F3-257B-156E-1B9079B4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2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A7FDC-F102-942E-03AC-C42BF469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6FED6-83BF-A29A-7B9A-375359C1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64DB-FAC4-2957-39C8-0FC1AA9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2423-2414-0B8E-2D7A-EB2B834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0EBE8-B32F-AA16-D080-D8EDCBD6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BF4E6-6E3A-F336-D635-A702FEDB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90C55-483A-C0EC-CEED-852FEC7A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94F1E-3598-A196-ED99-BE1293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146C6-A366-A3D1-EC4A-67ED7A89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88895-F777-62BB-5CFC-C7FEAFC3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8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8E2C4-FDCC-843D-C8E4-98DA7B0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D8A56-6A82-F1FE-0186-C7CFC6934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93EF3-E9CD-8D5B-086E-5B9D3D2C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5210A-01A0-95AA-0D67-3E0E36C5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70489-231B-2937-E708-E4DEE732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3E17D-676D-EDC4-2031-5DDC806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72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E8779-2F23-DD02-F02E-35CA596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C38AF8-0C02-7495-AAE2-F409BD62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A6724-89D6-4278-AFFB-B073CB83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DF76C-5633-8E06-E6FE-B5DE96FF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82AC19-37E5-5010-EB88-583D4BE8C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56238-C091-885E-392C-4191596F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44F9C5-B25C-2511-66A4-0CE8DDC1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AA9884-FD92-9614-5C25-278DC5A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4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379F-365D-754C-B783-ED03972F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AC1A84-2456-61F5-D0FD-8F843BF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13952B-5542-EA51-5127-1A6B0CD6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9B705-EBD2-DCB7-DA5E-8E0B2E5A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5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F74AF3-9496-AB3E-13FB-D48D8D27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865CD-96E7-2B5E-22D3-0B076566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500361-3636-529B-DF8E-1D8B5F65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2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0267-4466-3BC8-BF14-FC465B11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2ECDF-ADAA-9D09-1E76-64EC9EF0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B605FA-F174-521C-5A7B-804CD6FB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2B524-ED25-3F7C-6497-8663BDF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3C439-A73D-CA61-2D53-BEF98B6D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B11030-EC9B-2D7B-8503-94D4153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44BF5-3175-EAE9-BFD2-DF42658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1D731D-D183-A465-62FB-F6DB11ED3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E73BD-8C7C-53FA-7E18-1486F1BE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E2E7B-7DF0-1243-041C-B973D603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7CB92-A715-FFC8-969A-AA4D7966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6E75F-F3E0-9FBB-1969-CDBD721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08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2C52AC-5FBA-9F6C-8A00-B806EF97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9DB29-BD5D-1BE9-F8FF-BD1E377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210D-EC63-6762-C723-45414F86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21D17-A8A2-4BD7-9C7D-8DAECA7660B1}" type="datetimeFigureOut">
              <a:rPr lang="fr-CH" smtClean="0"/>
              <a:t>12.05.2024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90C8B-F7ED-6F6D-631B-0D781D1B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DA508-8592-5E04-19B6-FFD69F3E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Logo &amp; Nom du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404669" y="1146699"/>
            <a:ext cx="11042343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DES 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5ABEB-D8C9-C62B-E0AC-D245711D2D4C}"/>
              </a:ext>
            </a:extLst>
          </p:cNvPr>
          <p:cNvSpPr/>
          <p:nvPr/>
        </p:nvSpPr>
        <p:spPr>
          <a:xfrm>
            <a:off x="404669" y="173498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C3B95-8D73-E64A-23F4-7FB88672502D}"/>
              </a:ext>
            </a:extLst>
          </p:cNvPr>
          <p:cNvSpPr/>
          <p:nvPr/>
        </p:nvSpPr>
        <p:spPr>
          <a:xfrm>
            <a:off x="404666" y="2383623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71161-0D48-FC9B-C8AD-E8C8D271497F}"/>
              </a:ext>
            </a:extLst>
          </p:cNvPr>
          <p:cNvSpPr/>
          <p:nvPr/>
        </p:nvSpPr>
        <p:spPr>
          <a:xfrm>
            <a:off x="404667" y="3023389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73EE9-167F-2508-5322-5E1C1409B480}"/>
              </a:ext>
            </a:extLst>
          </p:cNvPr>
          <p:cNvSpPr/>
          <p:nvPr/>
        </p:nvSpPr>
        <p:spPr>
          <a:xfrm>
            <a:off x="404666" y="3683202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10280342" y="687384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Filtres de recherche</a:t>
            </a:r>
          </a:p>
        </p:txBody>
      </p:sp>
    </p:spTree>
    <p:extLst>
      <p:ext uri="{BB962C8B-B14F-4D97-AF65-F5344CB8AC3E}">
        <p14:creationId xmlns:p14="http://schemas.microsoft.com/office/powerpoint/2010/main" val="2447762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Mottier</dc:creator>
  <cp:lastModifiedBy>Samuel Mottier</cp:lastModifiedBy>
  <cp:revision>1</cp:revision>
  <dcterms:created xsi:type="dcterms:W3CDTF">2024-05-12T15:21:56Z</dcterms:created>
  <dcterms:modified xsi:type="dcterms:W3CDTF">2024-05-12T15:27:32Z</dcterms:modified>
</cp:coreProperties>
</file>