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8D3FE-ED07-4F55-8937-B5A652B91500}" v="92" dt="2024-05-17T11:39:54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Lopez" userId="5f194778-9b51-44e4-ad6e-d1be1be42ca9" providerId="ADAL" clId="{B678D3FE-ED07-4F55-8937-B5A652B91500}"/>
    <pc:docChg chg="undo redo custSel addSld delSld modSld sldOrd">
      <pc:chgData name="Dylan Lopez" userId="5f194778-9b51-44e4-ad6e-d1be1be42ca9" providerId="ADAL" clId="{B678D3FE-ED07-4F55-8937-B5A652B91500}" dt="2024-05-17T11:40:06.998" v="1384" actId="404"/>
      <pc:docMkLst>
        <pc:docMk/>
      </pc:docMkLst>
      <pc:sldChg chg="addSp delSp modSp mod">
        <pc:chgData name="Dylan Lopez" userId="5f194778-9b51-44e4-ad6e-d1be1be42ca9" providerId="ADAL" clId="{B678D3FE-ED07-4F55-8937-B5A652B91500}" dt="2024-05-17T11:22:40.969" v="1144" actId="22"/>
        <pc:sldMkLst>
          <pc:docMk/>
          <pc:sldMk cId="2719371599" sldId="256"/>
        </pc:sldMkLst>
        <pc:spChg chg="add mod">
          <ac:chgData name="Dylan Lopez" userId="5f194778-9b51-44e4-ad6e-d1be1be42ca9" providerId="ADAL" clId="{B678D3FE-ED07-4F55-8937-B5A652B91500}" dt="2024-05-17T11:01:07.381" v="880" actId="20577"/>
          <ac:spMkLst>
            <pc:docMk/>
            <pc:sldMk cId="2719371599" sldId="256"/>
            <ac:spMk id="2" creationId="{4B0A241A-2F79-A790-21C0-09C58A251245}"/>
          </ac:spMkLst>
        </pc:spChg>
        <pc:spChg chg="add mod">
          <ac:chgData name="Dylan Lopez" userId="5f194778-9b51-44e4-ad6e-d1be1be42ca9" providerId="ADAL" clId="{B678D3FE-ED07-4F55-8937-B5A652B91500}" dt="2024-05-17T11:01:03.646" v="876" actId="20577"/>
          <ac:spMkLst>
            <pc:docMk/>
            <pc:sldMk cId="2719371599" sldId="256"/>
            <ac:spMk id="3" creationId="{DC0DC132-AC01-87F7-7170-46858A415CDF}"/>
          </ac:spMkLst>
        </pc:spChg>
        <pc:spChg chg="del">
          <ac:chgData name="Dylan Lopez" userId="5f194778-9b51-44e4-ad6e-d1be1be42ca9" providerId="ADAL" clId="{B678D3FE-ED07-4F55-8937-B5A652B91500}" dt="2024-05-17T10:59:35.391" v="848" actId="478"/>
          <ac:spMkLst>
            <pc:docMk/>
            <pc:sldMk cId="2719371599" sldId="256"/>
            <ac:spMk id="5" creationId="{1B63E5A2-548F-AB1A-2473-33F21AFFB671}"/>
          </ac:spMkLst>
        </pc:spChg>
        <pc:spChg chg="add mod">
          <ac:chgData name="Dylan Lopez" userId="5f194778-9b51-44e4-ad6e-d1be1be42ca9" providerId="ADAL" clId="{B678D3FE-ED07-4F55-8937-B5A652B91500}" dt="2024-05-17T11:08:18.805" v="1088" actId="20577"/>
          <ac:spMkLst>
            <pc:docMk/>
            <pc:sldMk cId="2719371599" sldId="256"/>
            <ac:spMk id="5" creationId="{9A25300F-21C1-6F49-5FDD-6D0860BD86C2}"/>
          </ac:spMkLst>
        </pc:spChg>
        <pc:spChg chg="del">
          <ac:chgData name="Dylan Lopez" userId="5f194778-9b51-44e4-ad6e-d1be1be42ca9" providerId="ADAL" clId="{B678D3FE-ED07-4F55-8937-B5A652B91500}" dt="2024-05-17T10:59:46.599" v="855" actId="478"/>
          <ac:spMkLst>
            <pc:docMk/>
            <pc:sldMk cId="2719371599" sldId="256"/>
            <ac:spMk id="6" creationId="{0413C0C2-79E4-3C3D-CF5D-7B5B3F4257B9}"/>
          </ac:spMkLst>
        </pc:spChg>
        <pc:spChg chg="add mod">
          <ac:chgData name="Dylan Lopez" userId="5f194778-9b51-44e4-ad6e-d1be1be42ca9" providerId="ADAL" clId="{B678D3FE-ED07-4F55-8937-B5A652B91500}" dt="2024-05-17T11:08:35.554" v="1098" actId="20577"/>
          <ac:spMkLst>
            <pc:docMk/>
            <pc:sldMk cId="2719371599" sldId="256"/>
            <ac:spMk id="6" creationId="{5844FD8D-8866-402F-E53C-80E7B9BA6E2C}"/>
          </ac:spMkLst>
        </pc:spChg>
        <pc:spChg chg="add del mod">
          <ac:chgData name="Dylan Lopez" userId="5f194778-9b51-44e4-ad6e-d1be1be42ca9" providerId="ADAL" clId="{B678D3FE-ED07-4F55-8937-B5A652B91500}" dt="2024-05-17T10:59:44.106" v="854" actId="478"/>
          <ac:spMkLst>
            <pc:docMk/>
            <pc:sldMk cId="2719371599" sldId="256"/>
            <ac:spMk id="7" creationId="{CB51EB11-D401-1995-38A8-E97C5BD7C1AE}"/>
          </ac:spMkLst>
        </pc:spChg>
        <pc:spChg chg="add del mod">
          <ac:chgData name="Dylan Lopez" userId="5f194778-9b51-44e4-ad6e-d1be1be42ca9" providerId="ADAL" clId="{B678D3FE-ED07-4F55-8937-B5A652B91500}" dt="2024-05-17T10:59:44.106" v="854" actId="478"/>
          <ac:spMkLst>
            <pc:docMk/>
            <pc:sldMk cId="2719371599" sldId="256"/>
            <ac:spMk id="8" creationId="{78150E4D-41E2-32CB-F530-C198B3B9BFF3}"/>
          </ac:spMkLst>
        </pc:spChg>
        <pc:spChg chg="add del mod">
          <ac:chgData name="Dylan Lopez" userId="5f194778-9b51-44e4-ad6e-d1be1be42ca9" providerId="ADAL" clId="{B678D3FE-ED07-4F55-8937-B5A652B91500}" dt="2024-05-17T10:59:44.106" v="854" actId="478"/>
          <ac:spMkLst>
            <pc:docMk/>
            <pc:sldMk cId="2719371599" sldId="256"/>
            <ac:spMk id="9" creationId="{92BE5734-3289-3CD2-CC01-D1DC064F6AEE}"/>
          </ac:spMkLst>
        </pc:spChg>
        <pc:spChg chg="add del mod">
          <ac:chgData name="Dylan Lopez" userId="5f194778-9b51-44e4-ad6e-d1be1be42ca9" providerId="ADAL" clId="{B678D3FE-ED07-4F55-8937-B5A652B91500}" dt="2024-05-17T10:59:44.106" v="854" actId="478"/>
          <ac:spMkLst>
            <pc:docMk/>
            <pc:sldMk cId="2719371599" sldId="256"/>
            <ac:spMk id="10" creationId="{1FE9B45A-B754-CB2A-F302-FDECE6EEDED1}"/>
          </ac:spMkLst>
        </pc:spChg>
        <pc:spChg chg="add del mod">
          <ac:chgData name="Dylan Lopez" userId="5f194778-9b51-44e4-ad6e-d1be1be42ca9" providerId="ADAL" clId="{B678D3FE-ED07-4F55-8937-B5A652B91500}" dt="2024-05-17T10:59:40.858" v="852" actId="478"/>
          <ac:spMkLst>
            <pc:docMk/>
            <pc:sldMk cId="2719371599" sldId="256"/>
            <ac:spMk id="11" creationId="{D786BC1D-A222-3200-2357-0D4972A7BAB7}"/>
          </ac:spMkLst>
        </pc:spChg>
        <pc:spChg chg="add del mod">
          <ac:chgData name="Dylan Lopez" userId="5f194778-9b51-44e4-ad6e-d1be1be42ca9" providerId="ADAL" clId="{B678D3FE-ED07-4F55-8937-B5A652B91500}" dt="2024-05-17T10:59:41.718" v="853" actId="478"/>
          <ac:spMkLst>
            <pc:docMk/>
            <pc:sldMk cId="2719371599" sldId="256"/>
            <ac:spMk id="12" creationId="{3BB45950-9B2C-3E7D-0DE0-EB5FB2659D4B}"/>
          </ac:spMkLst>
        </pc:spChg>
        <pc:spChg chg="add mod">
          <ac:chgData name="Dylan Lopez" userId="5f194778-9b51-44e4-ad6e-d1be1be42ca9" providerId="ADAL" clId="{B678D3FE-ED07-4F55-8937-B5A652B91500}" dt="2024-05-16T13:01:06.517" v="99" actId="207"/>
          <ac:spMkLst>
            <pc:docMk/>
            <pc:sldMk cId="2719371599" sldId="256"/>
            <ac:spMk id="13" creationId="{7BB57464-606F-439C-3EE6-37956C925459}"/>
          </ac:spMkLst>
        </pc:spChg>
        <pc:spChg chg="add mod">
          <ac:chgData name="Dylan Lopez" userId="5f194778-9b51-44e4-ad6e-d1be1be42ca9" providerId="ADAL" clId="{B678D3FE-ED07-4F55-8937-B5A652B91500}" dt="2024-05-17T11:22:15.671" v="1142" actId="20577"/>
          <ac:spMkLst>
            <pc:docMk/>
            <pc:sldMk cId="2719371599" sldId="256"/>
            <ac:spMk id="14" creationId="{D3A34330-BCB5-D5E0-6E2C-0D043209E015}"/>
          </ac:spMkLst>
        </pc:spChg>
        <pc:spChg chg="add mod">
          <ac:chgData name="Dylan Lopez" userId="5f194778-9b51-44e4-ad6e-d1be1be42ca9" providerId="ADAL" clId="{B678D3FE-ED07-4F55-8937-B5A652B91500}" dt="2024-05-17T11:04:42.834" v="1000" actId="1076"/>
          <ac:spMkLst>
            <pc:docMk/>
            <pc:sldMk cId="2719371599" sldId="256"/>
            <ac:spMk id="15" creationId="{A306DC57-2C1B-5DBF-3C8A-EE5B9ABB4DBF}"/>
          </ac:spMkLst>
        </pc:spChg>
        <pc:spChg chg="add mod">
          <ac:chgData name="Dylan Lopez" userId="5f194778-9b51-44e4-ad6e-d1be1be42ca9" providerId="ADAL" clId="{B678D3FE-ED07-4F55-8937-B5A652B91500}" dt="2024-05-17T11:04:42.110" v="997" actId="1076"/>
          <ac:spMkLst>
            <pc:docMk/>
            <pc:sldMk cId="2719371599" sldId="256"/>
            <ac:spMk id="16" creationId="{9E99D46D-7255-B893-CC8F-70E36923ABB9}"/>
          </ac:spMkLst>
        </pc:spChg>
        <pc:picChg chg="add del">
          <ac:chgData name="Dylan Lopez" userId="5f194778-9b51-44e4-ad6e-d1be1be42ca9" providerId="ADAL" clId="{B678D3FE-ED07-4F55-8937-B5A652B91500}" dt="2024-05-17T11:22:40.969" v="1144" actId="22"/>
          <ac:picMkLst>
            <pc:docMk/>
            <pc:sldMk cId="2719371599" sldId="256"/>
            <ac:picMk id="8" creationId="{41780B4A-6ACB-6AA8-4551-FB09EAA7F3B0}"/>
          </ac:picMkLst>
        </pc:picChg>
        <pc:picChg chg="add del">
          <ac:chgData name="Dylan Lopez" userId="5f194778-9b51-44e4-ad6e-d1be1be42ca9" providerId="ADAL" clId="{B678D3FE-ED07-4F55-8937-B5A652B91500}" dt="2024-05-16T13:06:29.825" v="101" actId="22"/>
          <ac:picMkLst>
            <pc:docMk/>
            <pc:sldMk cId="2719371599" sldId="256"/>
            <ac:picMk id="15" creationId="{06816D35-ED11-2535-1518-8D83AC129657}"/>
          </ac:picMkLst>
        </pc:picChg>
        <pc:picChg chg="add del mod">
          <ac:chgData name="Dylan Lopez" userId="5f194778-9b51-44e4-ad6e-d1be1be42ca9" providerId="ADAL" clId="{B678D3FE-ED07-4F55-8937-B5A652B91500}" dt="2024-05-17T10:59:39.510" v="851" actId="478"/>
          <ac:picMkLst>
            <pc:docMk/>
            <pc:sldMk cId="2719371599" sldId="256"/>
            <ac:picMk id="17" creationId="{A6FB57E4-2506-CCE2-1D80-A6F1D1CEE2CE}"/>
          </ac:picMkLst>
        </pc:picChg>
        <pc:picChg chg="add del mod">
          <ac:chgData name="Dylan Lopez" userId="5f194778-9b51-44e4-ad6e-d1be1be42ca9" providerId="ADAL" clId="{B678D3FE-ED07-4F55-8937-B5A652B91500}" dt="2024-05-17T10:59:38.646" v="850" actId="478"/>
          <ac:picMkLst>
            <pc:docMk/>
            <pc:sldMk cId="2719371599" sldId="256"/>
            <ac:picMk id="19" creationId="{85390840-0C6B-B290-D003-F800472BC82C}"/>
          </ac:picMkLst>
        </pc:picChg>
        <pc:picChg chg="add del mod">
          <ac:chgData name="Dylan Lopez" userId="5f194778-9b51-44e4-ad6e-d1be1be42ca9" providerId="ADAL" clId="{B678D3FE-ED07-4F55-8937-B5A652B91500}" dt="2024-05-17T10:59:37.418" v="849" actId="478"/>
          <ac:picMkLst>
            <pc:docMk/>
            <pc:sldMk cId="2719371599" sldId="256"/>
            <ac:picMk id="21" creationId="{48D6D3FC-80AF-5BDB-A3E9-83B1B3C53743}"/>
          </ac:picMkLst>
        </pc:picChg>
      </pc:sldChg>
      <pc:sldChg chg="addSp delSp modSp add mod">
        <pc:chgData name="Dylan Lopez" userId="5f194778-9b51-44e4-ad6e-d1be1be42ca9" providerId="ADAL" clId="{B678D3FE-ED07-4F55-8937-B5A652B91500}" dt="2024-05-17T11:11:08.259" v="1122" actId="404"/>
        <pc:sldMkLst>
          <pc:docMk/>
          <pc:sldMk cId="1697065118" sldId="257"/>
        </pc:sldMkLst>
        <pc:spChg chg="add del mod">
          <ac:chgData name="Dylan Lopez" userId="5f194778-9b51-44e4-ad6e-d1be1be42ca9" providerId="ADAL" clId="{B678D3FE-ED07-4F55-8937-B5A652B91500}" dt="2024-05-17T11:09:58.303" v="1099" actId="478"/>
          <ac:spMkLst>
            <pc:docMk/>
            <pc:sldMk cId="1697065118" sldId="257"/>
            <ac:spMk id="2" creationId="{431E1430-63F6-2A18-E33F-441993CE2D8E}"/>
          </ac:spMkLst>
        </pc:spChg>
        <pc:spChg chg="add del mod">
          <ac:chgData name="Dylan Lopez" userId="5f194778-9b51-44e4-ad6e-d1be1be42ca9" providerId="ADAL" clId="{B678D3FE-ED07-4F55-8937-B5A652B91500}" dt="2024-05-17T11:10:15.526" v="1104" actId="478"/>
          <ac:spMkLst>
            <pc:docMk/>
            <pc:sldMk cId="1697065118" sldId="257"/>
            <ac:spMk id="3" creationId="{E380DF5A-022A-B87F-F651-D4885A43BB4A}"/>
          </ac:spMkLst>
        </pc:spChg>
        <pc:spChg chg="del">
          <ac:chgData name="Dylan Lopez" userId="5f194778-9b51-44e4-ad6e-d1be1be42ca9" providerId="ADAL" clId="{B678D3FE-ED07-4F55-8937-B5A652B91500}" dt="2024-05-17T11:07:29.198" v="1051" actId="478"/>
          <ac:spMkLst>
            <pc:docMk/>
            <pc:sldMk cId="1697065118" sldId="257"/>
            <ac:spMk id="5" creationId="{1B63E5A2-548F-AB1A-2473-33F21AFFB671}"/>
          </ac:spMkLst>
        </pc:spChg>
        <pc:spChg chg="del">
          <ac:chgData name="Dylan Lopez" userId="5f194778-9b51-44e4-ad6e-d1be1be42ca9" providerId="ADAL" clId="{B678D3FE-ED07-4F55-8937-B5A652B91500}" dt="2024-05-17T11:07:03.421" v="1041" actId="478"/>
          <ac:spMkLst>
            <pc:docMk/>
            <pc:sldMk cId="1697065118" sldId="257"/>
            <ac:spMk id="6" creationId="{0413C0C2-79E4-3C3D-CF5D-7B5B3F4257B9}"/>
          </ac:spMkLst>
        </pc:spChg>
        <pc:spChg chg="mod">
          <ac:chgData name="Dylan Lopez" userId="5f194778-9b51-44e4-ad6e-d1be1be42ca9" providerId="ADAL" clId="{B678D3FE-ED07-4F55-8937-B5A652B91500}" dt="2024-05-16T13:32:25.461" v="369" actId="208"/>
          <ac:spMkLst>
            <pc:docMk/>
            <pc:sldMk cId="1697065118" sldId="257"/>
            <ac:spMk id="7" creationId="{CB51EB11-D401-1995-38A8-E97C5BD7C1AE}"/>
          </ac:spMkLst>
        </pc:spChg>
        <pc:spChg chg="mod">
          <ac:chgData name="Dylan Lopez" userId="5f194778-9b51-44e4-ad6e-d1be1be42ca9" providerId="ADAL" clId="{B678D3FE-ED07-4F55-8937-B5A652B91500}" dt="2024-05-16T13:55:58.305" v="586" actId="208"/>
          <ac:spMkLst>
            <pc:docMk/>
            <pc:sldMk cId="1697065118" sldId="257"/>
            <ac:spMk id="8" creationId="{78150E4D-41E2-32CB-F530-C198B3B9BFF3}"/>
          </ac:spMkLst>
        </pc:spChg>
        <pc:spChg chg="mod">
          <ac:chgData name="Dylan Lopez" userId="5f194778-9b51-44e4-ad6e-d1be1be42ca9" providerId="ADAL" clId="{B678D3FE-ED07-4F55-8937-B5A652B91500}" dt="2024-05-17T11:10:56.652" v="1115" actId="20577"/>
          <ac:spMkLst>
            <pc:docMk/>
            <pc:sldMk cId="1697065118" sldId="257"/>
            <ac:spMk id="11" creationId="{D786BC1D-A222-3200-2357-0D4972A7BAB7}"/>
          </ac:spMkLst>
        </pc:spChg>
        <pc:spChg chg="mod">
          <ac:chgData name="Dylan Lopez" userId="5f194778-9b51-44e4-ad6e-d1be1be42ca9" providerId="ADAL" clId="{B678D3FE-ED07-4F55-8937-B5A652B91500}" dt="2024-05-17T11:11:08.259" v="1122" actId="404"/>
          <ac:spMkLst>
            <pc:docMk/>
            <pc:sldMk cId="1697065118" sldId="257"/>
            <ac:spMk id="12" creationId="{3BB45950-9B2C-3E7D-0DE0-EB5FB2659D4B}"/>
          </ac:spMkLst>
        </pc:spChg>
        <pc:spChg chg="mod">
          <ac:chgData name="Dylan Lopez" userId="5f194778-9b51-44e4-ad6e-d1be1be42ca9" providerId="ADAL" clId="{B678D3FE-ED07-4F55-8937-B5A652B91500}" dt="2024-05-16T13:09:49.416" v="115" actId="1076"/>
          <ac:spMkLst>
            <pc:docMk/>
            <pc:sldMk cId="1697065118" sldId="257"/>
            <ac:spMk id="13" creationId="{7BB57464-606F-439C-3EE6-37956C925459}"/>
          </ac:spMkLst>
        </pc:spChg>
        <pc:spChg chg="add del mod">
          <ac:chgData name="Dylan Lopez" userId="5f194778-9b51-44e4-ad6e-d1be1be42ca9" providerId="ADAL" clId="{B678D3FE-ED07-4F55-8937-B5A652B91500}" dt="2024-05-17T11:10:39.031" v="1108" actId="478"/>
          <ac:spMkLst>
            <pc:docMk/>
            <pc:sldMk cId="1697065118" sldId="257"/>
            <ac:spMk id="14" creationId="{AB7ECB77-5043-1940-D80B-23D3FAB2559F}"/>
          </ac:spMkLst>
        </pc:spChg>
        <pc:spChg chg="add mod">
          <ac:chgData name="Dylan Lopez" userId="5f194778-9b51-44e4-ad6e-d1be1be42ca9" providerId="ADAL" clId="{B678D3FE-ED07-4F55-8937-B5A652B91500}" dt="2024-05-17T11:07:03.819" v="1042"/>
          <ac:spMkLst>
            <pc:docMk/>
            <pc:sldMk cId="1697065118" sldId="257"/>
            <ac:spMk id="15" creationId="{2B172531-E124-BE1E-B0DD-D7B1E4A77E23}"/>
          </ac:spMkLst>
        </pc:spChg>
        <pc:picChg chg="add mod">
          <ac:chgData name="Dylan Lopez" userId="5f194778-9b51-44e4-ad6e-d1be1be42ca9" providerId="ADAL" clId="{B678D3FE-ED07-4F55-8937-B5A652B91500}" dt="2024-05-17T11:07:29.701" v="1052"/>
          <ac:picMkLst>
            <pc:docMk/>
            <pc:sldMk cId="1697065118" sldId="257"/>
            <ac:picMk id="16" creationId="{59F7876A-86B1-6D51-0F25-1225816FC429}"/>
          </ac:picMkLst>
        </pc:picChg>
        <pc:picChg chg="add mod">
          <ac:chgData name="Dylan Lopez" userId="5f194778-9b51-44e4-ad6e-d1be1be42ca9" providerId="ADAL" clId="{B678D3FE-ED07-4F55-8937-B5A652B91500}" dt="2024-05-17T11:10:10.138" v="1103" actId="1076"/>
          <ac:picMkLst>
            <pc:docMk/>
            <pc:sldMk cId="1697065118" sldId="257"/>
            <ac:picMk id="18" creationId="{38A55219-D6D9-6BB2-A083-31653D33FCB6}"/>
          </ac:picMkLst>
        </pc:picChg>
        <pc:picChg chg="add mod">
          <ac:chgData name="Dylan Lopez" userId="5f194778-9b51-44e4-ad6e-d1be1be42ca9" providerId="ADAL" clId="{B678D3FE-ED07-4F55-8937-B5A652B91500}" dt="2024-05-17T11:10:29.266" v="1107" actId="14100"/>
          <ac:picMkLst>
            <pc:docMk/>
            <pc:sldMk cId="1697065118" sldId="257"/>
            <ac:picMk id="20" creationId="{D6FBC98D-E041-7AAA-9EF0-A89D67E0B979}"/>
          </ac:picMkLst>
        </pc:picChg>
        <pc:picChg chg="add mod">
          <ac:chgData name="Dylan Lopez" userId="5f194778-9b51-44e4-ad6e-d1be1be42ca9" providerId="ADAL" clId="{B678D3FE-ED07-4F55-8937-B5A652B91500}" dt="2024-05-17T11:10:48.290" v="1112" actId="1076"/>
          <ac:picMkLst>
            <pc:docMk/>
            <pc:sldMk cId="1697065118" sldId="257"/>
            <ac:picMk id="22" creationId="{AFA17B3D-63C2-BCA0-2D95-2EDA9D6BAB05}"/>
          </ac:picMkLst>
        </pc:picChg>
      </pc:sldChg>
      <pc:sldChg chg="addSp delSp modSp add mod">
        <pc:chgData name="Dylan Lopez" userId="5f194778-9b51-44e4-ad6e-d1be1be42ca9" providerId="ADAL" clId="{B678D3FE-ED07-4F55-8937-B5A652B91500}" dt="2024-05-17T11:14:51.486" v="1135" actId="478"/>
        <pc:sldMkLst>
          <pc:docMk/>
          <pc:sldMk cId="4178864355" sldId="258"/>
        </pc:sldMkLst>
        <pc:spChg chg="del">
          <ac:chgData name="Dylan Lopez" userId="5f194778-9b51-44e4-ad6e-d1be1be42ca9" providerId="ADAL" clId="{B678D3FE-ED07-4F55-8937-B5A652B91500}" dt="2024-05-16T13:32:54.136" v="377" actId="478"/>
          <ac:spMkLst>
            <pc:docMk/>
            <pc:sldMk cId="4178864355" sldId="258"/>
            <ac:spMk id="2" creationId="{431E1430-63F6-2A18-E33F-441993CE2D8E}"/>
          </ac:spMkLst>
        </pc:spChg>
        <pc:spChg chg="add mod">
          <ac:chgData name="Dylan Lopez" userId="5f194778-9b51-44e4-ad6e-d1be1be42ca9" providerId="ADAL" clId="{B678D3FE-ED07-4F55-8937-B5A652B91500}" dt="2024-05-17T11:07:06.673" v="1044"/>
          <ac:spMkLst>
            <pc:docMk/>
            <pc:sldMk cId="4178864355" sldId="258"/>
            <ac:spMk id="2" creationId="{508ABD90-7A8B-5783-CE91-B1DC16572D4D}"/>
          </ac:spMkLst>
        </pc:spChg>
        <pc:spChg chg="del">
          <ac:chgData name="Dylan Lopez" userId="5f194778-9b51-44e4-ad6e-d1be1be42ca9" providerId="ADAL" clId="{B678D3FE-ED07-4F55-8937-B5A652B91500}" dt="2024-05-16T13:32:52.628" v="375" actId="478"/>
          <ac:spMkLst>
            <pc:docMk/>
            <pc:sldMk cId="4178864355" sldId="258"/>
            <ac:spMk id="3" creationId="{E380DF5A-022A-B87F-F651-D4885A43BB4A}"/>
          </ac:spMkLst>
        </pc:spChg>
        <pc:spChg chg="del">
          <ac:chgData name="Dylan Lopez" userId="5f194778-9b51-44e4-ad6e-d1be1be42ca9" providerId="ADAL" clId="{B678D3FE-ED07-4F55-8937-B5A652B91500}" dt="2024-05-17T11:07:32.651" v="1053" actId="478"/>
          <ac:spMkLst>
            <pc:docMk/>
            <pc:sldMk cId="4178864355" sldId="258"/>
            <ac:spMk id="5" creationId="{1B63E5A2-548F-AB1A-2473-33F21AFFB671}"/>
          </ac:spMkLst>
        </pc:spChg>
        <pc:spChg chg="del">
          <ac:chgData name="Dylan Lopez" userId="5f194778-9b51-44e4-ad6e-d1be1be42ca9" providerId="ADAL" clId="{B678D3FE-ED07-4F55-8937-B5A652B91500}" dt="2024-05-17T11:07:06.429" v="1043" actId="478"/>
          <ac:spMkLst>
            <pc:docMk/>
            <pc:sldMk cId="4178864355" sldId="258"/>
            <ac:spMk id="6" creationId="{0413C0C2-79E4-3C3D-CF5D-7B5B3F4257B9}"/>
          </ac:spMkLst>
        </pc:spChg>
        <pc:spChg chg="mod">
          <ac:chgData name="Dylan Lopez" userId="5f194778-9b51-44e4-ad6e-d1be1be42ca9" providerId="ADAL" clId="{B678D3FE-ED07-4F55-8937-B5A652B91500}" dt="2024-05-16T13:32:36.087" v="371" actId="208"/>
          <ac:spMkLst>
            <pc:docMk/>
            <pc:sldMk cId="4178864355" sldId="258"/>
            <ac:spMk id="8" creationId="{78150E4D-41E2-32CB-F530-C198B3B9BFF3}"/>
          </ac:spMkLst>
        </pc:spChg>
        <pc:spChg chg="mod">
          <ac:chgData name="Dylan Lopez" userId="5f194778-9b51-44e4-ad6e-d1be1be42ca9" providerId="ADAL" clId="{B678D3FE-ED07-4F55-8937-B5A652B91500}" dt="2024-05-16T13:56:07.176" v="587" actId="208"/>
          <ac:spMkLst>
            <pc:docMk/>
            <pc:sldMk cId="4178864355" sldId="258"/>
            <ac:spMk id="9" creationId="{92BE5734-3289-3CD2-CC01-D1DC064F6AEE}"/>
          </ac:spMkLst>
        </pc:spChg>
        <pc:spChg chg="del">
          <ac:chgData name="Dylan Lopez" userId="5f194778-9b51-44e4-ad6e-d1be1be42ca9" providerId="ADAL" clId="{B678D3FE-ED07-4F55-8937-B5A652B91500}" dt="2024-05-16T13:32:51.428" v="373" actId="478"/>
          <ac:spMkLst>
            <pc:docMk/>
            <pc:sldMk cId="4178864355" sldId="258"/>
            <ac:spMk id="11" creationId="{D786BC1D-A222-3200-2357-0D4972A7BAB7}"/>
          </ac:spMkLst>
        </pc:spChg>
        <pc:spChg chg="del">
          <ac:chgData name="Dylan Lopez" userId="5f194778-9b51-44e4-ad6e-d1be1be42ca9" providerId="ADAL" clId="{B678D3FE-ED07-4F55-8937-B5A652B91500}" dt="2024-05-16T13:32:52.053" v="374" actId="478"/>
          <ac:spMkLst>
            <pc:docMk/>
            <pc:sldMk cId="4178864355" sldId="258"/>
            <ac:spMk id="12" creationId="{3BB45950-9B2C-3E7D-0DE0-EB5FB2659D4B}"/>
          </ac:spMkLst>
        </pc:spChg>
        <pc:spChg chg="del">
          <ac:chgData name="Dylan Lopez" userId="5f194778-9b51-44e4-ad6e-d1be1be42ca9" providerId="ADAL" clId="{B678D3FE-ED07-4F55-8937-B5A652B91500}" dt="2024-05-16T13:32:53.389" v="376" actId="478"/>
          <ac:spMkLst>
            <pc:docMk/>
            <pc:sldMk cId="4178864355" sldId="258"/>
            <ac:spMk id="14" creationId="{AB7ECB77-5043-1940-D80B-23D3FAB2559F}"/>
          </ac:spMkLst>
        </pc:spChg>
        <pc:spChg chg="add del mod">
          <ac:chgData name="Dylan Lopez" userId="5f194778-9b51-44e4-ad6e-d1be1be42ca9" providerId="ADAL" clId="{B678D3FE-ED07-4F55-8937-B5A652B91500}" dt="2024-05-17T11:13:32.162" v="1123" actId="478"/>
          <ac:spMkLst>
            <pc:docMk/>
            <pc:sldMk cId="4178864355" sldId="258"/>
            <ac:spMk id="15" creationId="{7561185B-249B-D033-159C-519D51604F8F}"/>
          </ac:spMkLst>
        </pc:spChg>
        <pc:spChg chg="add del mod">
          <ac:chgData name="Dylan Lopez" userId="5f194778-9b51-44e4-ad6e-d1be1be42ca9" providerId="ADAL" clId="{B678D3FE-ED07-4F55-8937-B5A652B91500}" dt="2024-05-17T11:13:32.162" v="1123" actId="478"/>
          <ac:spMkLst>
            <pc:docMk/>
            <pc:sldMk cId="4178864355" sldId="258"/>
            <ac:spMk id="16" creationId="{84813C86-AD9B-B9E9-5695-85318886917A}"/>
          </ac:spMkLst>
        </pc:spChg>
        <pc:spChg chg="add del mod">
          <ac:chgData name="Dylan Lopez" userId="5f194778-9b51-44e4-ad6e-d1be1be42ca9" providerId="ADAL" clId="{B678D3FE-ED07-4F55-8937-B5A652B91500}" dt="2024-05-17T11:13:32.162" v="1123" actId="478"/>
          <ac:spMkLst>
            <pc:docMk/>
            <pc:sldMk cId="4178864355" sldId="258"/>
            <ac:spMk id="17" creationId="{1219F003-00DE-2C08-13B9-C2BDA074A77E}"/>
          </ac:spMkLst>
        </pc:spChg>
        <pc:spChg chg="add del mod">
          <ac:chgData name="Dylan Lopez" userId="5f194778-9b51-44e4-ad6e-d1be1be42ca9" providerId="ADAL" clId="{B678D3FE-ED07-4F55-8937-B5A652B91500}" dt="2024-05-17T11:13:32.162" v="1123" actId="478"/>
          <ac:spMkLst>
            <pc:docMk/>
            <pc:sldMk cId="4178864355" sldId="258"/>
            <ac:spMk id="18" creationId="{568DF84B-8E1B-68E9-DAC7-9ED8CD048723}"/>
          </ac:spMkLst>
        </pc:spChg>
        <pc:spChg chg="add del mod">
          <ac:chgData name="Dylan Lopez" userId="5f194778-9b51-44e4-ad6e-d1be1be42ca9" providerId="ADAL" clId="{B678D3FE-ED07-4F55-8937-B5A652B91500}" dt="2024-05-17T11:13:32.162" v="1123" actId="478"/>
          <ac:spMkLst>
            <pc:docMk/>
            <pc:sldMk cId="4178864355" sldId="258"/>
            <ac:spMk id="19" creationId="{70C89655-A7FB-6105-5E5A-9EE27E47E68A}"/>
          </ac:spMkLst>
        </pc:spChg>
        <pc:spChg chg="add del mod">
          <ac:chgData name="Dylan Lopez" userId="5f194778-9b51-44e4-ad6e-d1be1be42ca9" providerId="ADAL" clId="{B678D3FE-ED07-4F55-8937-B5A652B91500}" dt="2024-05-17T11:13:32.162" v="1123" actId="478"/>
          <ac:spMkLst>
            <pc:docMk/>
            <pc:sldMk cId="4178864355" sldId="258"/>
            <ac:spMk id="20" creationId="{8C315D8D-7C64-C72E-4D52-2087D47A6B62}"/>
          </ac:spMkLst>
        </pc:spChg>
        <pc:spChg chg="add del mod">
          <ac:chgData name="Dylan Lopez" userId="5f194778-9b51-44e4-ad6e-d1be1be42ca9" providerId="ADAL" clId="{B678D3FE-ED07-4F55-8937-B5A652B91500}" dt="2024-05-17T11:13:32.162" v="1123" actId="478"/>
          <ac:spMkLst>
            <pc:docMk/>
            <pc:sldMk cId="4178864355" sldId="258"/>
            <ac:spMk id="21" creationId="{5CD39186-0BB7-75D5-E112-112ED2C40AE3}"/>
          </ac:spMkLst>
        </pc:spChg>
        <pc:spChg chg="add del mod">
          <ac:chgData name="Dylan Lopez" userId="5f194778-9b51-44e4-ad6e-d1be1be42ca9" providerId="ADAL" clId="{B678D3FE-ED07-4F55-8937-B5A652B91500}" dt="2024-05-17T11:13:32.162" v="1123" actId="478"/>
          <ac:spMkLst>
            <pc:docMk/>
            <pc:sldMk cId="4178864355" sldId="258"/>
            <ac:spMk id="22" creationId="{CC888EB4-A77E-1DCD-6DA1-677A9C051DB3}"/>
          </ac:spMkLst>
        </pc:spChg>
        <pc:spChg chg="add mod">
          <ac:chgData name="Dylan Lopez" userId="5f194778-9b51-44e4-ad6e-d1be1be42ca9" providerId="ADAL" clId="{B678D3FE-ED07-4F55-8937-B5A652B91500}" dt="2024-05-17T11:13:59.062" v="1126" actId="207"/>
          <ac:spMkLst>
            <pc:docMk/>
            <pc:sldMk cId="4178864355" sldId="258"/>
            <ac:spMk id="23" creationId="{3F162085-9D89-CE76-FDF2-C30FD93EA33C}"/>
          </ac:spMkLst>
        </pc:spChg>
        <pc:spChg chg="add del mod">
          <ac:chgData name="Dylan Lopez" userId="5f194778-9b51-44e4-ad6e-d1be1be42ca9" providerId="ADAL" clId="{B678D3FE-ED07-4F55-8937-B5A652B91500}" dt="2024-05-16T13:36:28.876" v="437" actId="478"/>
          <ac:spMkLst>
            <pc:docMk/>
            <pc:sldMk cId="4178864355" sldId="258"/>
            <ac:spMk id="24" creationId="{4DFE1E88-9B8C-8135-48C3-6B1035CA2C3B}"/>
          </ac:spMkLst>
        </pc:spChg>
        <pc:spChg chg="add del mod">
          <ac:chgData name="Dylan Lopez" userId="5f194778-9b51-44e4-ad6e-d1be1be42ca9" providerId="ADAL" clId="{B678D3FE-ED07-4F55-8937-B5A652B91500}" dt="2024-05-16T13:36:30.632" v="439" actId="478"/>
          <ac:spMkLst>
            <pc:docMk/>
            <pc:sldMk cId="4178864355" sldId="258"/>
            <ac:spMk id="25" creationId="{08CBA91F-2DC4-8FE0-3854-AB688039F1CD}"/>
          </ac:spMkLst>
        </pc:spChg>
        <pc:spChg chg="add del mod">
          <ac:chgData name="Dylan Lopez" userId="5f194778-9b51-44e4-ad6e-d1be1be42ca9" providerId="ADAL" clId="{B678D3FE-ED07-4F55-8937-B5A652B91500}" dt="2024-05-16T13:36:26.923" v="436" actId="478"/>
          <ac:spMkLst>
            <pc:docMk/>
            <pc:sldMk cId="4178864355" sldId="258"/>
            <ac:spMk id="26" creationId="{CBB1F206-1978-BE25-3F91-76FFFF6A39DA}"/>
          </ac:spMkLst>
        </pc:spChg>
        <pc:spChg chg="add mod">
          <ac:chgData name="Dylan Lopez" userId="5f194778-9b51-44e4-ad6e-d1be1be42ca9" providerId="ADAL" clId="{B678D3FE-ED07-4F55-8937-B5A652B91500}" dt="2024-05-17T11:14:03.691" v="1127" actId="207"/>
          <ac:spMkLst>
            <pc:docMk/>
            <pc:sldMk cId="4178864355" sldId="258"/>
            <ac:spMk id="27" creationId="{BDF02A5E-896D-094D-2D5B-181022774E57}"/>
          </ac:spMkLst>
        </pc:spChg>
        <pc:spChg chg="add mod">
          <ac:chgData name="Dylan Lopez" userId="5f194778-9b51-44e4-ad6e-d1be1be42ca9" providerId="ADAL" clId="{B678D3FE-ED07-4F55-8937-B5A652B91500}" dt="2024-05-17T11:14:10.590" v="1128" actId="207"/>
          <ac:spMkLst>
            <pc:docMk/>
            <pc:sldMk cId="4178864355" sldId="258"/>
            <ac:spMk id="28" creationId="{89A14D1F-2141-68B6-AE4F-BAB0FD4F242B}"/>
          </ac:spMkLst>
        </pc:spChg>
        <pc:spChg chg="add mod">
          <ac:chgData name="Dylan Lopez" userId="5f194778-9b51-44e4-ad6e-d1be1be42ca9" providerId="ADAL" clId="{B678D3FE-ED07-4F55-8937-B5A652B91500}" dt="2024-05-17T11:14:14.362" v="1129" actId="207"/>
          <ac:spMkLst>
            <pc:docMk/>
            <pc:sldMk cId="4178864355" sldId="258"/>
            <ac:spMk id="29" creationId="{ADD69EB0-99B8-B5BA-B970-EC4387A0B162}"/>
          </ac:spMkLst>
        </pc:spChg>
        <pc:spChg chg="add mod">
          <ac:chgData name="Dylan Lopez" userId="5f194778-9b51-44e4-ad6e-d1be1be42ca9" providerId="ADAL" clId="{B678D3FE-ED07-4F55-8937-B5A652B91500}" dt="2024-05-17T11:14:23.804" v="1131" actId="20577"/>
          <ac:spMkLst>
            <pc:docMk/>
            <pc:sldMk cId="4178864355" sldId="258"/>
            <ac:spMk id="30" creationId="{AA36828F-DDE9-4E78-2644-757B522615D0}"/>
          </ac:spMkLst>
        </pc:spChg>
        <pc:spChg chg="add mod">
          <ac:chgData name="Dylan Lopez" userId="5f194778-9b51-44e4-ad6e-d1be1be42ca9" providerId="ADAL" clId="{B678D3FE-ED07-4F55-8937-B5A652B91500}" dt="2024-05-16T13:40:08.516" v="485" actId="1076"/>
          <ac:spMkLst>
            <pc:docMk/>
            <pc:sldMk cId="4178864355" sldId="258"/>
            <ac:spMk id="31" creationId="{A2AD4D85-0862-F4EA-F4AC-8E27DB792D1B}"/>
          </ac:spMkLst>
        </pc:spChg>
        <pc:spChg chg="add mod">
          <ac:chgData name="Dylan Lopez" userId="5f194778-9b51-44e4-ad6e-d1be1be42ca9" providerId="ADAL" clId="{B678D3FE-ED07-4F55-8937-B5A652B91500}" dt="2024-05-16T13:40:08.516" v="485" actId="1076"/>
          <ac:spMkLst>
            <pc:docMk/>
            <pc:sldMk cId="4178864355" sldId="258"/>
            <ac:spMk id="32" creationId="{A23913F9-382F-8F20-9949-1EEAD54206D1}"/>
          </ac:spMkLst>
        </pc:spChg>
        <pc:spChg chg="add del mod">
          <ac:chgData name="Dylan Lopez" userId="5f194778-9b51-44e4-ad6e-d1be1be42ca9" providerId="ADAL" clId="{B678D3FE-ED07-4F55-8937-B5A652B91500}" dt="2024-05-16T13:41:34.936" v="490" actId="478"/>
          <ac:spMkLst>
            <pc:docMk/>
            <pc:sldMk cId="4178864355" sldId="258"/>
            <ac:spMk id="33" creationId="{601B60B4-2C15-F41F-A9CA-64806A92C2B7}"/>
          </ac:spMkLst>
        </pc:spChg>
        <pc:spChg chg="add del mod">
          <ac:chgData name="Dylan Lopez" userId="5f194778-9b51-44e4-ad6e-d1be1be42ca9" providerId="ADAL" clId="{B678D3FE-ED07-4F55-8937-B5A652B91500}" dt="2024-05-16T13:42:59.168" v="505" actId="478"/>
          <ac:spMkLst>
            <pc:docMk/>
            <pc:sldMk cId="4178864355" sldId="258"/>
            <ac:spMk id="34" creationId="{EAC3E608-F5C1-AA7E-B5CC-316B8BA305FF}"/>
          </ac:spMkLst>
        </pc:spChg>
        <pc:spChg chg="add del mod">
          <ac:chgData name="Dylan Lopez" userId="5f194778-9b51-44e4-ad6e-d1be1be42ca9" providerId="ADAL" clId="{B678D3FE-ED07-4F55-8937-B5A652B91500}" dt="2024-05-16T13:43:38.043" v="512" actId="478"/>
          <ac:spMkLst>
            <pc:docMk/>
            <pc:sldMk cId="4178864355" sldId="258"/>
            <ac:spMk id="37" creationId="{4D08FF48-8091-4101-F482-BAF730607BFA}"/>
          </ac:spMkLst>
        </pc:spChg>
        <pc:spChg chg="add mod">
          <ac:chgData name="Dylan Lopez" userId="5f194778-9b51-44e4-ad6e-d1be1be42ca9" providerId="ADAL" clId="{B678D3FE-ED07-4F55-8937-B5A652B91500}" dt="2024-05-16T13:43:53.878" v="514" actId="207"/>
          <ac:spMkLst>
            <pc:docMk/>
            <pc:sldMk cId="4178864355" sldId="258"/>
            <ac:spMk id="38" creationId="{B1BDD58A-B12C-50D5-156D-F4854999A425}"/>
          </ac:spMkLst>
        </pc:spChg>
        <pc:spChg chg="add mod">
          <ac:chgData name="Dylan Lopez" userId="5f194778-9b51-44e4-ad6e-d1be1be42ca9" providerId="ADAL" clId="{B678D3FE-ED07-4F55-8937-B5A652B91500}" dt="2024-05-16T13:44:14.535" v="522" actId="207"/>
          <ac:spMkLst>
            <pc:docMk/>
            <pc:sldMk cId="4178864355" sldId="258"/>
            <ac:spMk id="39" creationId="{7DA8D2E2-BAB1-EE15-0175-1E265420DA26}"/>
          </ac:spMkLst>
        </pc:spChg>
        <pc:spChg chg="add mod">
          <ac:chgData name="Dylan Lopez" userId="5f194778-9b51-44e4-ad6e-d1be1be42ca9" providerId="ADAL" clId="{B678D3FE-ED07-4F55-8937-B5A652B91500}" dt="2024-05-16T13:44:28.021" v="524" actId="207"/>
          <ac:spMkLst>
            <pc:docMk/>
            <pc:sldMk cId="4178864355" sldId="258"/>
            <ac:spMk id="40" creationId="{7856F497-5E7C-C944-2237-0FF2D003C981}"/>
          </ac:spMkLst>
        </pc:spChg>
        <pc:spChg chg="add mod">
          <ac:chgData name="Dylan Lopez" userId="5f194778-9b51-44e4-ad6e-d1be1be42ca9" providerId="ADAL" clId="{B678D3FE-ED07-4F55-8937-B5A652B91500}" dt="2024-05-16T13:45:07.467" v="526" actId="207"/>
          <ac:spMkLst>
            <pc:docMk/>
            <pc:sldMk cId="4178864355" sldId="258"/>
            <ac:spMk id="41" creationId="{8FBE4E16-5414-4DA8-EB3D-F01127516EF5}"/>
          </ac:spMkLst>
        </pc:spChg>
        <pc:spChg chg="add del mod">
          <ac:chgData name="Dylan Lopez" userId="5f194778-9b51-44e4-ad6e-d1be1be42ca9" providerId="ADAL" clId="{B678D3FE-ED07-4F55-8937-B5A652B91500}" dt="2024-05-17T11:14:51.486" v="1135" actId="478"/>
          <ac:spMkLst>
            <pc:docMk/>
            <pc:sldMk cId="4178864355" sldId="258"/>
            <ac:spMk id="42" creationId="{0B09072F-201A-04E3-210A-3F58B426F03B}"/>
          </ac:spMkLst>
        </pc:spChg>
        <pc:spChg chg="add del mod">
          <ac:chgData name="Dylan Lopez" userId="5f194778-9b51-44e4-ad6e-d1be1be42ca9" providerId="ADAL" clId="{B678D3FE-ED07-4F55-8937-B5A652B91500}" dt="2024-05-16T13:46:43.519" v="570" actId="478"/>
          <ac:spMkLst>
            <pc:docMk/>
            <pc:sldMk cId="4178864355" sldId="258"/>
            <ac:spMk id="43" creationId="{D547709E-0026-49EC-C05B-37D7200BB2EA}"/>
          </ac:spMkLst>
        </pc:spChg>
        <pc:spChg chg="add del mod">
          <ac:chgData name="Dylan Lopez" userId="5f194778-9b51-44e4-ad6e-d1be1be42ca9" providerId="ADAL" clId="{B678D3FE-ED07-4F55-8937-B5A652B91500}" dt="2024-05-16T13:46:44.239" v="571" actId="478"/>
          <ac:spMkLst>
            <pc:docMk/>
            <pc:sldMk cId="4178864355" sldId="258"/>
            <ac:spMk id="44" creationId="{3DBFBF55-2DEC-2C46-E06E-4C190787CAF5}"/>
          </ac:spMkLst>
        </pc:spChg>
        <pc:spChg chg="add del mod">
          <ac:chgData name="Dylan Lopez" userId="5f194778-9b51-44e4-ad6e-d1be1be42ca9" providerId="ADAL" clId="{B678D3FE-ED07-4F55-8937-B5A652B91500}" dt="2024-05-16T13:46:44.687" v="572" actId="478"/>
          <ac:spMkLst>
            <pc:docMk/>
            <pc:sldMk cId="4178864355" sldId="258"/>
            <ac:spMk id="45" creationId="{BD458E9F-D1E1-31B6-C144-9CD84E69DFB5}"/>
          </ac:spMkLst>
        </pc:spChg>
        <pc:spChg chg="add del mod">
          <ac:chgData name="Dylan Lopez" userId="5f194778-9b51-44e4-ad6e-d1be1be42ca9" providerId="ADAL" clId="{B678D3FE-ED07-4F55-8937-B5A652B91500}" dt="2024-05-16T13:46:45.124" v="573" actId="478"/>
          <ac:spMkLst>
            <pc:docMk/>
            <pc:sldMk cId="4178864355" sldId="258"/>
            <ac:spMk id="46" creationId="{F1ABEB5A-94A0-C648-EA9F-B67650D1A390}"/>
          </ac:spMkLst>
        </pc:spChg>
        <pc:spChg chg="add del mod">
          <ac:chgData name="Dylan Lopez" userId="5f194778-9b51-44e4-ad6e-d1be1be42ca9" providerId="ADAL" clId="{B678D3FE-ED07-4F55-8937-B5A652B91500}" dt="2024-05-16T13:46:47.129" v="574" actId="478"/>
          <ac:spMkLst>
            <pc:docMk/>
            <pc:sldMk cId="4178864355" sldId="258"/>
            <ac:spMk id="47" creationId="{1E5ED35A-0BF7-8B2D-F366-F183D6C6247D}"/>
          </ac:spMkLst>
        </pc:spChg>
        <pc:spChg chg="add del mod">
          <ac:chgData name="Dylan Lopez" userId="5f194778-9b51-44e4-ad6e-d1be1be42ca9" providerId="ADAL" clId="{B678D3FE-ED07-4F55-8937-B5A652B91500}" dt="2024-05-17T11:14:51.141" v="1134" actId="478"/>
          <ac:spMkLst>
            <pc:docMk/>
            <pc:sldMk cId="4178864355" sldId="258"/>
            <ac:spMk id="48" creationId="{96AB0153-29B9-42D7-3224-984E364B7D49}"/>
          </ac:spMkLst>
        </pc:spChg>
        <pc:spChg chg="add mod">
          <ac:chgData name="Dylan Lopez" userId="5f194778-9b51-44e4-ad6e-d1be1be42ca9" providerId="ADAL" clId="{B678D3FE-ED07-4F55-8937-B5A652B91500}" dt="2024-05-16T13:46:53.947" v="578" actId="1076"/>
          <ac:spMkLst>
            <pc:docMk/>
            <pc:sldMk cId="4178864355" sldId="258"/>
            <ac:spMk id="49" creationId="{EA486E34-0739-C8C2-7CA4-50A0AE016B5E}"/>
          </ac:spMkLst>
        </pc:spChg>
        <pc:spChg chg="add mod">
          <ac:chgData name="Dylan Lopez" userId="5f194778-9b51-44e4-ad6e-d1be1be42ca9" providerId="ADAL" clId="{B678D3FE-ED07-4F55-8937-B5A652B91500}" dt="2024-05-16T13:46:56.083" v="580" actId="1076"/>
          <ac:spMkLst>
            <pc:docMk/>
            <pc:sldMk cId="4178864355" sldId="258"/>
            <ac:spMk id="50" creationId="{12E03FC9-8E99-3B50-22B8-1E0349183974}"/>
          </ac:spMkLst>
        </pc:spChg>
        <pc:spChg chg="add mod">
          <ac:chgData name="Dylan Lopez" userId="5f194778-9b51-44e4-ad6e-d1be1be42ca9" providerId="ADAL" clId="{B678D3FE-ED07-4F55-8937-B5A652B91500}" dt="2024-05-16T13:46:59.780" v="582" actId="1076"/>
          <ac:spMkLst>
            <pc:docMk/>
            <pc:sldMk cId="4178864355" sldId="258"/>
            <ac:spMk id="51" creationId="{4F1C7507-44CF-FC48-67BA-FBF646716D10}"/>
          </ac:spMkLst>
        </pc:spChg>
        <pc:spChg chg="add mod">
          <ac:chgData name="Dylan Lopez" userId="5f194778-9b51-44e4-ad6e-d1be1be42ca9" providerId="ADAL" clId="{B678D3FE-ED07-4F55-8937-B5A652B91500}" dt="2024-05-16T13:47:04.237" v="584" actId="1076"/>
          <ac:spMkLst>
            <pc:docMk/>
            <pc:sldMk cId="4178864355" sldId="258"/>
            <ac:spMk id="52" creationId="{7F4D0E6E-AAE1-0F5D-B188-5673808EB8A2}"/>
          </ac:spMkLst>
        </pc:spChg>
        <pc:spChg chg="add mod">
          <ac:chgData name="Dylan Lopez" userId="5f194778-9b51-44e4-ad6e-d1be1be42ca9" providerId="ADAL" clId="{B678D3FE-ED07-4F55-8937-B5A652B91500}" dt="2024-05-16T13:57:26.239" v="606" actId="1037"/>
          <ac:spMkLst>
            <pc:docMk/>
            <pc:sldMk cId="4178864355" sldId="258"/>
            <ac:spMk id="53" creationId="{C69D78B6-6FCA-A4F4-A09C-EFEDBDE79ADE}"/>
          </ac:spMkLst>
        </pc:spChg>
        <pc:picChg chg="add mod">
          <ac:chgData name="Dylan Lopez" userId="5f194778-9b51-44e4-ad6e-d1be1be42ca9" providerId="ADAL" clId="{B678D3FE-ED07-4F55-8937-B5A652B91500}" dt="2024-05-17T11:07:32.926" v="1054"/>
          <ac:picMkLst>
            <pc:docMk/>
            <pc:sldMk cId="4178864355" sldId="258"/>
            <ac:picMk id="3" creationId="{A70F296B-D1E7-71BC-2ABC-8C46806B1F29}"/>
          </ac:picMkLst>
        </pc:picChg>
        <pc:picChg chg="add mod">
          <ac:chgData name="Dylan Lopez" userId="5f194778-9b51-44e4-ad6e-d1be1be42ca9" providerId="ADAL" clId="{B678D3FE-ED07-4F55-8937-B5A652B91500}" dt="2024-05-17T11:13:36.843" v="1125" actId="1076"/>
          <ac:picMkLst>
            <pc:docMk/>
            <pc:sldMk cId="4178864355" sldId="258"/>
            <ac:picMk id="12" creationId="{C22AA09B-309F-F11D-025E-F7B8CC88CA4E}"/>
          </ac:picMkLst>
        </pc:picChg>
        <pc:picChg chg="add del mod">
          <ac:chgData name="Dylan Lopez" userId="5f194778-9b51-44e4-ad6e-d1be1be42ca9" providerId="ADAL" clId="{B678D3FE-ED07-4F55-8937-B5A652B91500}" dt="2024-05-16T13:42:33.695" v="500" actId="478"/>
          <ac:picMkLst>
            <pc:docMk/>
            <pc:sldMk cId="4178864355" sldId="258"/>
            <ac:picMk id="36" creationId="{475644C1-46CD-C7A1-DEF3-73400D28342D}"/>
          </ac:picMkLst>
        </pc:picChg>
      </pc:sldChg>
      <pc:sldChg chg="addSp delSp modSp add mod">
        <pc:chgData name="Dylan Lopez" userId="5f194778-9b51-44e4-ad6e-d1be1be42ca9" providerId="ADAL" clId="{B678D3FE-ED07-4F55-8937-B5A652B91500}" dt="2024-05-17T11:07:35.887" v="1056"/>
        <pc:sldMkLst>
          <pc:docMk/>
          <pc:sldMk cId="2054331335" sldId="259"/>
        </pc:sldMkLst>
        <pc:spChg chg="add mod">
          <ac:chgData name="Dylan Lopez" userId="5f194778-9b51-44e4-ad6e-d1be1be42ca9" providerId="ADAL" clId="{B678D3FE-ED07-4F55-8937-B5A652B91500}" dt="2024-05-16T14:01:34.692" v="663" actId="1076"/>
          <ac:spMkLst>
            <pc:docMk/>
            <pc:sldMk cId="2054331335" sldId="259"/>
            <ac:spMk id="2" creationId="{6714AAF9-C0B7-840C-8A18-F26B30124605}"/>
          </ac:spMkLst>
        </pc:spChg>
        <pc:spChg chg="add mod">
          <ac:chgData name="Dylan Lopez" userId="5f194778-9b51-44e4-ad6e-d1be1be42ca9" providerId="ADAL" clId="{B678D3FE-ED07-4F55-8937-B5A652B91500}" dt="2024-05-16T14:06:06.905" v="675" actId="1035"/>
          <ac:spMkLst>
            <pc:docMk/>
            <pc:sldMk cId="2054331335" sldId="259"/>
            <ac:spMk id="3" creationId="{354C58EB-FAF4-B757-B1FB-80D4B71E325B}"/>
          </ac:spMkLst>
        </pc:spChg>
        <pc:spChg chg="del">
          <ac:chgData name="Dylan Lopez" userId="5f194778-9b51-44e4-ad6e-d1be1be42ca9" providerId="ADAL" clId="{B678D3FE-ED07-4F55-8937-B5A652B91500}" dt="2024-05-17T11:07:35.696" v="1055" actId="478"/>
          <ac:spMkLst>
            <pc:docMk/>
            <pc:sldMk cId="2054331335" sldId="259"/>
            <ac:spMk id="5" creationId="{1B63E5A2-548F-AB1A-2473-33F21AFFB671}"/>
          </ac:spMkLst>
        </pc:spChg>
        <pc:spChg chg="del">
          <ac:chgData name="Dylan Lopez" userId="5f194778-9b51-44e4-ad6e-d1be1be42ca9" providerId="ADAL" clId="{B678D3FE-ED07-4F55-8937-B5A652B91500}" dt="2024-05-17T11:07:09.357" v="1045" actId="478"/>
          <ac:spMkLst>
            <pc:docMk/>
            <pc:sldMk cId="2054331335" sldId="259"/>
            <ac:spMk id="6" creationId="{0413C0C2-79E4-3C3D-CF5D-7B5B3F4257B9}"/>
          </ac:spMkLst>
        </pc:spChg>
        <pc:spChg chg="mod">
          <ac:chgData name="Dylan Lopez" userId="5f194778-9b51-44e4-ad6e-d1be1be42ca9" providerId="ADAL" clId="{B678D3FE-ED07-4F55-8937-B5A652B91500}" dt="2024-05-16T13:59:45.713" v="610" actId="208"/>
          <ac:spMkLst>
            <pc:docMk/>
            <pc:sldMk cId="2054331335" sldId="259"/>
            <ac:spMk id="9" creationId="{92BE5734-3289-3CD2-CC01-D1DC064F6AEE}"/>
          </ac:spMkLst>
        </pc:spChg>
        <pc:spChg chg="mod">
          <ac:chgData name="Dylan Lopez" userId="5f194778-9b51-44e4-ad6e-d1be1be42ca9" providerId="ADAL" clId="{B678D3FE-ED07-4F55-8937-B5A652B91500}" dt="2024-05-16T13:59:41.736" v="609" actId="208"/>
          <ac:spMkLst>
            <pc:docMk/>
            <pc:sldMk cId="2054331335" sldId="259"/>
            <ac:spMk id="10" creationId="{1FE9B45A-B754-CB2A-F302-FDECE6EEDED1}"/>
          </ac:spMkLst>
        </pc:spChg>
        <pc:spChg chg="add mod">
          <ac:chgData name="Dylan Lopez" userId="5f194778-9b51-44e4-ad6e-d1be1be42ca9" providerId="ADAL" clId="{B678D3FE-ED07-4F55-8937-B5A652B91500}" dt="2024-05-16T14:16:19.678" v="742" actId="1038"/>
          <ac:spMkLst>
            <pc:docMk/>
            <pc:sldMk cId="2054331335" sldId="259"/>
            <ac:spMk id="11" creationId="{78963504-34A3-36C2-05A1-084402A33226}"/>
          </ac:spMkLst>
        </pc:spChg>
        <pc:spChg chg="add mod">
          <ac:chgData name="Dylan Lopez" userId="5f194778-9b51-44e4-ad6e-d1be1be42ca9" providerId="ADAL" clId="{B678D3FE-ED07-4F55-8937-B5A652B91500}" dt="2024-05-16T14:13:45.253" v="712" actId="1035"/>
          <ac:spMkLst>
            <pc:docMk/>
            <pc:sldMk cId="2054331335" sldId="259"/>
            <ac:spMk id="12" creationId="{0FD4448F-81A9-4B4D-EFCD-7BDF21AFEB77}"/>
          </ac:spMkLst>
        </pc:spChg>
        <pc:spChg chg="add mod">
          <ac:chgData name="Dylan Lopez" userId="5f194778-9b51-44e4-ad6e-d1be1be42ca9" providerId="ADAL" clId="{B678D3FE-ED07-4F55-8937-B5A652B91500}" dt="2024-05-16T14:13:41.447" v="709" actId="20577"/>
          <ac:spMkLst>
            <pc:docMk/>
            <pc:sldMk cId="2054331335" sldId="259"/>
            <ac:spMk id="14" creationId="{06C0850E-C25B-2069-0D90-3C08B300A7B1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15" creationId="{7561185B-249B-D033-159C-519D51604F8F}"/>
          </ac:spMkLst>
        </pc:spChg>
        <pc:spChg chg="add mod">
          <ac:chgData name="Dylan Lopez" userId="5f194778-9b51-44e4-ad6e-d1be1be42ca9" providerId="ADAL" clId="{B678D3FE-ED07-4F55-8937-B5A652B91500}" dt="2024-05-17T11:07:09.545" v="1046"/>
          <ac:spMkLst>
            <pc:docMk/>
            <pc:sldMk cId="2054331335" sldId="259"/>
            <ac:spMk id="15" creationId="{8293D4C6-387E-E6E8-A0A3-157E1B7FBF31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16" creationId="{84813C86-AD9B-B9E9-5695-85318886917A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17" creationId="{1219F003-00DE-2C08-13B9-C2BDA074A77E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18" creationId="{568DF84B-8E1B-68E9-DAC7-9ED8CD048723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19" creationId="{70C89655-A7FB-6105-5E5A-9EE27E47E68A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20" creationId="{8C315D8D-7C64-C72E-4D52-2087D47A6B62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21" creationId="{5CD39186-0BB7-75D5-E112-112ED2C40AE3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22" creationId="{CC888EB4-A77E-1DCD-6DA1-677A9C051DB3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23" creationId="{3F162085-9D89-CE76-FDF2-C30FD93EA33C}"/>
          </ac:spMkLst>
        </pc:spChg>
        <pc:spChg chg="add mod">
          <ac:chgData name="Dylan Lopez" userId="5f194778-9b51-44e4-ad6e-d1be1be42ca9" providerId="ADAL" clId="{B678D3FE-ED07-4F55-8937-B5A652B91500}" dt="2024-05-16T14:18:47.836" v="771" actId="1076"/>
          <ac:spMkLst>
            <pc:docMk/>
            <pc:sldMk cId="2054331335" sldId="259"/>
            <ac:spMk id="24" creationId="{CF8FAB8E-F867-ACC9-83FA-14917AA7230F}"/>
          </ac:spMkLst>
        </pc:spChg>
        <pc:spChg chg="add del">
          <ac:chgData name="Dylan Lopez" userId="5f194778-9b51-44e4-ad6e-d1be1be42ca9" providerId="ADAL" clId="{B678D3FE-ED07-4F55-8937-B5A652B91500}" dt="2024-05-16T14:14:44.950" v="727" actId="478"/>
          <ac:spMkLst>
            <pc:docMk/>
            <pc:sldMk cId="2054331335" sldId="259"/>
            <ac:spMk id="25" creationId="{E1B0EE6A-33C2-A04D-2464-B01DB04E790D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27" creationId="{BDF02A5E-896D-094D-2D5B-181022774E57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28" creationId="{89A14D1F-2141-68B6-AE4F-BAB0FD4F242B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29" creationId="{ADD69EB0-99B8-B5BA-B970-EC4387A0B162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30" creationId="{AA36828F-DDE9-4E78-2644-757B522615D0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31" creationId="{A2AD4D85-0862-F4EA-F4AC-8E27DB792D1B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32" creationId="{A23913F9-382F-8F20-9949-1EEAD54206D1}"/>
          </ac:spMkLst>
        </pc:spChg>
        <pc:spChg chg="add mod">
          <ac:chgData name="Dylan Lopez" userId="5f194778-9b51-44e4-ad6e-d1be1be42ca9" providerId="ADAL" clId="{B678D3FE-ED07-4F55-8937-B5A652B91500}" dt="2024-05-16T14:24:44.876" v="828" actId="20577"/>
          <ac:spMkLst>
            <pc:docMk/>
            <pc:sldMk cId="2054331335" sldId="259"/>
            <ac:spMk id="37" creationId="{0B72B4C8-4595-C747-2F5E-B55A5B80B1A5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38" creationId="{B1BDD58A-B12C-50D5-156D-F4854999A425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39" creationId="{7DA8D2E2-BAB1-EE15-0175-1E265420DA26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40" creationId="{7856F497-5E7C-C944-2237-0FF2D003C981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41" creationId="{8FBE4E16-5414-4DA8-EB3D-F01127516EF5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42" creationId="{0B09072F-201A-04E3-210A-3F58B426F03B}"/>
          </ac:spMkLst>
        </pc:spChg>
        <pc:spChg chg="add del mod">
          <ac:chgData name="Dylan Lopez" userId="5f194778-9b51-44e4-ad6e-d1be1be42ca9" providerId="ADAL" clId="{B678D3FE-ED07-4F55-8937-B5A652B91500}" dt="2024-05-16T14:19:48.218" v="801" actId="478"/>
          <ac:spMkLst>
            <pc:docMk/>
            <pc:sldMk cId="2054331335" sldId="259"/>
            <ac:spMk id="43" creationId="{3FFC5AB5-7D53-37FC-166B-8EA92616C3E9}"/>
          </ac:spMkLst>
        </pc:spChg>
        <pc:spChg chg="add mod">
          <ac:chgData name="Dylan Lopez" userId="5f194778-9b51-44e4-ad6e-d1be1be42ca9" providerId="ADAL" clId="{B678D3FE-ED07-4F55-8937-B5A652B91500}" dt="2024-05-16T14:20:38.025" v="814" actId="208"/>
          <ac:spMkLst>
            <pc:docMk/>
            <pc:sldMk cId="2054331335" sldId="259"/>
            <ac:spMk id="44" creationId="{C4A15920-E11F-1E81-C623-7DB3D15A95A3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48" creationId="{96AB0153-29B9-42D7-3224-984E364B7D49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49" creationId="{EA486E34-0739-C8C2-7CA4-50A0AE016B5E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50" creationId="{12E03FC9-8E99-3B50-22B8-1E0349183974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51" creationId="{4F1C7507-44CF-FC48-67BA-FBF646716D10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52" creationId="{7F4D0E6E-AAE1-0F5D-B188-5673808EB8A2}"/>
          </ac:spMkLst>
        </pc:spChg>
        <pc:spChg chg="del">
          <ac:chgData name="Dylan Lopez" userId="5f194778-9b51-44e4-ad6e-d1be1be42ca9" providerId="ADAL" clId="{B678D3FE-ED07-4F55-8937-B5A652B91500}" dt="2024-05-16T13:59:31.876" v="608" actId="478"/>
          <ac:spMkLst>
            <pc:docMk/>
            <pc:sldMk cId="2054331335" sldId="259"/>
            <ac:spMk id="53" creationId="{C69D78B6-6FCA-A4F4-A09C-EFEDBDE79ADE}"/>
          </ac:spMkLst>
        </pc:spChg>
        <pc:picChg chg="add mod">
          <ac:chgData name="Dylan Lopez" userId="5f194778-9b51-44e4-ad6e-d1be1be42ca9" providerId="ADAL" clId="{B678D3FE-ED07-4F55-8937-B5A652B91500}" dt="2024-05-17T11:07:35.887" v="1056"/>
          <ac:picMkLst>
            <pc:docMk/>
            <pc:sldMk cId="2054331335" sldId="259"/>
            <ac:picMk id="16" creationId="{AAAC7B51-9DDE-1A33-4B2F-6F85774812F5}"/>
          </ac:picMkLst>
        </pc:picChg>
        <pc:picChg chg="add del mod">
          <ac:chgData name="Dylan Lopez" userId="5f194778-9b51-44e4-ad6e-d1be1be42ca9" providerId="ADAL" clId="{B678D3FE-ED07-4F55-8937-B5A652B91500}" dt="2024-05-16T14:15:10.839" v="737" actId="478"/>
          <ac:picMkLst>
            <pc:docMk/>
            <pc:sldMk cId="2054331335" sldId="259"/>
            <ac:picMk id="33" creationId="{96FC064F-AA17-3AFE-C909-9230E14A7520}"/>
          </ac:picMkLst>
        </pc:picChg>
        <pc:picChg chg="add mod modCrop">
          <ac:chgData name="Dylan Lopez" userId="5f194778-9b51-44e4-ad6e-d1be1be42ca9" providerId="ADAL" clId="{B678D3FE-ED07-4F55-8937-B5A652B91500}" dt="2024-05-16T14:18:24.544" v="766" actId="1036"/>
          <ac:picMkLst>
            <pc:docMk/>
            <pc:sldMk cId="2054331335" sldId="259"/>
            <ac:picMk id="35" creationId="{21871AC7-0893-2375-EABF-F9A420E43325}"/>
          </ac:picMkLst>
        </pc:picChg>
        <pc:picChg chg="add mod">
          <ac:chgData name="Dylan Lopez" userId="5f194778-9b51-44e4-ad6e-d1be1be42ca9" providerId="ADAL" clId="{B678D3FE-ED07-4F55-8937-B5A652B91500}" dt="2024-05-16T14:18:32.021" v="768" actId="1076"/>
          <ac:picMkLst>
            <pc:docMk/>
            <pc:sldMk cId="2054331335" sldId="259"/>
            <ac:picMk id="36" creationId="{18F8C57C-55C8-3DB8-BF2C-2C99E262F284}"/>
          </ac:picMkLst>
        </pc:picChg>
        <pc:picChg chg="add mod">
          <ac:chgData name="Dylan Lopez" userId="5f194778-9b51-44e4-ad6e-d1be1be42ca9" providerId="ADAL" clId="{B678D3FE-ED07-4F55-8937-B5A652B91500}" dt="2024-05-16T14:23:04.116" v="827" actId="1076"/>
          <ac:picMkLst>
            <pc:docMk/>
            <pc:sldMk cId="2054331335" sldId="259"/>
            <ac:picMk id="45" creationId="{1B961B99-D6CD-D74A-E7E3-A92CD3CC05E7}"/>
          </ac:picMkLst>
        </pc:picChg>
        <pc:picChg chg="add del mod">
          <ac:chgData name="Dylan Lopez" userId="5f194778-9b51-44e4-ad6e-d1be1be42ca9" providerId="ADAL" clId="{B678D3FE-ED07-4F55-8937-B5A652B91500}" dt="2024-05-16T14:14:55.142" v="729" actId="478"/>
          <ac:picMkLst>
            <pc:docMk/>
            <pc:sldMk cId="2054331335" sldId="259"/>
            <ac:picMk id="1026" creationId="{F3472138-92AB-9396-1607-D972C6C29CEA}"/>
          </ac:picMkLst>
        </pc:picChg>
        <pc:picChg chg="add del mod">
          <ac:chgData name="Dylan Lopez" userId="5f194778-9b51-44e4-ad6e-d1be1be42ca9" providerId="ADAL" clId="{B678D3FE-ED07-4F55-8937-B5A652B91500}" dt="2024-05-16T14:15:00.184" v="731" actId="478"/>
          <ac:picMkLst>
            <pc:docMk/>
            <pc:sldMk cId="2054331335" sldId="259"/>
            <ac:picMk id="1028" creationId="{2257F2AB-36FB-5A9F-6A33-1024CCC7DB09}"/>
          </ac:picMkLst>
        </pc:picChg>
        <pc:picChg chg="add del mod">
          <ac:chgData name="Dylan Lopez" userId="5f194778-9b51-44e4-ad6e-d1be1be42ca9" providerId="ADAL" clId="{B678D3FE-ED07-4F55-8937-B5A652B91500}" dt="2024-05-16T14:15:04.952" v="733" actId="478"/>
          <ac:picMkLst>
            <pc:docMk/>
            <pc:sldMk cId="2054331335" sldId="259"/>
            <ac:picMk id="1030" creationId="{890DF754-B379-D2EF-B871-8ED6C6293E02}"/>
          </ac:picMkLst>
        </pc:picChg>
        <pc:picChg chg="add mod">
          <ac:chgData name="Dylan Lopez" userId="5f194778-9b51-44e4-ad6e-d1be1be42ca9" providerId="ADAL" clId="{B678D3FE-ED07-4F55-8937-B5A652B91500}" dt="2024-05-16T14:22:12.229" v="822" actId="1076"/>
          <ac:picMkLst>
            <pc:docMk/>
            <pc:sldMk cId="2054331335" sldId="259"/>
            <ac:picMk id="1032" creationId="{133998F0-B08F-D754-55C5-44512F1BFCB6}"/>
          </ac:picMkLst>
        </pc:picChg>
      </pc:sldChg>
      <pc:sldChg chg="add del">
        <pc:chgData name="Dylan Lopez" userId="5f194778-9b51-44e4-ad6e-d1be1be42ca9" providerId="ADAL" clId="{B678D3FE-ED07-4F55-8937-B5A652B91500}" dt="2024-05-16T14:21:51.344" v="816"/>
        <pc:sldMkLst>
          <pc:docMk/>
          <pc:sldMk cId="1771247727" sldId="260"/>
        </pc:sldMkLst>
      </pc:sldChg>
      <pc:sldChg chg="new del">
        <pc:chgData name="Dylan Lopez" userId="5f194778-9b51-44e4-ad6e-d1be1be42ca9" providerId="ADAL" clId="{B678D3FE-ED07-4F55-8937-B5A652B91500}" dt="2024-05-17T11:01:12.892" v="882" actId="2696"/>
        <pc:sldMkLst>
          <pc:docMk/>
          <pc:sldMk cId="3531467209" sldId="260"/>
        </pc:sldMkLst>
      </pc:sldChg>
      <pc:sldChg chg="addSp delSp modSp add mod ord">
        <pc:chgData name="Dylan Lopez" userId="5f194778-9b51-44e4-ad6e-d1be1be42ca9" providerId="ADAL" clId="{B678D3FE-ED07-4F55-8937-B5A652B91500}" dt="2024-05-17T11:07:25.458" v="1050" actId="14100"/>
        <pc:sldMkLst>
          <pc:docMk/>
          <pc:sldMk cId="4210475300" sldId="260"/>
        </pc:sldMkLst>
        <pc:spChg chg="del">
          <ac:chgData name="Dylan Lopez" userId="5f194778-9b51-44e4-ad6e-d1be1be42ca9" providerId="ADAL" clId="{B678D3FE-ED07-4F55-8937-B5A652B91500}" dt="2024-05-17T11:07:19.438" v="1047" actId="478"/>
          <ac:spMkLst>
            <pc:docMk/>
            <pc:sldMk cId="4210475300" sldId="260"/>
            <ac:spMk id="5" creationId="{1B63E5A2-548F-AB1A-2473-33F21AFFB671}"/>
          </ac:spMkLst>
        </pc:spChg>
        <pc:spChg chg="mod">
          <ac:chgData name="Dylan Lopez" userId="5f194778-9b51-44e4-ad6e-d1be1be42ca9" providerId="ADAL" clId="{B678D3FE-ED07-4F55-8937-B5A652B91500}" dt="2024-05-17T11:06:59.287" v="1040" actId="20577"/>
          <ac:spMkLst>
            <pc:docMk/>
            <pc:sldMk cId="4210475300" sldId="260"/>
            <ac:spMk id="6" creationId="{0413C0C2-79E4-3C3D-CF5D-7B5B3F4257B9}"/>
          </ac:spMkLst>
        </pc:spChg>
        <pc:spChg chg="mod">
          <ac:chgData name="Dylan Lopez" userId="5f194778-9b51-44e4-ad6e-d1be1be42ca9" providerId="ADAL" clId="{B678D3FE-ED07-4F55-8937-B5A652B91500}" dt="2024-05-17T11:05:42.275" v="1009" actId="20577"/>
          <ac:spMkLst>
            <pc:docMk/>
            <pc:sldMk cId="4210475300" sldId="260"/>
            <ac:spMk id="11" creationId="{D786BC1D-A222-3200-2357-0D4972A7BAB7}"/>
          </ac:spMkLst>
        </pc:spChg>
        <pc:spChg chg="mod">
          <ac:chgData name="Dylan Lopez" userId="5f194778-9b51-44e4-ad6e-d1be1be42ca9" providerId="ADAL" clId="{B678D3FE-ED07-4F55-8937-B5A652B91500}" dt="2024-05-17T11:05:55.075" v="1014" actId="404"/>
          <ac:spMkLst>
            <pc:docMk/>
            <pc:sldMk cId="4210475300" sldId="260"/>
            <ac:spMk id="12" creationId="{3BB45950-9B2C-3E7D-0DE0-EB5FB2659D4B}"/>
          </ac:spMkLst>
        </pc:spChg>
        <pc:picChg chg="add mod">
          <ac:chgData name="Dylan Lopez" userId="5f194778-9b51-44e4-ad6e-d1be1be42ca9" providerId="ADAL" clId="{B678D3FE-ED07-4F55-8937-B5A652B91500}" dt="2024-05-17T11:07:25.458" v="1050" actId="14100"/>
          <ac:picMkLst>
            <pc:docMk/>
            <pc:sldMk cId="4210475300" sldId="260"/>
            <ac:picMk id="3" creationId="{A9183C76-0939-36C7-242F-A826CC6B1BB9}"/>
          </ac:picMkLst>
        </pc:picChg>
      </pc:sldChg>
      <pc:sldChg chg="addSp delSp modSp add mod">
        <pc:chgData name="Dylan Lopez" userId="5f194778-9b51-44e4-ad6e-d1be1be42ca9" providerId="ADAL" clId="{B678D3FE-ED07-4F55-8937-B5A652B91500}" dt="2024-05-17T11:32:40.341" v="1290" actId="1076"/>
        <pc:sldMkLst>
          <pc:docMk/>
          <pc:sldMk cId="823049528" sldId="261"/>
        </pc:sldMkLst>
        <pc:spChg chg="mod">
          <ac:chgData name="Dylan Lopez" userId="5f194778-9b51-44e4-ad6e-d1be1be42ca9" providerId="ADAL" clId="{B678D3FE-ED07-4F55-8937-B5A652B91500}" dt="2024-05-17T11:23:07.774" v="1161" actId="20577"/>
          <ac:spMkLst>
            <pc:docMk/>
            <pc:sldMk cId="823049528" sldId="261"/>
            <ac:spMk id="5" creationId="{9A25300F-21C1-6F49-5FDD-6D0860BD86C2}"/>
          </ac:spMkLst>
        </pc:spChg>
        <pc:spChg chg="mod">
          <ac:chgData name="Dylan Lopez" userId="5f194778-9b51-44e4-ad6e-d1be1be42ca9" providerId="ADAL" clId="{B678D3FE-ED07-4F55-8937-B5A652B91500}" dt="2024-05-17T11:32:38.582" v="1287" actId="14100"/>
          <ac:spMkLst>
            <pc:docMk/>
            <pc:sldMk cId="823049528" sldId="261"/>
            <ac:spMk id="6" creationId="{5844FD8D-8866-402F-E53C-80E7B9BA6E2C}"/>
          </ac:spMkLst>
        </pc:spChg>
        <pc:spChg chg="add del mod">
          <ac:chgData name="Dylan Lopez" userId="5f194778-9b51-44e4-ad6e-d1be1be42ca9" providerId="ADAL" clId="{B678D3FE-ED07-4F55-8937-B5A652B91500}" dt="2024-05-17T11:32:40.341" v="1290" actId="1076"/>
          <ac:spMkLst>
            <pc:docMk/>
            <pc:sldMk cId="823049528" sldId="261"/>
            <ac:spMk id="7" creationId="{1E3C987D-DBAA-8493-AD4C-C8F43C02B466}"/>
          </ac:spMkLst>
        </pc:spChg>
      </pc:sldChg>
      <pc:sldChg chg="addSp delSp modSp add mod">
        <pc:chgData name="Dylan Lopez" userId="5f194778-9b51-44e4-ad6e-d1be1be42ca9" providerId="ADAL" clId="{B678D3FE-ED07-4F55-8937-B5A652B91500}" dt="2024-05-17T11:31:13.007" v="1275" actId="20577"/>
        <pc:sldMkLst>
          <pc:docMk/>
          <pc:sldMk cId="802169342" sldId="262"/>
        </pc:sldMkLst>
        <pc:spChg chg="mod">
          <ac:chgData name="Dylan Lopez" userId="5f194778-9b51-44e4-ad6e-d1be1be42ca9" providerId="ADAL" clId="{B678D3FE-ED07-4F55-8937-B5A652B91500}" dt="2024-05-17T11:30:01.020" v="1240" actId="14100"/>
          <ac:spMkLst>
            <pc:docMk/>
            <pc:sldMk cId="802169342" sldId="262"/>
            <ac:spMk id="5" creationId="{9A25300F-21C1-6F49-5FDD-6D0860BD86C2}"/>
          </ac:spMkLst>
        </pc:spChg>
        <pc:spChg chg="del">
          <ac:chgData name="Dylan Lopez" userId="5f194778-9b51-44e4-ad6e-d1be1be42ca9" providerId="ADAL" clId="{B678D3FE-ED07-4F55-8937-B5A652B91500}" dt="2024-05-17T11:27:18.856" v="1210" actId="478"/>
          <ac:spMkLst>
            <pc:docMk/>
            <pc:sldMk cId="802169342" sldId="262"/>
            <ac:spMk id="6" creationId="{5844FD8D-8866-402F-E53C-80E7B9BA6E2C}"/>
          </ac:spMkLst>
        </pc:spChg>
        <pc:spChg chg="add mod">
          <ac:chgData name="Dylan Lopez" userId="5f194778-9b51-44e4-ad6e-d1be1be42ca9" providerId="ADAL" clId="{B678D3FE-ED07-4F55-8937-B5A652B91500}" dt="2024-05-17T11:30:10.756" v="1243" actId="1076"/>
          <ac:spMkLst>
            <pc:docMk/>
            <pc:sldMk cId="802169342" sldId="262"/>
            <ac:spMk id="7" creationId="{3A304EC7-8584-21B5-BF61-1F173693AE42}"/>
          </ac:spMkLst>
        </pc:spChg>
        <pc:spChg chg="add mod">
          <ac:chgData name="Dylan Lopez" userId="5f194778-9b51-44e4-ad6e-d1be1be42ca9" providerId="ADAL" clId="{B678D3FE-ED07-4F55-8937-B5A652B91500}" dt="2024-05-17T11:30:43.952" v="1260" actId="20577"/>
          <ac:spMkLst>
            <pc:docMk/>
            <pc:sldMk cId="802169342" sldId="262"/>
            <ac:spMk id="8" creationId="{0F98528A-7A22-D0B4-A721-AD0B905675AF}"/>
          </ac:spMkLst>
        </pc:spChg>
        <pc:spChg chg="add mod">
          <ac:chgData name="Dylan Lopez" userId="5f194778-9b51-44e4-ad6e-d1be1be42ca9" providerId="ADAL" clId="{B678D3FE-ED07-4F55-8937-B5A652B91500}" dt="2024-05-17T11:31:13.007" v="1275" actId="20577"/>
          <ac:spMkLst>
            <pc:docMk/>
            <pc:sldMk cId="802169342" sldId="262"/>
            <ac:spMk id="9" creationId="{3A07C2FA-254C-E1DA-FB6C-63E401AC34AC}"/>
          </ac:spMkLst>
        </pc:spChg>
      </pc:sldChg>
      <pc:sldChg chg="addSp delSp modSp add mod">
        <pc:chgData name="Dylan Lopez" userId="5f194778-9b51-44e4-ad6e-d1be1be42ca9" providerId="ADAL" clId="{B678D3FE-ED07-4F55-8937-B5A652B91500}" dt="2024-05-17T11:40:06.998" v="1384" actId="404"/>
        <pc:sldMkLst>
          <pc:docMk/>
          <pc:sldMk cId="1941931827" sldId="263"/>
        </pc:sldMkLst>
        <pc:spChg chg="del">
          <ac:chgData name="Dylan Lopez" userId="5f194778-9b51-44e4-ad6e-d1be1be42ca9" providerId="ADAL" clId="{B678D3FE-ED07-4F55-8937-B5A652B91500}" dt="2024-05-17T11:35:08.599" v="1292" actId="478"/>
          <ac:spMkLst>
            <pc:docMk/>
            <pc:sldMk cId="1941931827" sldId="263"/>
            <ac:spMk id="5" creationId="{9A25300F-21C1-6F49-5FDD-6D0860BD86C2}"/>
          </ac:spMkLst>
        </pc:spChg>
        <pc:spChg chg="add mod">
          <ac:chgData name="Dylan Lopez" userId="5f194778-9b51-44e4-ad6e-d1be1be42ca9" providerId="ADAL" clId="{B678D3FE-ED07-4F55-8937-B5A652B91500}" dt="2024-05-17T11:36:11.324" v="1331" actId="14100"/>
          <ac:spMkLst>
            <pc:docMk/>
            <pc:sldMk cId="1941931827" sldId="263"/>
            <ac:spMk id="6" creationId="{86423CC1-89DF-EC4C-1D0E-079F7C860D0F}"/>
          </ac:spMkLst>
        </pc:spChg>
        <pc:spChg chg="del">
          <ac:chgData name="Dylan Lopez" userId="5f194778-9b51-44e4-ad6e-d1be1be42ca9" providerId="ADAL" clId="{B678D3FE-ED07-4F55-8937-B5A652B91500}" dt="2024-05-17T11:35:09.502" v="1293" actId="478"/>
          <ac:spMkLst>
            <pc:docMk/>
            <pc:sldMk cId="1941931827" sldId="263"/>
            <ac:spMk id="7" creationId="{3A304EC7-8584-21B5-BF61-1F173693AE42}"/>
          </ac:spMkLst>
        </pc:spChg>
        <pc:spChg chg="mod">
          <ac:chgData name="Dylan Lopez" userId="5f194778-9b51-44e4-ad6e-d1be1be42ca9" providerId="ADAL" clId="{B678D3FE-ED07-4F55-8937-B5A652B91500}" dt="2024-05-17T11:35:22.475" v="1299" actId="14100"/>
          <ac:spMkLst>
            <pc:docMk/>
            <pc:sldMk cId="1941931827" sldId="263"/>
            <ac:spMk id="8" creationId="{0F98528A-7A22-D0B4-A721-AD0B905675AF}"/>
          </ac:spMkLst>
        </pc:spChg>
        <pc:spChg chg="del">
          <ac:chgData name="Dylan Lopez" userId="5f194778-9b51-44e4-ad6e-d1be1be42ca9" providerId="ADAL" clId="{B678D3FE-ED07-4F55-8937-B5A652B91500}" dt="2024-05-17T11:35:12.127" v="1295" actId="478"/>
          <ac:spMkLst>
            <pc:docMk/>
            <pc:sldMk cId="1941931827" sldId="263"/>
            <ac:spMk id="9" creationId="{3A07C2FA-254C-E1DA-FB6C-63E401AC34AC}"/>
          </ac:spMkLst>
        </pc:spChg>
        <pc:spChg chg="add mod">
          <ac:chgData name="Dylan Lopez" userId="5f194778-9b51-44e4-ad6e-d1be1be42ca9" providerId="ADAL" clId="{B678D3FE-ED07-4F55-8937-B5A652B91500}" dt="2024-05-17T11:39:45.118" v="1372" actId="1036"/>
          <ac:spMkLst>
            <pc:docMk/>
            <pc:sldMk cId="1941931827" sldId="263"/>
            <ac:spMk id="10" creationId="{9972C91A-7FE7-4E36-0959-E687C29213E1}"/>
          </ac:spMkLst>
        </pc:spChg>
        <pc:spChg chg="add mod">
          <ac:chgData name="Dylan Lopez" userId="5f194778-9b51-44e4-ad6e-d1be1be42ca9" providerId="ADAL" clId="{B678D3FE-ED07-4F55-8937-B5A652B91500}" dt="2024-05-17T11:38:43.439" v="1356" actId="207"/>
          <ac:spMkLst>
            <pc:docMk/>
            <pc:sldMk cId="1941931827" sldId="263"/>
            <ac:spMk id="11" creationId="{9627D453-758D-2C01-A399-0D32F280710A}"/>
          </ac:spMkLst>
        </pc:spChg>
        <pc:spChg chg="add mod">
          <ac:chgData name="Dylan Lopez" userId="5f194778-9b51-44e4-ad6e-d1be1be42ca9" providerId="ADAL" clId="{B678D3FE-ED07-4F55-8937-B5A652B91500}" dt="2024-05-17T11:39:06.472" v="1362" actId="1035"/>
          <ac:spMkLst>
            <pc:docMk/>
            <pc:sldMk cId="1941931827" sldId="263"/>
            <ac:spMk id="12" creationId="{7FFEF6C5-54AD-E7B9-8070-CF7DEE3CBF31}"/>
          </ac:spMkLst>
        </pc:spChg>
        <pc:spChg chg="add mod">
          <ac:chgData name="Dylan Lopez" userId="5f194778-9b51-44e4-ad6e-d1be1be42ca9" providerId="ADAL" clId="{B678D3FE-ED07-4F55-8937-B5A652B91500}" dt="2024-05-17T11:39:42.359" v="1369" actId="1038"/>
          <ac:spMkLst>
            <pc:docMk/>
            <pc:sldMk cId="1941931827" sldId="263"/>
            <ac:spMk id="15" creationId="{400CE3B2-881D-8FE3-9EBE-6FC352EFFD28}"/>
          </ac:spMkLst>
        </pc:spChg>
        <pc:spChg chg="add mod">
          <ac:chgData name="Dylan Lopez" userId="5f194778-9b51-44e4-ad6e-d1be1be42ca9" providerId="ADAL" clId="{B678D3FE-ED07-4F55-8937-B5A652B91500}" dt="2024-05-17T11:39:40.444" v="1366" actId="1076"/>
          <ac:spMkLst>
            <pc:docMk/>
            <pc:sldMk cId="1941931827" sldId="263"/>
            <ac:spMk id="16" creationId="{5352BC82-D7AA-15D9-211A-912DBF975478}"/>
          </ac:spMkLst>
        </pc:spChg>
        <pc:spChg chg="add mod">
          <ac:chgData name="Dylan Lopez" userId="5f194778-9b51-44e4-ad6e-d1be1be42ca9" providerId="ADAL" clId="{B678D3FE-ED07-4F55-8937-B5A652B91500}" dt="2024-05-17T11:40:06.998" v="1384" actId="404"/>
          <ac:spMkLst>
            <pc:docMk/>
            <pc:sldMk cId="1941931827" sldId="263"/>
            <ac:spMk id="17" creationId="{526F7018-EB19-86C5-CD08-EC63ADBEF9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EA9CC-758D-E093-6DC0-8FAD7527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19B8C1-A2E4-2114-6D99-DE372273C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6F2707-1699-F1D5-CA73-2476344F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BDCCC9-4043-F3A9-CD03-905ECF08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28B5D-90FE-D587-C062-DD945B73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257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B8CA1-D6D7-137B-19AF-10E4E8AF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20ECC7-1BA3-195F-8BF5-945227658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D13E80-5C95-33F5-7426-6060B4D2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D4F6E0-9AAE-929B-DCCA-FF74A0A0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A14BB5-CC2A-4330-75CF-30F35FEA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871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AC153B-B943-0D6C-EA34-CAD1021BF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FCBC7-F4DA-AE2A-7677-3F3A04927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DBFB5E-99CC-764F-C8E9-AFDB9C42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27A60F-1DEE-2857-9AD9-4002E9DE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EE8A9F-1771-96F2-1585-611565E2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13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C245A-D2B3-2D83-715E-19F10B5D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071A2-50C8-F13C-2B52-A6F75632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D68B1E-2EC6-9674-87AE-30E973F8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DBA802-28FF-634A-2549-BEF2CA3A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B44BA0-4B87-02E5-CCE3-FE747ADF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571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E43FE-2DE3-BDDB-9BF6-ECC95FD3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890479-3633-982D-B5BB-3F4F698B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90FAC-937E-308D-6998-B70AA7DD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5F6E99-787C-AF42-3579-F7A21149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2F92D8-D11E-3BBF-4D49-1D8593ED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121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A3126-D5AC-568D-8B8F-6E02F440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E4EBBD-475A-B814-74B7-1452DB074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52BBE7-94A5-F860-1C1C-2D70BC1A8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8A42AC-3AA0-B259-7C0E-5B028DB3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C983D8-E9D1-E44F-4DEE-AC044EF8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B38DE2-D357-D4AC-A0E8-8D5F7522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330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BD627-EF3A-2567-1816-75B93CD1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EC40B8-8A0A-BFD7-F9F4-80F25EB0E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F6C506-CB6D-E6F8-B4FA-E03E4261F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6796BC-0F48-6F8A-B073-30808EA7C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C135-C0C0-A5A1-2581-168D71158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7B4CC6-DB2A-8432-8935-4E450F5E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AB9E7A-7B54-D6ED-49C2-6B4D9646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3A6671C-7902-AF11-53BF-82C96E04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684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DA454-A9F4-DE6D-DAF7-060FC4DE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897CDB-1236-D712-7485-F4A36CEB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6B8132-B4B3-9E9A-36A7-041DA34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239A8C-B7AA-E8E7-F3DE-E426ED77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151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0AB703-962B-A7F1-D953-87320A4C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7AE327-3060-15E2-3778-73D7B9B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3F6739-AFB3-D7C5-FCED-5F8809C7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959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41473-FA3D-6CED-04A8-FB5DD9A7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901E51-351F-A2AE-09F8-9CEF80F2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1D80B6-66FE-782B-0CCD-CF6919319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3A6C82-005C-4A24-1BAC-1A488F9E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BC4BA3-92E0-19C6-2F01-B6B34309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F80B8B-D508-00E9-EEEE-93BD34FD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637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CE1B3-34E7-B8CE-A9CB-8F34DC33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58D8A3-69C5-F34D-28DC-8ACC98926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ECFF5A-784A-2D5A-AE95-4BF8F4F9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35D66-B533-B1AC-E6F5-2E07D7ED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673-58DF-46E8-93E8-1EB5A49B06BB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4DE947-D580-1563-8E0E-AE12452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2DB087-CBE8-53A1-CA0C-59D6D4B5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630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BC21E2-3A14-79F2-D6D3-4198B1F0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2D2671-CFB3-8A4F-C43D-A99885EC3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F24BD8-41CD-B3B2-BD93-173C931A2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E5673-58DF-46E8-93E8-1EB5A49B06BB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091C1-08A6-1CF9-B2B6-16BF222ED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15F043-D1BA-8E95-CD81-C820BAB4F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7F0B0-8D32-40A9-936B-3A23451B687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148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F3F07-15FC-E21B-FCB1-53B641FA2A89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57464-606F-439C-3EE6-37956C925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0A241A-2F79-A790-21C0-09C58A251245}"/>
              </a:ext>
            </a:extLst>
          </p:cNvPr>
          <p:cNvSpPr/>
          <p:nvPr/>
        </p:nvSpPr>
        <p:spPr>
          <a:xfrm>
            <a:off x="177553" y="88777"/>
            <a:ext cx="1331651" cy="8167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0DC132-AC01-87F7-7170-46858A415CDF}"/>
              </a:ext>
            </a:extLst>
          </p:cNvPr>
          <p:cNvSpPr/>
          <p:nvPr/>
        </p:nvSpPr>
        <p:spPr>
          <a:xfrm>
            <a:off x="1633491" y="88777"/>
            <a:ext cx="2299317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Titre du 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A34330-BCB5-D5E0-6E2C-0D043209E015}"/>
              </a:ext>
            </a:extLst>
          </p:cNvPr>
          <p:cNvSpPr/>
          <p:nvPr/>
        </p:nvSpPr>
        <p:spPr>
          <a:xfrm>
            <a:off x="8202967" y="88777"/>
            <a:ext cx="3879542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Menu </a:t>
            </a:r>
            <a:r>
              <a:rPr lang="fr-CH" dirty="0" err="1"/>
              <a:t>button</a:t>
            </a:r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5300F-21C1-6F49-5FDD-6D0860BD86C2}"/>
              </a:ext>
            </a:extLst>
          </p:cNvPr>
          <p:cNvSpPr/>
          <p:nvPr/>
        </p:nvSpPr>
        <p:spPr>
          <a:xfrm>
            <a:off x="2814221" y="1145220"/>
            <a:ext cx="6134470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Titre de bienvenue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44FD8D-8866-402F-E53C-80E7B9BA6E2C}"/>
              </a:ext>
            </a:extLst>
          </p:cNvPr>
          <p:cNvSpPr/>
          <p:nvPr/>
        </p:nvSpPr>
        <p:spPr>
          <a:xfrm>
            <a:off x="1882066" y="2128422"/>
            <a:ext cx="8131946" cy="4014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Texte de bienvenue</a:t>
            </a:r>
          </a:p>
        </p:txBody>
      </p:sp>
    </p:spTree>
    <p:extLst>
      <p:ext uri="{BB962C8B-B14F-4D97-AF65-F5344CB8AC3E}">
        <p14:creationId xmlns:p14="http://schemas.microsoft.com/office/powerpoint/2010/main" val="271937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F3F07-15FC-E21B-FCB1-53B641FA2A89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57464-606F-439C-3EE6-37956C925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0A241A-2F79-A790-21C0-09C58A251245}"/>
              </a:ext>
            </a:extLst>
          </p:cNvPr>
          <p:cNvSpPr/>
          <p:nvPr/>
        </p:nvSpPr>
        <p:spPr>
          <a:xfrm>
            <a:off x="177553" y="88777"/>
            <a:ext cx="1331651" cy="8167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0DC132-AC01-87F7-7170-46858A415CDF}"/>
              </a:ext>
            </a:extLst>
          </p:cNvPr>
          <p:cNvSpPr/>
          <p:nvPr/>
        </p:nvSpPr>
        <p:spPr>
          <a:xfrm>
            <a:off x="1633491" y="88777"/>
            <a:ext cx="2299317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Titre du 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A34330-BCB5-D5E0-6E2C-0D043209E015}"/>
              </a:ext>
            </a:extLst>
          </p:cNvPr>
          <p:cNvSpPr/>
          <p:nvPr/>
        </p:nvSpPr>
        <p:spPr>
          <a:xfrm>
            <a:off x="8202967" y="88777"/>
            <a:ext cx="3879542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Menu </a:t>
            </a:r>
            <a:r>
              <a:rPr lang="fr-CH" dirty="0" err="1"/>
              <a:t>button</a:t>
            </a:r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5300F-21C1-6F49-5FDD-6D0860BD86C2}"/>
              </a:ext>
            </a:extLst>
          </p:cNvPr>
          <p:cNvSpPr/>
          <p:nvPr/>
        </p:nvSpPr>
        <p:spPr>
          <a:xfrm>
            <a:off x="2814221" y="1145220"/>
            <a:ext cx="6134470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Titre de A propos de nous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44FD8D-8866-402F-E53C-80E7B9BA6E2C}"/>
              </a:ext>
            </a:extLst>
          </p:cNvPr>
          <p:cNvSpPr/>
          <p:nvPr/>
        </p:nvSpPr>
        <p:spPr>
          <a:xfrm>
            <a:off x="1882066" y="2128422"/>
            <a:ext cx="8131946" cy="4014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Texte sur nos missions, Vision, Valeurs</a:t>
            </a:r>
          </a:p>
        </p:txBody>
      </p:sp>
    </p:spTree>
    <p:extLst>
      <p:ext uri="{BB962C8B-B14F-4D97-AF65-F5344CB8AC3E}">
        <p14:creationId xmlns:p14="http://schemas.microsoft.com/office/powerpoint/2010/main" val="82304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F3F07-15FC-E21B-FCB1-53B641FA2A89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57464-606F-439C-3EE6-37956C925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0A241A-2F79-A790-21C0-09C58A251245}"/>
              </a:ext>
            </a:extLst>
          </p:cNvPr>
          <p:cNvSpPr/>
          <p:nvPr/>
        </p:nvSpPr>
        <p:spPr>
          <a:xfrm>
            <a:off x="177553" y="88777"/>
            <a:ext cx="1331651" cy="8167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0DC132-AC01-87F7-7170-46858A415CDF}"/>
              </a:ext>
            </a:extLst>
          </p:cNvPr>
          <p:cNvSpPr/>
          <p:nvPr/>
        </p:nvSpPr>
        <p:spPr>
          <a:xfrm>
            <a:off x="1633491" y="88777"/>
            <a:ext cx="2299317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Titre du 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A34330-BCB5-D5E0-6E2C-0D043209E015}"/>
              </a:ext>
            </a:extLst>
          </p:cNvPr>
          <p:cNvSpPr/>
          <p:nvPr/>
        </p:nvSpPr>
        <p:spPr>
          <a:xfrm>
            <a:off x="8202967" y="88777"/>
            <a:ext cx="3879542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Menu </a:t>
            </a:r>
            <a:r>
              <a:rPr lang="fr-CH" dirty="0" err="1"/>
              <a:t>button</a:t>
            </a:r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5300F-21C1-6F49-5FDD-6D0860BD86C2}"/>
              </a:ext>
            </a:extLst>
          </p:cNvPr>
          <p:cNvSpPr/>
          <p:nvPr/>
        </p:nvSpPr>
        <p:spPr>
          <a:xfrm>
            <a:off x="2388093" y="1145220"/>
            <a:ext cx="7102136" cy="6569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Button catégorie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304EC7-8584-21B5-BF61-1F173693AE42}"/>
              </a:ext>
            </a:extLst>
          </p:cNvPr>
          <p:cNvSpPr/>
          <p:nvPr/>
        </p:nvSpPr>
        <p:spPr>
          <a:xfrm>
            <a:off x="2953305" y="1890944"/>
            <a:ext cx="6285390" cy="366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Button sous-catégorie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8528A-7A22-D0B4-A721-AD0B905675AF}"/>
              </a:ext>
            </a:extLst>
          </p:cNvPr>
          <p:cNvSpPr/>
          <p:nvPr/>
        </p:nvSpPr>
        <p:spPr>
          <a:xfrm>
            <a:off x="5008486" y="2421385"/>
            <a:ext cx="1853953" cy="428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Texte Lots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07C2FA-254C-E1DA-FB6C-63E401AC34AC}"/>
              </a:ext>
            </a:extLst>
          </p:cNvPr>
          <p:cNvSpPr/>
          <p:nvPr/>
        </p:nvSpPr>
        <p:spPr>
          <a:xfrm>
            <a:off x="1216241" y="3338004"/>
            <a:ext cx="10093910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Liste de lots</a:t>
            </a:r>
          </a:p>
        </p:txBody>
      </p:sp>
    </p:spTree>
    <p:extLst>
      <p:ext uri="{BB962C8B-B14F-4D97-AF65-F5344CB8AC3E}">
        <p14:creationId xmlns:p14="http://schemas.microsoft.com/office/powerpoint/2010/main" val="80216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F3F07-15FC-E21B-FCB1-53B641FA2A89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57464-606F-439C-3EE6-37956C925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0A241A-2F79-A790-21C0-09C58A251245}"/>
              </a:ext>
            </a:extLst>
          </p:cNvPr>
          <p:cNvSpPr/>
          <p:nvPr/>
        </p:nvSpPr>
        <p:spPr>
          <a:xfrm>
            <a:off x="177553" y="88777"/>
            <a:ext cx="1331651" cy="8167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0DC132-AC01-87F7-7170-46858A415CDF}"/>
              </a:ext>
            </a:extLst>
          </p:cNvPr>
          <p:cNvSpPr/>
          <p:nvPr/>
        </p:nvSpPr>
        <p:spPr>
          <a:xfrm>
            <a:off x="1633491" y="88777"/>
            <a:ext cx="2299317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Titre du 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A34330-BCB5-D5E0-6E2C-0D043209E015}"/>
              </a:ext>
            </a:extLst>
          </p:cNvPr>
          <p:cNvSpPr/>
          <p:nvPr/>
        </p:nvSpPr>
        <p:spPr>
          <a:xfrm>
            <a:off x="8202967" y="88777"/>
            <a:ext cx="3879542" cy="816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Menu </a:t>
            </a:r>
            <a:r>
              <a:rPr lang="fr-CH" dirty="0" err="1"/>
              <a:t>button</a:t>
            </a:r>
            <a:endParaRPr lang="fr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8528A-7A22-D0B4-A721-AD0B905675AF}"/>
              </a:ext>
            </a:extLst>
          </p:cNvPr>
          <p:cNvSpPr/>
          <p:nvPr/>
        </p:nvSpPr>
        <p:spPr>
          <a:xfrm>
            <a:off x="4793943" y="1222899"/>
            <a:ext cx="2237172" cy="428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Texte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23CC1-89DF-EC4C-1D0E-079F7C860D0F}"/>
              </a:ext>
            </a:extLst>
          </p:cNvPr>
          <p:cNvSpPr/>
          <p:nvPr/>
        </p:nvSpPr>
        <p:spPr>
          <a:xfrm>
            <a:off x="3817398" y="1817702"/>
            <a:ext cx="3950563" cy="4254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Formulaire</a:t>
            </a:r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2C91A-7FE7-4E36-0959-E687C29213E1}"/>
              </a:ext>
            </a:extLst>
          </p:cNvPr>
          <p:cNvSpPr/>
          <p:nvPr/>
        </p:nvSpPr>
        <p:spPr>
          <a:xfrm>
            <a:off x="4156230" y="2439139"/>
            <a:ext cx="3327645" cy="33069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Texte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27D453-758D-2C01-A399-0D32F280710A}"/>
              </a:ext>
            </a:extLst>
          </p:cNvPr>
          <p:cNvSpPr/>
          <p:nvPr/>
        </p:nvSpPr>
        <p:spPr>
          <a:xfrm>
            <a:off x="4156230" y="2909656"/>
            <a:ext cx="3327645" cy="33069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Liste déroulante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FEF6C5-54AD-E7B9-8070-CF7DEE3CBF31}"/>
              </a:ext>
            </a:extLst>
          </p:cNvPr>
          <p:cNvSpPr/>
          <p:nvPr/>
        </p:nvSpPr>
        <p:spPr>
          <a:xfrm>
            <a:off x="4156230" y="3393488"/>
            <a:ext cx="3327645" cy="33069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Liste déroulante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0CE3B2-881D-8FE3-9EBE-6FC352EFFD28}"/>
              </a:ext>
            </a:extLst>
          </p:cNvPr>
          <p:cNvSpPr/>
          <p:nvPr/>
        </p:nvSpPr>
        <p:spPr>
          <a:xfrm>
            <a:off x="4155490" y="3890639"/>
            <a:ext cx="3327645" cy="33069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Texte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52BC82-D7AA-15D9-211A-912DBF975478}"/>
              </a:ext>
            </a:extLst>
          </p:cNvPr>
          <p:cNvSpPr/>
          <p:nvPr/>
        </p:nvSpPr>
        <p:spPr>
          <a:xfrm>
            <a:off x="4156229" y="4402212"/>
            <a:ext cx="3327645" cy="33069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Texte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6F7018-EB19-86C5-CD08-EC63ADBEF90E}"/>
              </a:ext>
            </a:extLst>
          </p:cNvPr>
          <p:cNvSpPr/>
          <p:nvPr/>
        </p:nvSpPr>
        <p:spPr>
          <a:xfrm>
            <a:off x="6729273" y="5494166"/>
            <a:ext cx="818224" cy="33069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err="1"/>
              <a:t>boutton</a:t>
            </a:r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194193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F3F07-15FC-E21B-FCB1-53B641FA2A89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3C0C2-79E4-3C3D-CF5D-7B5B3F4257B9}"/>
              </a:ext>
            </a:extLst>
          </p:cNvPr>
          <p:cNvSpPr/>
          <p:nvPr/>
        </p:nvSpPr>
        <p:spPr>
          <a:xfrm>
            <a:off x="1296140" y="246931"/>
            <a:ext cx="2095130" cy="479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CH" dirty="0">
                <a:solidFill>
                  <a:schemeClr val="tx1"/>
                </a:solidFill>
                <a:latin typeface="system-ui"/>
              </a:rPr>
              <a:t>      </a:t>
            </a:r>
            <a:r>
              <a:rPr lang="fr-CH" b="0" i="0" dirty="0">
                <a:solidFill>
                  <a:schemeClr val="tx1"/>
                </a:solidFill>
                <a:effectLst/>
                <a:latin typeface="system-ui"/>
              </a:rPr>
              <a:t>ENCHERINO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1EB11-D401-1995-38A8-E97C5BD7C1AE}"/>
              </a:ext>
            </a:extLst>
          </p:cNvPr>
          <p:cNvSpPr/>
          <p:nvPr/>
        </p:nvSpPr>
        <p:spPr>
          <a:xfrm>
            <a:off x="9355585" y="468296"/>
            <a:ext cx="640672" cy="27077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150E4D-41E2-32CB-F530-C198B3B9BFF3}"/>
              </a:ext>
            </a:extLst>
          </p:cNvPr>
          <p:cNvSpPr/>
          <p:nvPr/>
        </p:nvSpPr>
        <p:spPr>
          <a:xfrm>
            <a:off x="10067277" y="466077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E5734-3289-3CD2-CC01-D1DC064F6AEE}"/>
              </a:ext>
            </a:extLst>
          </p:cNvPr>
          <p:cNvSpPr/>
          <p:nvPr/>
        </p:nvSpPr>
        <p:spPr>
          <a:xfrm>
            <a:off x="10771574" y="468296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Lots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9B45A-B754-CB2A-F302-FDECE6EEDED1}"/>
              </a:ext>
            </a:extLst>
          </p:cNvPr>
          <p:cNvSpPr/>
          <p:nvPr/>
        </p:nvSpPr>
        <p:spPr>
          <a:xfrm>
            <a:off x="11475871" y="466077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Ajout de lot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86BC1D-A222-3200-2357-0D4972A7BAB7}"/>
              </a:ext>
            </a:extLst>
          </p:cNvPr>
          <p:cNvSpPr/>
          <p:nvPr/>
        </p:nvSpPr>
        <p:spPr>
          <a:xfrm>
            <a:off x="3144175" y="1509204"/>
            <a:ext cx="5973192" cy="436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Bienvenue sur </a:t>
            </a:r>
            <a:r>
              <a:rPr lang="fr-CH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Encherino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B45950-9B2C-3E7D-0DE0-EB5FB2659D4B}"/>
              </a:ext>
            </a:extLst>
          </p:cNvPr>
          <p:cNvSpPr/>
          <p:nvPr/>
        </p:nvSpPr>
        <p:spPr>
          <a:xfrm>
            <a:off x="2228295" y="2180207"/>
            <a:ext cx="7963270" cy="2732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Découvrez notre plateforme d'enchères en ligne où vous pouvez trouver une large gamme de produits passionnants à des prix compétitifs. Que vous soyez un amateur d'antiquités, un collectionneur ou simplement à la recherche de bonnes affaires, </a:t>
            </a:r>
            <a:r>
              <a:rPr lang="fr-FR" sz="1400" dirty="0" err="1">
                <a:solidFill>
                  <a:schemeClr val="tx1"/>
                </a:solidFill>
              </a:rPr>
              <a:t>Encherino</a:t>
            </a:r>
            <a:r>
              <a:rPr lang="fr-FR" sz="1400" dirty="0">
                <a:solidFill>
                  <a:schemeClr val="tx1"/>
                </a:solidFill>
              </a:rPr>
              <a:t> est l'endroit idéal pour vous.</a:t>
            </a:r>
            <a:r>
              <a:rPr lang="fr-CH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57464-606F-439C-3EE6-37956C925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6FB57E4-2506-CCE2-1D80-A6F1D1CEE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55" y="5348796"/>
            <a:ext cx="10530396" cy="117682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5390840-0C6B-B290-D003-F800472BC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97" y="1609819"/>
            <a:ext cx="1481201" cy="314121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8D6D3FC-80AF-5BDB-A3E9-83B1B3C53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821" y="1834016"/>
            <a:ext cx="1655922" cy="307829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9183C76-0939-36C7-242F-A826CC6B1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17" y="267522"/>
            <a:ext cx="520339" cy="4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7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F3F07-15FC-E21B-FCB1-53B641FA2A89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1EB11-D401-1995-38A8-E97C5BD7C1AE}"/>
              </a:ext>
            </a:extLst>
          </p:cNvPr>
          <p:cNvSpPr/>
          <p:nvPr/>
        </p:nvSpPr>
        <p:spPr>
          <a:xfrm>
            <a:off x="9355585" y="468296"/>
            <a:ext cx="640672" cy="2707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150E4D-41E2-32CB-F530-C198B3B9BFF3}"/>
              </a:ext>
            </a:extLst>
          </p:cNvPr>
          <p:cNvSpPr/>
          <p:nvPr/>
        </p:nvSpPr>
        <p:spPr>
          <a:xfrm>
            <a:off x="10067277" y="466077"/>
            <a:ext cx="640672" cy="27077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E5734-3289-3CD2-CC01-D1DC064F6AEE}"/>
              </a:ext>
            </a:extLst>
          </p:cNvPr>
          <p:cNvSpPr/>
          <p:nvPr/>
        </p:nvSpPr>
        <p:spPr>
          <a:xfrm>
            <a:off x="10771574" y="468296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Lots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9B45A-B754-CB2A-F302-FDECE6EEDED1}"/>
              </a:ext>
            </a:extLst>
          </p:cNvPr>
          <p:cNvSpPr/>
          <p:nvPr/>
        </p:nvSpPr>
        <p:spPr>
          <a:xfrm>
            <a:off x="11475871" y="466077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Ajout de lot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86BC1D-A222-3200-2357-0D4972A7BAB7}"/>
              </a:ext>
            </a:extLst>
          </p:cNvPr>
          <p:cNvSpPr/>
          <p:nvPr/>
        </p:nvSpPr>
        <p:spPr>
          <a:xfrm>
            <a:off x="3109404" y="1273206"/>
            <a:ext cx="5973192" cy="436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À Propos de Nous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B45950-9B2C-3E7D-0DE0-EB5FB2659D4B}"/>
              </a:ext>
            </a:extLst>
          </p:cNvPr>
          <p:cNvSpPr/>
          <p:nvPr/>
        </p:nvSpPr>
        <p:spPr>
          <a:xfrm>
            <a:off x="2104007" y="1926455"/>
            <a:ext cx="7963270" cy="358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Nous sommes une équipe passionnée dédiée à offrir la meilleure expérience d'enchères en ligne.</a:t>
            </a:r>
            <a:r>
              <a:rPr lang="fr-CH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57464-606F-439C-3EE6-37956C925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172531-E124-BE1E-B0DD-D7B1E4A77E23}"/>
              </a:ext>
            </a:extLst>
          </p:cNvPr>
          <p:cNvSpPr/>
          <p:nvPr/>
        </p:nvSpPr>
        <p:spPr>
          <a:xfrm>
            <a:off x="1296140" y="246931"/>
            <a:ext cx="2095130" cy="479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CH" dirty="0">
                <a:solidFill>
                  <a:schemeClr val="tx1"/>
                </a:solidFill>
                <a:latin typeface="system-ui"/>
              </a:rPr>
              <a:t>      </a:t>
            </a:r>
            <a:r>
              <a:rPr lang="fr-CH" b="0" i="0" dirty="0">
                <a:solidFill>
                  <a:schemeClr val="tx1"/>
                </a:solidFill>
                <a:effectLst/>
                <a:latin typeface="system-ui"/>
              </a:rPr>
              <a:t>ENCHERINO</a:t>
            </a:r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9F7876A-86B1-6D51-0F25-1225816FC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17" y="267522"/>
            <a:ext cx="520339" cy="4693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8A55219-D6D9-6BB2-A083-31653D33F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82" y="2635883"/>
            <a:ext cx="2771525" cy="195308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6FBC98D-E041-7AAA-9EF0-A89D67E0B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976" y="2655770"/>
            <a:ext cx="2771525" cy="200473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FA17B3D-63C2-BCA0-2D95-2EDA9D6BA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038" y="2655769"/>
            <a:ext cx="2780154" cy="200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6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F3F07-15FC-E21B-FCB1-53B641FA2A89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1EB11-D401-1995-38A8-E97C5BD7C1AE}"/>
              </a:ext>
            </a:extLst>
          </p:cNvPr>
          <p:cNvSpPr/>
          <p:nvPr/>
        </p:nvSpPr>
        <p:spPr>
          <a:xfrm>
            <a:off x="9355585" y="468296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150E4D-41E2-32CB-F530-C198B3B9BFF3}"/>
              </a:ext>
            </a:extLst>
          </p:cNvPr>
          <p:cNvSpPr/>
          <p:nvPr/>
        </p:nvSpPr>
        <p:spPr>
          <a:xfrm>
            <a:off x="10067277" y="466077"/>
            <a:ext cx="640672" cy="2707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E5734-3289-3CD2-CC01-D1DC064F6AEE}"/>
              </a:ext>
            </a:extLst>
          </p:cNvPr>
          <p:cNvSpPr/>
          <p:nvPr/>
        </p:nvSpPr>
        <p:spPr>
          <a:xfrm>
            <a:off x="10771574" y="468296"/>
            <a:ext cx="640672" cy="27077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Lots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9B45A-B754-CB2A-F302-FDECE6EEDED1}"/>
              </a:ext>
            </a:extLst>
          </p:cNvPr>
          <p:cNvSpPr/>
          <p:nvPr/>
        </p:nvSpPr>
        <p:spPr>
          <a:xfrm>
            <a:off x="11475871" y="466077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Ajout de lot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57464-606F-439C-3EE6-37956C925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F162085-9D89-CE76-FDF2-C30FD93EA33C}"/>
              </a:ext>
            </a:extLst>
          </p:cNvPr>
          <p:cNvSpPr/>
          <p:nvPr/>
        </p:nvSpPr>
        <p:spPr>
          <a:xfrm>
            <a:off x="4299012" y="2044823"/>
            <a:ext cx="655467" cy="1908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>
                <a:solidFill>
                  <a:schemeClr val="tx1"/>
                </a:solidFill>
              </a:rPr>
              <a:t>SBT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DF02A5E-896D-094D-2D5B-181022774E57}"/>
              </a:ext>
            </a:extLst>
          </p:cNvPr>
          <p:cNvSpPr/>
          <p:nvPr/>
        </p:nvSpPr>
        <p:spPr>
          <a:xfrm>
            <a:off x="5053614" y="2044823"/>
            <a:ext cx="655467" cy="1908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>
                <a:solidFill>
                  <a:schemeClr val="tx1"/>
                </a:solidFill>
              </a:rPr>
              <a:t>SBT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9A14D1F-2141-68B6-AE4F-BAB0FD4F242B}"/>
              </a:ext>
            </a:extLst>
          </p:cNvPr>
          <p:cNvSpPr/>
          <p:nvPr/>
        </p:nvSpPr>
        <p:spPr>
          <a:xfrm>
            <a:off x="5808216" y="2044823"/>
            <a:ext cx="655467" cy="1908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>
                <a:solidFill>
                  <a:schemeClr val="tx1"/>
                </a:solidFill>
              </a:rPr>
              <a:t>SBT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DD69EB0-99B8-B5BA-B970-EC4387A0B162}"/>
              </a:ext>
            </a:extLst>
          </p:cNvPr>
          <p:cNvSpPr/>
          <p:nvPr/>
        </p:nvSpPr>
        <p:spPr>
          <a:xfrm>
            <a:off x="6545064" y="2044823"/>
            <a:ext cx="655467" cy="1908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>
                <a:solidFill>
                  <a:schemeClr val="tx1"/>
                </a:solidFill>
              </a:rPr>
              <a:t>SBT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36828F-DDE9-4E78-2644-757B522615D0}"/>
              </a:ext>
            </a:extLst>
          </p:cNvPr>
          <p:cNvSpPr/>
          <p:nvPr/>
        </p:nvSpPr>
        <p:spPr>
          <a:xfrm>
            <a:off x="4596414" y="2493145"/>
            <a:ext cx="2423604" cy="3817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Lots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AD4D85-0862-F4EA-F4AC-8E27DB792D1B}"/>
              </a:ext>
            </a:extLst>
          </p:cNvPr>
          <p:cNvSpPr/>
          <p:nvPr/>
        </p:nvSpPr>
        <p:spPr>
          <a:xfrm>
            <a:off x="891465" y="3413466"/>
            <a:ext cx="10409069" cy="24457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3913F9-382F-8F20-9949-1EEAD54206D1}"/>
              </a:ext>
            </a:extLst>
          </p:cNvPr>
          <p:cNvSpPr/>
          <p:nvPr/>
        </p:nvSpPr>
        <p:spPr>
          <a:xfrm>
            <a:off x="891465" y="3021368"/>
            <a:ext cx="1074198" cy="2633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>
                <a:solidFill>
                  <a:schemeClr val="tx1"/>
                </a:solidFill>
              </a:rPr>
              <a:t>Filtrer par :</a:t>
            </a:r>
          </a:p>
        </p:txBody>
      </p:sp>
      <p:sp>
        <p:nvSpPr>
          <p:cNvPr id="38" name="Bouton d’action : début 3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1BDD58A-B12C-50D5-156D-F4854999A425}"/>
              </a:ext>
            </a:extLst>
          </p:cNvPr>
          <p:cNvSpPr/>
          <p:nvPr/>
        </p:nvSpPr>
        <p:spPr>
          <a:xfrm>
            <a:off x="4811699" y="6205491"/>
            <a:ext cx="241915" cy="192353"/>
          </a:xfrm>
          <a:prstGeom prst="actionButtonBeginning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A8D2E2-BAB1-EE15-0175-1E265420DA26}"/>
              </a:ext>
            </a:extLst>
          </p:cNvPr>
          <p:cNvSpPr/>
          <p:nvPr/>
        </p:nvSpPr>
        <p:spPr>
          <a:xfrm>
            <a:off x="5184559" y="6205491"/>
            <a:ext cx="1360505" cy="1923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1 / 2</a:t>
            </a:r>
          </a:p>
        </p:txBody>
      </p:sp>
      <p:sp>
        <p:nvSpPr>
          <p:cNvPr id="40" name="Bouton d’action : fin 3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856F497-5E7C-C944-2237-0FF2D003C981}"/>
              </a:ext>
            </a:extLst>
          </p:cNvPr>
          <p:cNvSpPr/>
          <p:nvPr/>
        </p:nvSpPr>
        <p:spPr>
          <a:xfrm>
            <a:off x="6702641" y="6205491"/>
            <a:ext cx="248575" cy="192353"/>
          </a:xfrm>
          <a:prstGeom prst="actionButtonE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BE4E16-5414-4DA8-EB3D-F01127516EF5}"/>
              </a:ext>
            </a:extLst>
          </p:cNvPr>
          <p:cNvSpPr/>
          <p:nvPr/>
        </p:nvSpPr>
        <p:spPr>
          <a:xfrm>
            <a:off x="1074198" y="3586579"/>
            <a:ext cx="9996256" cy="20551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B09072F-201A-04E3-210A-3F58B426F03B}"/>
              </a:ext>
            </a:extLst>
          </p:cNvPr>
          <p:cNvSpPr/>
          <p:nvPr/>
        </p:nvSpPr>
        <p:spPr>
          <a:xfrm>
            <a:off x="1242874" y="3672395"/>
            <a:ext cx="9667782" cy="2604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Information à propos du lot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AB0153-29B9-42D7-3224-984E364B7D49}"/>
              </a:ext>
            </a:extLst>
          </p:cNvPr>
          <p:cNvSpPr/>
          <p:nvPr/>
        </p:nvSpPr>
        <p:spPr>
          <a:xfrm>
            <a:off x="1238435" y="4018624"/>
            <a:ext cx="9667782" cy="2604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Information à propos du lot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486E34-0739-C8C2-7CA4-50A0AE016B5E}"/>
              </a:ext>
            </a:extLst>
          </p:cNvPr>
          <p:cNvSpPr/>
          <p:nvPr/>
        </p:nvSpPr>
        <p:spPr>
          <a:xfrm>
            <a:off x="1238435" y="4353757"/>
            <a:ext cx="9667782" cy="2604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Information à propos du lot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E03FC9-8E99-3B50-22B8-1E0349183974}"/>
              </a:ext>
            </a:extLst>
          </p:cNvPr>
          <p:cNvSpPr/>
          <p:nvPr/>
        </p:nvSpPr>
        <p:spPr>
          <a:xfrm>
            <a:off x="1238435" y="4702206"/>
            <a:ext cx="9667782" cy="2604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Information à propos du lot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1C7507-44CF-FC48-67BA-FBF646716D10}"/>
              </a:ext>
            </a:extLst>
          </p:cNvPr>
          <p:cNvSpPr/>
          <p:nvPr/>
        </p:nvSpPr>
        <p:spPr>
          <a:xfrm>
            <a:off x="1238435" y="5022544"/>
            <a:ext cx="9667782" cy="2604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Information à propos du lot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4D0E6E-AAE1-0F5D-B188-5673808EB8A2}"/>
              </a:ext>
            </a:extLst>
          </p:cNvPr>
          <p:cNvSpPr/>
          <p:nvPr/>
        </p:nvSpPr>
        <p:spPr>
          <a:xfrm>
            <a:off x="1238435" y="5345842"/>
            <a:ext cx="9667782" cy="2604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Information à propos du lot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69D78B6-6FCA-A4F4-A09C-EFEDBDE79ADE}"/>
              </a:ext>
            </a:extLst>
          </p:cNvPr>
          <p:cNvSpPr/>
          <p:nvPr/>
        </p:nvSpPr>
        <p:spPr>
          <a:xfrm>
            <a:off x="2068497" y="3058360"/>
            <a:ext cx="1331650" cy="2175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>
                <a:solidFill>
                  <a:schemeClr val="tx1"/>
                </a:solidFill>
              </a:rPr>
              <a:t>BT1 / SBT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8ABD90-7A8B-5783-CE91-B1DC16572D4D}"/>
              </a:ext>
            </a:extLst>
          </p:cNvPr>
          <p:cNvSpPr/>
          <p:nvPr/>
        </p:nvSpPr>
        <p:spPr>
          <a:xfrm>
            <a:off x="1296140" y="246931"/>
            <a:ext cx="2095130" cy="479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CH" dirty="0">
                <a:solidFill>
                  <a:schemeClr val="tx1"/>
                </a:solidFill>
                <a:latin typeface="system-ui"/>
              </a:rPr>
              <a:t>      </a:t>
            </a:r>
            <a:r>
              <a:rPr lang="fr-CH" b="0" i="0" dirty="0">
                <a:solidFill>
                  <a:schemeClr val="tx1"/>
                </a:solidFill>
                <a:effectLst/>
                <a:latin typeface="system-ui"/>
              </a:rPr>
              <a:t>ENCHERINO</a:t>
            </a:r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0F296B-D1E7-71BC-2ABC-8C46806B1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17" y="267522"/>
            <a:ext cx="520339" cy="4693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22AA09B-309F-F11D-025E-F7B8CC88C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79" y="1144840"/>
            <a:ext cx="960254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6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F3F07-15FC-E21B-FCB1-53B641FA2A89}"/>
              </a:ext>
            </a:extLst>
          </p:cNvPr>
          <p:cNvSpPr/>
          <p:nvPr/>
        </p:nvSpPr>
        <p:spPr>
          <a:xfrm>
            <a:off x="0" y="0"/>
            <a:ext cx="12192000" cy="1056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1EB11-D401-1995-38A8-E97C5BD7C1AE}"/>
              </a:ext>
            </a:extLst>
          </p:cNvPr>
          <p:cNvSpPr/>
          <p:nvPr/>
        </p:nvSpPr>
        <p:spPr>
          <a:xfrm>
            <a:off x="9355585" y="468296"/>
            <a:ext cx="640672" cy="2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150E4D-41E2-32CB-F530-C198B3B9BFF3}"/>
              </a:ext>
            </a:extLst>
          </p:cNvPr>
          <p:cNvSpPr/>
          <p:nvPr/>
        </p:nvSpPr>
        <p:spPr>
          <a:xfrm>
            <a:off x="10067277" y="466077"/>
            <a:ext cx="640672" cy="2707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E5734-3289-3CD2-CC01-D1DC064F6AEE}"/>
              </a:ext>
            </a:extLst>
          </p:cNvPr>
          <p:cNvSpPr/>
          <p:nvPr/>
        </p:nvSpPr>
        <p:spPr>
          <a:xfrm>
            <a:off x="10771574" y="468296"/>
            <a:ext cx="640672" cy="270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Lots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9B45A-B754-CB2A-F302-FDECE6EEDED1}"/>
              </a:ext>
            </a:extLst>
          </p:cNvPr>
          <p:cNvSpPr/>
          <p:nvPr/>
        </p:nvSpPr>
        <p:spPr>
          <a:xfrm>
            <a:off x="11475871" y="466077"/>
            <a:ext cx="640672" cy="27077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900" dirty="0">
                <a:solidFill>
                  <a:schemeClr val="tx1"/>
                </a:solidFill>
              </a:rPr>
              <a:t>Ajout de lot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57464-606F-439C-3EE6-37956C925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4AAF9-C0B7-840C-8A18-F26B30124605}"/>
              </a:ext>
            </a:extLst>
          </p:cNvPr>
          <p:cNvSpPr/>
          <p:nvPr/>
        </p:nvSpPr>
        <p:spPr>
          <a:xfrm>
            <a:off x="3812958" y="1300579"/>
            <a:ext cx="4003829" cy="3373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Ajouter un lot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C58EB-FAF4-B757-B1FB-80D4B71E325B}"/>
              </a:ext>
            </a:extLst>
          </p:cNvPr>
          <p:cNvSpPr/>
          <p:nvPr/>
        </p:nvSpPr>
        <p:spPr>
          <a:xfrm>
            <a:off x="3444534" y="1793287"/>
            <a:ext cx="4740675" cy="4572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63504-34A3-36C2-05A1-084402A33226}"/>
              </a:ext>
            </a:extLst>
          </p:cNvPr>
          <p:cNvSpPr/>
          <p:nvPr/>
        </p:nvSpPr>
        <p:spPr>
          <a:xfrm>
            <a:off x="3675358" y="2032989"/>
            <a:ext cx="4274597" cy="4438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NOM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D4448F-81A9-4B4D-EFCD-7BDF21AFEB77}"/>
              </a:ext>
            </a:extLst>
          </p:cNvPr>
          <p:cNvSpPr/>
          <p:nvPr/>
        </p:nvSpPr>
        <p:spPr>
          <a:xfrm>
            <a:off x="3677572" y="2596717"/>
            <a:ext cx="4274597" cy="4438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Catégorie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C0850E-C25B-2069-0D90-3C08B300A7B1}"/>
              </a:ext>
            </a:extLst>
          </p:cNvPr>
          <p:cNvSpPr/>
          <p:nvPr/>
        </p:nvSpPr>
        <p:spPr>
          <a:xfrm>
            <a:off x="3677572" y="3142693"/>
            <a:ext cx="4274597" cy="4438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Sous-catégorie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8FAB8E-F867-ACC9-83FA-14917AA7230F}"/>
              </a:ext>
            </a:extLst>
          </p:cNvPr>
          <p:cNvSpPr/>
          <p:nvPr/>
        </p:nvSpPr>
        <p:spPr>
          <a:xfrm>
            <a:off x="3675358" y="3724180"/>
            <a:ext cx="4274597" cy="4438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Description</a:t>
            </a:r>
          </a:p>
        </p:txBody>
      </p:sp>
      <p:pic>
        <p:nvPicPr>
          <p:cNvPr id="35" name="Image 34" descr="Une image contenant capture d’écran, Rectangle, ligne, conception&#10;&#10;Description générée automatiquement">
            <a:extLst>
              <a:ext uri="{FF2B5EF4-FFF2-40B4-BE49-F238E27FC236}">
                <a16:creationId xmlns:a16="http://schemas.microsoft.com/office/drawing/2014/main" id="{21871AC7-0893-2375-EABF-F9A420E433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28848" b="27775"/>
          <a:stretch/>
        </p:blipFill>
        <p:spPr>
          <a:xfrm>
            <a:off x="7580375" y="2672668"/>
            <a:ext cx="263843" cy="290114"/>
          </a:xfrm>
          <a:prstGeom prst="rect">
            <a:avLst/>
          </a:prstGeom>
        </p:spPr>
      </p:pic>
      <p:pic>
        <p:nvPicPr>
          <p:cNvPr id="36" name="Image 35" descr="Une image contenant capture d’écran, Rectangle, ligne, conception&#10;&#10;Description générée automatiquement">
            <a:extLst>
              <a:ext uri="{FF2B5EF4-FFF2-40B4-BE49-F238E27FC236}">
                <a16:creationId xmlns:a16="http://schemas.microsoft.com/office/drawing/2014/main" id="{18F8C57C-55C8-3DB8-BF2C-2C99E262F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6" t="28848" b="27775"/>
          <a:stretch/>
        </p:blipFill>
        <p:spPr>
          <a:xfrm>
            <a:off x="7580374" y="3219578"/>
            <a:ext cx="263843" cy="29011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B72B4C8-4595-C747-2F5E-B55A5B80B1A5}"/>
              </a:ext>
            </a:extLst>
          </p:cNvPr>
          <p:cNvSpPr/>
          <p:nvPr/>
        </p:nvSpPr>
        <p:spPr>
          <a:xfrm>
            <a:off x="3675358" y="4314545"/>
            <a:ext cx="4274597" cy="4438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Prix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C4A15920-E11F-1E81-C623-7DB3D15A95A3}"/>
              </a:ext>
            </a:extLst>
          </p:cNvPr>
          <p:cNvSpPr/>
          <p:nvPr/>
        </p:nvSpPr>
        <p:spPr>
          <a:xfrm>
            <a:off x="6973411" y="5831120"/>
            <a:ext cx="976544" cy="3817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Ajouter</a:t>
            </a:r>
          </a:p>
        </p:txBody>
      </p:sp>
      <p:pic>
        <p:nvPicPr>
          <p:cNvPr id="1032" name="Picture 8" descr="Histoire des publicités de Paris Match, les publicités des années 1950 ...">
            <a:extLst>
              <a:ext uri="{FF2B5EF4-FFF2-40B4-BE49-F238E27FC236}">
                <a16:creationId xmlns:a16="http://schemas.microsoft.com/office/drawing/2014/main" id="{133998F0-B08F-D754-55C5-44512F1BF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59" y="1637931"/>
            <a:ext cx="1404016" cy="400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Histoire des publicités de Paris Match, les publicités des années 1950 ...">
            <a:extLst>
              <a:ext uri="{FF2B5EF4-FFF2-40B4-BE49-F238E27FC236}">
                <a16:creationId xmlns:a16="http://schemas.microsoft.com/office/drawing/2014/main" id="{1B961B99-D6CD-D74A-E7E3-A92CD3CC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52" y="1793287"/>
            <a:ext cx="1404016" cy="400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93D4C6-387E-E6E8-A0A3-157E1B7FBF31}"/>
              </a:ext>
            </a:extLst>
          </p:cNvPr>
          <p:cNvSpPr/>
          <p:nvPr/>
        </p:nvSpPr>
        <p:spPr>
          <a:xfrm>
            <a:off x="1296140" y="246931"/>
            <a:ext cx="2095130" cy="479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CH" dirty="0">
                <a:solidFill>
                  <a:schemeClr val="tx1"/>
                </a:solidFill>
                <a:latin typeface="system-ui"/>
              </a:rPr>
              <a:t>      </a:t>
            </a:r>
            <a:r>
              <a:rPr lang="fr-CH" b="0" i="0" dirty="0">
                <a:solidFill>
                  <a:schemeClr val="tx1"/>
                </a:solidFill>
                <a:effectLst/>
                <a:latin typeface="system-ui"/>
              </a:rPr>
              <a:t>ENCHERINO</a:t>
            </a:r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AAC7B51-9DDE-1A33-4B2F-6F8577481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17" y="267522"/>
            <a:ext cx="520339" cy="4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313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Grand écran</PresentationFormat>
  <Paragraphs>85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system-ui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Dylan Lopez</dc:creator>
  <cp:lastModifiedBy>Dylan Lopez</cp:lastModifiedBy>
  <cp:revision>1</cp:revision>
  <dcterms:created xsi:type="dcterms:W3CDTF">2024-05-16T12:48:58Z</dcterms:created>
  <dcterms:modified xsi:type="dcterms:W3CDTF">2024-05-17T11:40:08Z</dcterms:modified>
</cp:coreProperties>
</file>