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20F6A0-FA7C-76C8-6ECB-6CBCBB7DA4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1EAD9CA-AC30-6DDF-BD94-86B7BC1D75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75D2C9-E03D-EBF4-E1A9-F962C7359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11A8-8E03-4291-9CFA-E5986051B783}" type="datetimeFigureOut">
              <a:rPr lang="fr-CH" smtClean="0"/>
              <a:t>02.10.2023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BF19A5-D1E5-56C8-75AD-65855A8DD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715ED1-F4DA-CBE4-4B91-8A1FD1A48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E11E4-F817-4B5A-A145-A382C706558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77268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211FEA-FEBA-7B9C-4DB7-7A3A28E13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F64B0C7-3980-C899-00AC-20B55F78C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A6D4B8-89A4-6F6B-A695-B734F6D62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11A8-8E03-4291-9CFA-E5986051B783}" type="datetimeFigureOut">
              <a:rPr lang="fr-CH" smtClean="0"/>
              <a:t>02.10.2023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D16A7B-8856-F007-0BC3-35FC4518A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B75317-4A19-90CC-1D0E-9029D5267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E11E4-F817-4B5A-A145-A382C706558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22819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281721-58F7-CB2D-4CC0-6CCEC1FF9C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3675F7E-A190-BC72-1400-960AB84E18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952FEE-9887-2A4D-C0FA-251B582C3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11A8-8E03-4291-9CFA-E5986051B783}" type="datetimeFigureOut">
              <a:rPr lang="fr-CH" smtClean="0"/>
              <a:t>02.10.2023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3F94C2-BBFF-DED3-D217-B4B3CFB98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389AB4-1FA1-21D7-139A-FB07A1D8C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E11E4-F817-4B5A-A145-A382C706558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12091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15203F-0EE7-FC44-6908-4B7151E49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B31221-911B-350D-3975-E4C64421A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C8AEAD-FA5F-2766-C823-ECDC393D8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11A8-8E03-4291-9CFA-E5986051B783}" type="datetimeFigureOut">
              <a:rPr lang="fr-CH" smtClean="0"/>
              <a:t>02.10.2023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BF53CC-69BF-C8C4-728A-43C69C00F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B1F928-EE86-D890-4A42-97A4E9CC1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E11E4-F817-4B5A-A145-A382C706558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56958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6C5ACC-E6D8-090A-62F9-B6296D181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B375C24-D67D-D1CC-E64C-7ABD8972C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996638-A271-B0BE-4903-67350692E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11A8-8E03-4291-9CFA-E5986051B783}" type="datetimeFigureOut">
              <a:rPr lang="fr-CH" smtClean="0"/>
              <a:t>02.10.2023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115EA3-07C3-F102-0D8F-1E47CE63D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2E7D76-CCE9-727A-8D48-3FDB8CE9B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E11E4-F817-4B5A-A145-A382C706558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19555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E02B0A-4F18-0452-7F5A-6861A9651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2810A1-BA4D-F199-3504-2858EA93B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BA6FCB9-0D77-F303-036D-A0CC6D8C65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EB795B8-C363-12D7-3F3F-34C57D357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11A8-8E03-4291-9CFA-E5986051B783}" type="datetimeFigureOut">
              <a:rPr lang="fr-CH" smtClean="0"/>
              <a:t>02.10.2023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876C1CB-D1F2-2182-FD49-A0756AE36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14234B-B8E3-F6D9-D71E-09F89B44B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E11E4-F817-4B5A-A145-A382C706558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59542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46F849-4B93-9CB4-0A98-8E08DCFC2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72FA66E-1658-0CD7-3FE4-288676631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E40F507-E01D-A6A0-D12F-350E13EA2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B98D35F-7D79-5652-94E2-19BFAF4712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711A117-C040-AEBC-E49E-8F140EAA2D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BCF3116-8994-2EDA-9479-714DC81FB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11A8-8E03-4291-9CFA-E5986051B783}" type="datetimeFigureOut">
              <a:rPr lang="fr-CH" smtClean="0"/>
              <a:t>02.10.2023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D8FDBCB-55E6-F9CA-C615-14EF4C263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DC029D4-E934-8C04-2071-5649F48E2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E11E4-F817-4B5A-A145-A382C706558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83026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69FAD4-BCE5-0E62-1646-6D5C848E7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76E95AD-7812-102C-4E0A-259D32BC1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11A8-8E03-4291-9CFA-E5986051B783}" type="datetimeFigureOut">
              <a:rPr lang="fr-CH" smtClean="0"/>
              <a:t>02.10.2023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2495F4-4483-796D-919B-5470E1EBE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76049B8-A685-1582-F326-3538337B1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E11E4-F817-4B5A-A145-A382C706558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63243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089923F-5812-EF23-F50E-23D2B1466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11A8-8E03-4291-9CFA-E5986051B783}" type="datetimeFigureOut">
              <a:rPr lang="fr-CH" smtClean="0"/>
              <a:t>02.10.2023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A898E0B-2CE5-40E4-BB19-3906E4507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A905252-3266-9069-E0DF-070820AD3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E11E4-F817-4B5A-A145-A382C706558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69486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3DA2D8-812E-41AE-63F9-E2C16A41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D5A3C5-6F52-CDF8-2363-AEE5F5071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4123F9E-8750-1FCF-08E2-E16E5849F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E5A7A57-1B61-96AD-4256-629BA8F31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11A8-8E03-4291-9CFA-E5986051B783}" type="datetimeFigureOut">
              <a:rPr lang="fr-CH" smtClean="0"/>
              <a:t>02.10.2023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066E509-B243-F4F6-B208-0F680356A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6C88699-D9C6-3E36-AAB5-6BE398B6E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E11E4-F817-4B5A-A145-A382C706558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80926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1C41EC-400F-ECE6-4BD0-7FE352FC4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2BAA5E3-BC38-04EE-80B3-59BBF67DFC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2FDC147-03A4-F9B0-019E-9EDD48ED0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DD5A9F1-3165-5512-3B14-2BE071FBD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11A8-8E03-4291-9CFA-E5986051B783}" type="datetimeFigureOut">
              <a:rPr lang="fr-CH" smtClean="0"/>
              <a:t>02.10.2023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1C25A0-15AE-9E0D-5F5A-946F82E74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303C66D-ACB4-8DE3-9C34-451E9AEC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E11E4-F817-4B5A-A145-A382C706558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00116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3420901-12DB-A01A-6DDE-D4D886B90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DEA6FD7-6EB4-AF6F-1CED-8EDB59AA3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01C337-2B76-3AEB-06BE-6E56B5F224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811A8-8E03-4291-9CFA-E5986051B783}" type="datetimeFigureOut">
              <a:rPr lang="fr-CH" smtClean="0"/>
              <a:t>02.10.2023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2EB51E-E381-1DC9-49A7-0D5CDCCCF3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4BF23F-815A-8F90-FDE9-F4F0D76A03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E11E4-F817-4B5A-A145-A382C706558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75785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0E2DCE-B999-95A0-C262-C30D6F2B9E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E832203-AD94-342A-B513-4EA1E1C9FA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2229406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Miguel Santos</dc:creator>
  <cp:lastModifiedBy>Miguel Santos</cp:lastModifiedBy>
  <cp:revision>1</cp:revision>
  <dcterms:created xsi:type="dcterms:W3CDTF">2023-10-02T13:21:37Z</dcterms:created>
  <dcterms:modified xsi:type="dcterms:W3CDTF">2023-10-02T13:22:30Z</dcterms:modified>
</cp:coreProperties>
</file>