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8"/>
  </p:notesMasterIdLst>
  <p:sldIdLst>
    <p:sldId id="257" r:id="rId2"/>
    <p:sldId id="258" r:id="rId3"/>
    <p:sldId id="259" r:id="rId4"/>
    <p:sldId id="267" r:id="rId5"/>
    <p:sldId id="270" r:id="rId6"/>
    <p:sldId id="269" r:id="rId7"/>
    <p:sldId id="272" r:id="rId8"/>
    <p:sldId id="268" r:id="rId9"/>
    <p:sldId id="273" r:id="rId10"/>
    <p:sldId id="261" r:id="rId11"/>
    <p:sldId id="262" r:id="rId12"/>
    <p:sldId id="263" r:id="rId13"/>
    <p:sldId id="264" r:id="rId14"/>
    <p:sldId id="271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6F8D-2E26-42B9-A8FF-FB1F53D74DE4}" type="datetimeFigureOut">
              <a:rPr lang="fr-CH" smtClean="0"/>
              <a:t>30.01.2018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D0FB3-659C-4B37-B607-BA41226BB3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18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20 min + 10 min questions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D0FB3-659C-4B37-B607-BA41226BB3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265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LED Verte = 330</a:t>
            </a:r>
            <a:r>
              <a:rPr lang="fr-CH" baseline="0" dirty="0" smtClean="0"/>
              <a:t> Ohm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D0FB3-659C-4B37-B607-BA41226BB36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462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Tension LED </a:t>
            </a:r>
            <a:r>
              <a:rPr lang="fr-CH" dirty="0" err="1" smtClean="0"/>
              <a:t>Rge</a:t>
            </a:r>
            <a:r>
              <a:rPr lang="fr-CH" baseline="0" dirty="0" smtClean="0"/>
              <a:t> = 1V75</a:t>
            </a:r>
          </a:p>
          <a:p>
            <a:r>
              <a:rPr lang="fr-CH" baseline="0" dirty="0" smtClean="0"/>
              <a:t>Tension LED </a:t>
            </a:r>
            <a:r>
              <a:rPr lang="fr-CH" baseline="0" dirty="0" err="1" smtClean="0"/>
              <a:t>Jne</a:t>
            </a:r>
            <a:r>
              <a:rPr lang="fr-CH" baseline="0" dirty="0" smtClean="0"/>
              <a:t> = 1V85</a:t>
            </a:r>
          </a:p>
          <a:p>
            <a:r>
              <a:rPr lang="fr-CH" baseline="0" dirty="0" smtClean="0"/>
              <a:t>Tension LED Verte = 2V65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D0FB3-659C-4B37-B607-BA41226BB36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921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SYSCLK</a:t>
            </a:r>
            <a:r>
              <a:rPr lang="fr-CH" baseline="0" dirty="0" smtClean="0"/>
              <a:t> = 8MHz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D0FB3-659C-4B37-B607-BA41226BB36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875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Essayer</a:t>
            </a:r>
            <a:r>
              <a:rPr lang="fr-CH" baseline="0" dirty="0" smtClean="0"/>
              <a:t> de gagner du temps dans les prochaines phase par rapport à </a:t>
            </a:r>
            <a:r>
              <a:rPr lang="fr-CH" baseline="0" smtClean="0"/>
              <a:t>mon planning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D0FB3-659C-4B37-B607-BA41226BB363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286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E65F1C-E3CB-4BF6-8F26-415B8369C5E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B0438-52C4-4DDC-AA02-27D51B56A6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722FE5-FD82-4A16-87E1-46BE7104A4A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76295-EC19-42AB-A303-13ED58BBC0D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2F8F3-3D08-4311-BAAF-19BCD424517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A4FAD-981F-4259-B160-AB875D01F4F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587D5-2625-48DD-9C80-439942B9AD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8479C-B696-4195-892A-FC98F7E3C2C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61915-5DC9-4431-AA80-0EC1BE8BBA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3A4C6-AED0-4D45-88BE-5EF5D2E948D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973C6-FAF8-4CDB-AA59-377EFE017A1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C2C6C7-ADA1-422A-A466-D5C49355E77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60848"/>
            <a:ext cx="7772400" cy="1143000"/>
          </a:xfrm>
        </p:spPr>
        <p:txBody>
          <a:bodyPr/>
          <a:lstStyle/>
          <a:p>
            <a:r>
              <a:rPr lang="fr-FR" dirty="0" smtClean="0"/>
              <a:t>Portier</a:t>
            </a:r>
            <a:endParaRPr lang="fr-F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84984"/>
            <a:ext cx="7772400" cy="1440160"/>
          </a:xfrm>
        </p:spPr>
        <p:txBody>
          <a:bodyPr>
            <a:normAutofit/>
          </a:bodyPr>
          <a:lstStyle/>
          <a:p>
            <a:r>
              <a:rPr lang="fr-FR" dirty="0" smtClean="0"/>
              <a:t>Ismaël Page</a:t>
            </a:r>
          </a:p>
          <a:p>
            <a:r>
              <a:rPr lang="fr-FR" dirty="0" smtClean="0"/>
              <a:t>Projet ETML-ES</a:t>
            </a:r>
          </a:p>
          <a:p>
            <a:r>
              <a:rPr lang="fr-FR" dirty="0" smtClean="0"/>
              <a:t>30 janvier 2018</a:t>
            </a:r>
            <a:endParaRPr lang="fr-F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124744"/>
            <a:ext cx="77724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fr-FR" dirty="0" smtClean="0"/>
              <a:t>Phase de design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Montage </a:t>
            </a:r>
            <a:r>
              <a:rPr lang="fr-CH" dirty="0" smtClean="0"/>
              <a:t>"IN" Alimentation</a:t>
            </a:r>
            <a:endParaRPr lang="fr-CH" dirty="0"/>
          </a:p>
        </p:txBody>
      </p:sp>
      <p:pic>
        <p:nvPicPr>
          <p:cNvPr id="4" name="Espace réservé du contenu 3" descr="C:\Users\pageis\Pictures\Screenpresso\uUsb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7" y="1929353"/>
            <a:ext cx="7563906" cy="3629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475656" y="3573016"/>
            <a:ext cx="36004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0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Communication PIC32MX </a:t>
            </a:r>
            <a:r>
              <a:rPr lang="fr-CH" dirty="0" smtClean="0">
                <a:sym typeface="Wingdings" panose="05000000000000000000" pitchFamily="2" charset="2"/>
              </a:rPr>
              <a:t> Module 868MHz</a:t>
            </a:r>
          </a:p>
          <a:p>
            <a:pPr lvl="1"/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err="1" smtClean="0">
                <a:sym typeface="Wingdings" panose="05000000000000000000" pitchFamily="2" charset="2"/>
              </a:rPr>
              <a:t>Baudrate</a:t>
            </a:r>
            <a:r>
              <a:rPr lang="fr-CH" dirty="0" smtClean="0">
                <a:sym typeface="Wingdings" panose="05000000000000000000" pitchFamily="2" charset="2"/>
              </a:rPr>
              <a:t> : 57'600</a:t>
            </a:r>
          </a:p>
          <a:p>
            <a:pPr lvl="1"/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Demande depuis montage OUT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(+ tension piles)</a:t>
            </a:r>
          </a:p>
          <a:p>
            <a:pPr lvl="1"/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Réponse dans les 30 secondes</a:t>
            </a:r>
          </a:p>
          <a:p>
            <a:pPr lvl="1"/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Emission en broadcast via le module RF</a:t>
            </a:r>
            <a:endParaRPr lang="fr-CH" dirty="0" smtClean="0">
              <a:sym typeface="Wingdings" panose="05000000000000000000" pitchFamily="2" charset="2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UART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381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Composants</a:t>
            </a:r>
          </a:p>
          <a:p>
            <a:pPr lvl="1"/>
            <a:r>
              <a:rPr lang="fr-CH" dirty="0" smtClean="0"/>
              <a:t>74.14.- Fr</a:t>
            </a:r>
          </a:p>
          <a:p>
            <a:pPr lvl="1"/>
            <a:endParaRPr lang="fr-CH" dirty="0"/>
          </a:p>
          <a:p>
            <a:r>
              <a:rPr lang="fr-CH" dirty="0" smtClean="0"/>
              <a:t>PCB</a:t>
            </a:r>
          </a:p>
          <a:p>
            <a:pPr lvl="1"/>
            <a:r>
              <a:rPr lang="fr-CH" dirty="0" smtClean="0"/>
              <a:t>150.- Fr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Module 868MHz</a:t>
            </a:r>
          </a:p>
          <a:p>
            <a:pPr lvl="1"/>
            <a:r>
              <a:rPr lang="fr-CH" dirty="0" smtClean="0"/>
              <a:t>165.- Fr</a:t>
            </a:r>
          </a:p>
          <a:p>
            <a:pPr marL="393192" lvl="1" indent="0">
              <a:buNone/>
            </a:pPr>
            <a:endParaRPr lang="fr-CH" dirty="0"/>
          </a:p>
          <a:p>
            <a:pPr marL="393192" lvl="1" indent="0">
              <a:buNone/>
            </a:pPr>
            <a:endParaRPr lang="fr-CH" dirty="0" smtClean="0"/>
          </a:p>
          <a:p>
            <a:r>
              <a:rPr lang="fr-CH" dirty="0" smtClean="0"/>
              <a:t>Total :	389.14.- Fr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Coût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7745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Planning</a:t>
            </a:r>
            <a:endParaRPr lang="fr-CH" dirty="0"/>
          </a:p>
        </p:txBody>
      </p:sp>
      <p:pic>
        <p:nvPicPr>
          <p:cNvPr id="4098" name="Picture 2" descr="C:\Users\pageis\Pictures\Screenpresso\2018-01-30_08h09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124744"/>
            <a:ext cx="720571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34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Planning</a:t>
            </a:r>
            <a:endParaRPr lang="fr-CH" dirty="0"/>
          </a:p>
        </p:txBody>
      </p:sp>
      <p:pic>
        <p:nvPicPr>
          <p:cNvPr id="5122" name="Picture 2" descr="C:\Users\pageis\Pictures\Screenpresso\2018-01-30_08h09_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00" y="1124743"/>
            <a:ext cx="7236000" cy="48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Peu de problèmes dans cette phase</a:t>
            </a:r>
          </a:p>
          <a:p>
            <a:endParaRPr lang="fr-CH" dirty="0" smtClean="0"/>
          </a:p>
          <a:p>
            <a:r>
              <a:rPr lang="fr-CH" dirty="0" smtClean="0"/>
              <a:t>Je suis dans le temps selon mon planning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2072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52" l="9976" r="899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8" y="1543536"/>
            <a:ext cx="7830643" cy="44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4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fr-CH" dirty="0" smtClean="0"/>
              <a:t>Produit </a:t>
            </a:r>
            <a:r>
              <a:rPr lang="fr-CH" dirty="0" smtClean="0"/>
              <a:t>voulu</a:t>
            </a:r>
          </a:p>
          <a:p>
            <a:r>
              <a:rPr lang="fr-CH" dirty="0" smtClean="0"/>
              <a:t>Entrées/Sorties</a:t>
            </a:r>
            <a:endParaRPr lang="fr-CH" dirty="0" smtClean="0"/>
          </a:p>
          <a:p>
            <a:r>
              <a:rPr lang="fr-CH" dirty="0" smtClean="0"/>
              <a:t>Montage </a:t>
            </a:r>
            <a:r>
              <a:rPr lang="fr-CH" dirty="0" smtClean="0"/>
              <a:t>"OUT"</a:t>
            </a:r>
            <a:endParaRPr lang="fr-CH" dirty="0" smtClean="0"/>
          </a:p>
          <a:p>
            <a:r>
              <a:rPr lang="fr-CH" dirty="0" smtClean="0"/>
              <a:t>Montage </a:t>
            </a:r>
            <a:r>
              <a:rPr lang="fr-CH" dirty="0" smtClean="0"/>
              <a:t>"IN"</a:t>
            </a:r>
            <a:endParaRPr lang="fr-CH" dirty="0" smtClean="0"/>
          </a:p>
          <a:p>
            <a:r>
              <a:rPr lang="fr-CH" dirty="0" smtClean="0"/>
              <a:t>UART</a:t>
            </a:r>
          </a:p>
          <a:p>
            <a:r>
              <a:rPr lang="fr-CH" dirty="0" smtClean="0"/>
              <a:t>Coûts</a:t>
            </a:r>
          </a:p>
          <a:p>
            <a:r>
              <a:rPr lang="fr-CH" dirty="0" smtClean="0"/>
              <a:t>Planning</a:t>
            </a:r>
          </a:p>
          <a:p>
            <a:r>
              <a:rPr lang="fr-CH" dirty="0" smtClean="0"/>
              <a:t>Conclusion </a:t>
            </a:r>
          </a:p>
          <a:p>
            <a:r>
              <a:rPr lang="fr-CH" dirty="0" smtClean="0"/>
              <a:t>Questions</a:t>
            </a:r>
          </a:p>
          <a:p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fr-CH" dirty="0" smtClean="0"/>
              <a:t>Sommaire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87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Produit voulu</a:t>
            </a:r>
            <a:endParaRPr lang="fr-CH" dirty="0"/>
          </a:p>
        </p:txBody>
      </p:sp>
      <p:pic>
        <p:nvPicPr>
          <p:cNvPr id="1026" name="Picture 2" descr="C:\Users\pageis\Pictures\Screenpresso\2018-01-30_07h12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132856"/>
            <a:ext cx="37338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geis\Pictures\Screenpresso\2018-01-30_07h13_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7275"/>
            <a:ext cx="36861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pageis\Pictures\Screenpresso\2018-01-30_07h13_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9000"/>
            <a:ext cx="36861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160148" y="2492896"/>
            <a:ext cx="9798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868MHz</a:t>
            </a:r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92280" y="1340768"/>
            <a:ext cx="9798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868MHz</a:t>
            </a:r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27967" y="3717032"/>
            <a:ext cx="9798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868MHz</a:t>
            </a:r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8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Entrées / Sorties</a:t>
            </a:r>
            <a:endParaRPr lang="fr-CH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67978"/>
              </p:ext>
            </p:extLst>
          </p:nvPr>
        </p:nvGraphicFramePr>
        <p:xfrm>
          <a:off x="1115616" y="1988840"/>
          <a:ext cx="6624735" cy="2448271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656019"/>
                <a:gridCol w="1656019"/>
                <a:gridCol w="1656019"/>
                <a:gridCol w="1656678"/>
              </a:tblGrid>
              <a:tr h="34975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</a:t>
                      </a:r>
                      <a:endParaRPr lang="fr-CH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OUT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49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</a:rPr>
                        <a:t>Entrées</a:t>
                      </a:r>
                      <a:endParaRPr lang="fr-CH" sz="11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</a:rPr>
                        <a:t>Sorties</a:t>
                      </a:r>
                      <a:endParaRPr lang="fr-CH" sz="11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</a:rPr>
                        <a:t>Entrées</a:t>
                      </a:r>
                      <a:endParaRPr lang="fr-CH" sz="11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</a:rPr>
                        <a:t>Sorties</a:t>
                      </a:r>
                      <a:endParaRPr lang="fr-CH" sz="11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Switch1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LED</a:t>
                      </a:r>
                      <a:r>
                        <a:rPr lang="fr-FR" sz="1100" baseline="-25000" dirty="0">
                          <a:effectLst/>
                        </a:rPr>
                        <a:t>RED</a:t>
                      </a:r>
                      <a:endParaRPr lang="fr-CH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Switch1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LED</a:t>
                      </a:r>
                      <a:r>
                        <a:rPr lang="fr-FR" sz="1100" baseline="-25000">
                          <a:effectLst/>
                        </a:rPr>
                        <a:t>RED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Switch2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LED</a:t>
                      </a:r>
                      <a:r>
                        <a:rPr lang="fr-FR" sz="1100" baseline="-25000">
                          <a:effectLst/>
                        </a:rPr>
                        <a:t>RED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Tension piles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LED</a:t>
                      </a:r>
                      <a:r>
                        <a:rPr lang="fr-FR" sz="1100" baseline="-25000">
                          <a:effectLst/>
                        </a:rPr>
                        <a:t>YLW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Switch3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LED</a:t>
                      </a:r>
                      <a:r>
                        <a:rPr lang="fr-FR" sz="1100" baseline="-25000">
                          <a:effectLst/>
                        </a:rPr>
                        <a:t>RED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/</a:t>
                      </a:r>
                      <a:endParaRPr lang="fr-CH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LED</a:t>
                      </a:r>
                      <a:r>
                        <a:rPr lang="fr-FR" sz="1100" baseline="-25000">
                          <a:effectLst/>
                        </a:rPr>
                        <a:t>GRN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/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Buzzer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/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Buzzer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RS232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RS232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RS232</a:t>
                      </a:r>
                      <a:endParaRPr lang="fr-CH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RS232</a:t>
                      </a:r>
                      <a:endParaRPr lang="fr-CH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1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4402832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CH" sz="1800" dirty="0" smtClean="0"/>
              <a:t>R</a:t>
            </a:r>
            <a:r>
              <a:rPr lang="fr-CH" sz="1400" dirty="0" smtClean="0"/>
              <a:t>LED</a:t>
            </a:r>
            <a:r>
              <a:rPr lang="fr-CH" sz="1800" dirty="0" smtClean="0"/>
              <a:t> Verte = 330</a:t>
            </a:r>
            <a:r>
              <a:rPr lang="el-GR" sz="1800" dirty="0" smtClean="0"/>
              <a:t>Ω</a:t>
            </a:r>
            <a:r>
              <a:rPr lang="fr-CH" sz="1800" dirty="0" smtClean="0"/>
              <a:t> </a:t>
            </a:r>
          </a:p>
          <a:p>
            <a:pPr marL="109728" indent="0">
              <a:buNone/>
            </a:pPr>
            <a:endParaRPr lang="fr-CH" sz="1800" dirty="0"/>
          </a:p>
          <a:p>
            <a:pPr marL="109728" indent="0">
              <a:buNone/>
            </a:pPr>
            <a:r>
              <a:rPr lang="fr-CH" sz="1800" dirty="0"/>
              <a:t>R</a:t>
            </a:r>
            <a:r>
              <a:rPr lang="fr-CH" sz="1400" dirty="0"/>
              <a:t>LED</a:t>
            </a:r>
            <a:r>
              <a:rPr lang="fr-CH" sz="1800" dirty="0"/>
              <a:t> </a:t>
            </a:r>
            <a:r>
              <a:rPr lang="fr-CH" sz="1800" dirty="0" smtClean="0"/>
              <a:t>Rouge </a:t>
            </a:r>
            <a:r>
              <a:rPr lang="fr-CH" sz="1800" dirty="0"/>
              <a:t>= </a:t>
            </a:r>
            <a:r>
              <a:rPr lang="fr-CH" sz="1800" dirty="0" smtClean="0"/>
              <a:t>750</a:t>
            </a:r>
            <a:r>
              <a:rPr lang="el-GR" sz="1800" dirty="0" smtClean="0"/>
              <a:t>Ω</a:t>
            </a:r>
            <a:r>
              <a:rPr lang="fr-CH" sz="1800" dirty="0" smtClean="0"/>
              <a:t> </a:t>
            </a:r>
            <a:endParaRPr lang="fr-CH" sz="1800" dirty="0"/>
          </a:p>
          <a:p>
            <a:pPr marL="109728" indent="0">
              <a:buNone/>
            </a:pPr>
            <a:endParaRPr lang="fr-CH" sz="1800" dirty="0" smtClean="0"/>
          </a:p>
          <a:p>
            <a:pPr marL="109728" indent="0">
              <a:buNone/>
            </a:pPr>
            <a:r>
              <a:rPr lang="fr-CH" sz="1800" dirty="0"/>
              <a:t>R</a:t>
            </a:r>
            <a:r>
              <a:rPr lang="fr-CH" sz="1400" dirty="0"/>
              <a:t>LED</a:t>
            </a:r>
            <a:r>
              <a:rPr lang="fr-CH" sz="1800" dirty="0"/>
              <a:t> Verte = </a:t>
            </a:r>
            <a:r>
              <a:rPr lang="fr-CH" sz="1800" dirty="0" smtClean="0"/>
              <a:t>750</a:t>
            </a:r>
            <a:r>
              <a:rPr lang="el-GR" sz="1800" dirty="0" smtClean="0"/>
              <a:t>Ω</a:t>
            </a:r>
            <a:endParaRPr lang="fr-CH" sz="1800" dirty="0" smtClean="0"/>
          </a:p>
          <a:p>
            <a:pPr marL="109728" indent="0">
              <a:buNone/>
            </a:pPr>
            <a:endParaRPr lang="fr-CH" sz="1800" dirty="0"/>
          </a:p>
          <a:p>
            <a:pPr marL="109728" indent="0">
              <a:buNone/>
            </a:pPr>
            <a:r>
              <a:rPr lang="fr-CH" sz="1800" dirty="0" smtClean="0"/>
              <a:t>R207 </a:t>
            </a:r>
            <a:r>
              <a:rPr lang="fr-CH" sz="1800" dirty="0" smtClean="0">
                <a:sym typeface="Wingdings" panose="05000000000000000000" pitchFamily="2" charset="2"/>
              </a:rPr>
              <a:t> Sans bruit au démarrage</a:t>
            </a:r>
            <a:r>
              <a:rPr lang="fr-CH" sz="1800" dirty="0" smtClean="0"/>
              <a:t> </a:t>
            </a:r>
            <a:endParaRPr lang="fr-CH" sz="1800" dirty="0"/>
          </a:p>
          <a:p>
            <a:pPr marL="109728" indent="0">
              <a:buNone/>
            </a:pPr>
            <a:endParaRPr lang="fr-CH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Entrées / Sorties</a:t>
            </a:r>
            <a:endParaRPr lang="fr-CH" dirty="0"/>
          </a:p>
        </p:txBody>
      </p:sp>
      <p:pic>
        <p:nvPicPr>
          <p:cNvPr id="4" name="Picture 1" descr="C:\Users\pageis\Pictures\Screenpresso\I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79054"/>
            <a:ext cx="280503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Montage </a:t>
            </a:r>
            <a:r>
              <a:rPr lang="fr-CH" dirty="0" smtClean="0"/>
              <a:t>"OUT" </a:t>
            </a:r>
            <a:r>
              <a:rPr lang="fr-CH" dirty="0" smtClean="0"/>
              <a:t>Alimentation</a:t>
            </a:r>
            <a:endParaRPr lang="fr-CH" dirty="0"/>
          </a:p>
        </p:txBody>
      </p:sp>
      <p:pic>
        <p:nvPicPr>
          <p:cNvPr id="1026" name="Picture 2" descr="C:\Users\pageis\Pictures\Screenpresso\AutoAl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7" y="1700808"/>
            <a:ext cx="8208912" cy="350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3131840" y="3356992"/>
            <a:ext cx="216024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2555776" y="4149080"/>
            <a:ext cx="792088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699792" y="43651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/>
              <a:t>RC = 10ms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7399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Montage </a:t>
            </a:r>
            <a:r>
              <a:rPr lang="fr-CH" dirty="0" smtClean="0"/>
              <a:t>"OUT" Piles</a:t>
            </a:r>
            <a:endParaRPr lang="fr-CH" dirty="0"/>
          </a:p>
        </p:txBody>
      </p:sp>
      <p:pic>
        <p:nvPicPr>
          <p:cNvPr id="8" name="Image 7" descr="C:\Users\pageis\Pictures\Screenpresso\Pi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2789555" cy="42716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4248910" y="1383400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800" dirty="0" smtClean="0"/>
              <a:t>V_REF = 2.048 V</a:t>
            </a:r>
          </a:p>
          <a:p>
            <a:endParaRPr lang="fr-CH" sz="1800" dirty="0"/>
          </a:p>
          <a:p>
            <a:r>
              <a:rPr lang="fr-CH" sz="1800" dirty="0" smtClean="0"/>
              <a:t>MES_AD = ⅔ V</a:t>
            </a:r>
            <a:r>
              <a:rPr lang="fr-CH" sz="1400" dirty="0" smtClean="0"/>
              <a:t>CC</a:t>
            </a:r>
            <a:endParaRPr lang="fr-CH" sz="1800" dirty="0" smtClean="0"/>
          </a:p>
          <a:p>
            <a:endParaRPr lang="fr-CH" sz="1800" dirty="0" smtClean="0"/>
          </a:p>
          <a:p>
            <a:r>
              <a:rPr lang="fr-CH" sz="1800" b="1" i="1" dirty="0" smtClean="0"/>
              <a:t>Seuil d'alerte</a:t>
            </a:r>
            <a:r>
              <a:rPr lang="fr-CH" sz="1800" dirty="0"/>
              <a:t> </a:t>
            </a:r>
            <a:r>
              <a:rPr lang="fr-CH" sz="1800" dirty="0" smtClean="0"/>
              <a:t>:</a:t>
            </a:r>
          </a:p>
          <a:p>
            <a:endParaRPr lang="fr-CH" sz="1800" dirty="0"/>
          </a:p>
          <a:p>
            <a:r>
              <a:rPr lang="fr-CH" sz="1800" dirty="0" smtClean="0"/>
              <a:t>⅔ </a:t>
            </a:r>
            <a:r>
              <a:rPr lang="fr-CH" sz="1800" dirty="0" err="1" smtClean="0"/>
              <a:t>V</a:t>
            </a:r>
            <a:r>
              <a:rPr lang="fr-CH" sz="1400" dirty="0" err="1" smtClean="0"/>
              <a:t>CCmin</a:t>
            </a:r>
            <a:r>
              <a:rPr lang="fr-CH" sz="1800" dirty="0" smtClean="0"/>
              <a:t> = ⅔ 2.3 = 1.533 V </a:t>
            </a:r>
            <a:r>
              <a:rPr lang="fr-CH" sz="1800" dirty="0" smtClean="0">
                <a:solidFill>
                  <a:srgbClr val="FF0000"/>
                </a:solidFill>
              </a:rPr>
              <a:t>(+0.05)</a:t>
            </a:r>
          </a:p>
        </p:txBody>
      </p:sp>
    </p:spTree>
    <p:extLst>
      <p:ext uri="{BB962C8B-B14F-4D97-AF65-F5344CB8AC3E}">
        <p14:creationId xmlns:p14="http://schemas.microsoft.com/office/powerpoint/2010/main" val="185403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74364" y="1457641"/>
            <a:ext cx="2674640" cy="153931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fr-CH" sz="1800" dirty="0" smtClean="0"/>
              <a:t>TPU = Time power-up</a:t>
            </a:r>
          </a:p>
          <a:p>
            <a:pPr marL="109728" indent="0">
              <a:buNone/>
            </a:pPr>
            <a:endParaRPr lang="fr-CH" sz="1800" dirty="0"/>
          </a:p>
          <a:p>
            <a:pPr marL="109728" indent="0">
              <a:buNone/>
            </a:pPr>
            <a:r>
              <a:rPr lang="fr-CH" sz="1800" dirty="0" smtClean="0"/>
              <a:t>TSYSDLY = Time system </a:t>
            </a:r>
            <a:r>
              <a:rPr lang="fr-CH" sz="1800" dirty="0" err="1"/>
              <a:t>d</a:t>
            </a:r>
            <a:r>
              <a:rPr lang="fr-CH" sz="1800" dirty="0" err="1" smtClean="0"/>
              <a:t>elay</a:t>
            </a:r>
            <a:endParaRPr lang="fr-CH" sz="1800" dirty="0" smtClean="0"/>
          </a:p>
          <a:p>
            <a:pPr marL="109728" indent="0">
              <a:buNone/>
            </a:pPr>
            <a:endParaRPr lang="fr-CH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Montage </a:t>
            </a:r>
            <a:r>
              <a:rPr lang="fr-CH" dirty="0" smtClean="0"/>
              <a:t>"OUT" Démarrage</a:t>
            </a:r>
            <a:endParaRPr lang="fr-CH" dirty="0"/>
          </a:p>
        </p:txBody>
      </p:sp>
      <p:pic>
        <p:nvPicPr>
          <p:cNvPr id="3074" name="Picture 2" descr="C:\Users\pageis\Pictures\Screenpresso\2018-01-30_07h32_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57641"/>
            <a:ext cx="5496094" cy="459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geis\Pictures\Screenpresso\2018-01-30_07h46_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8" y="3986783"/>
            <a:ext cx="6477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ageis\Pictures\Screenpresso\2018-01-30_07h45_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8953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ageis\Pictures\Screenpresso\2018-01-30_07h49_0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57" y="3974798"/>
            <a:ext cx="5619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51895" y="1700808"/>
            <a:ext cx="276289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6300192" y="1457641"/>
            <a:ext cx="504056" cy="1711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8957" y="4639245"/>
            <a:ext cx="896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1+1 µs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58609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Montage Reset PIC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628800"/>
            <a:ext cx="3096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RC = 1 ms</a:t>
            </a:r>
          </a:p>
          <a:p>
            <a:endParaRPr lang="fr-CH" dirty="0" smtClean="0"/>
          </a:p>
          <a:p>
            <a:r>
              <a:rPr lang="fr-CH" dirty="0" smtClean="0"/>
              <a:t>Temps pour être à 1 :</a:t>
            </a:r>
          </a:p>
          <a:p>
            <a:r>
              <a:rPr lang="fr-CH" dirty="0" err="1" smtClean="0"/>
              <a:t>Approx</a:t>
            </a:r>
            <a:r>
              <a:rPr lang="fr-CH" dirty="0" smtClean="0"/>
              <a:t>. 3</a:t>
            </a:r>
            <a:r>
              <a:rPr lang="el-GR" dirty="0" smtClean="0"/>
              <a:t>τ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 3ms</a:t>
            </a: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smtClean="0">
                <a:sym typeface="Wingdings" panose="05000000000000000000" pitchFamily="2" charset="2"/>
              </a:rPr>
              <a:t>Temps Démarrage PIC : 402 µs</a:t>
            </a: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b="1" i="1" dirty="0" smtClean="0">
                <a:sym typeface="Wingdings" panose="05000000000000000000" pitchFamily="2" charset="2"/>
              </a:rPr>
              <a:t>Temps Total : 3.402 ms</a:t>
            </a:r>
          </a:p>
          <a:p>
            <a:endParaRPr lang="fr-CH" dirty="0" smtClean="0">
              <a:sym typeface="Wingdings" panose="05000000000000000000" pitchFamily="2" charset="2"/>
            </a:endParaRPr>
          </a:p>
        </p:txBody>
      </p:sp>
      <p:pic>
        <p:nvPicPr>
          <p:cNvPr id="6146" name="Picture 2" descr="C:\Users\pageis\Pictures\Screenpresso\DevicesP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0" b="99840" l="54486" r="99674">
                        <a14:foregroundMark x1="98695" y1="41440" x2="99347" y2="99200"/>
                        <a14:foregroundMark x1="98858" y1="99040" x2="55302" y2="99360"/>
                        <a14:foregroundMark x1="55302" y1="99360" x2="55302" y2="40960"/>
                        <a14:foregroundMark x1="55302" y1="40960" x2="62969" y2="41440"/>
                        <a14:foregroundMark x1="62806" y1="41440" x2="63132" y2="48320"/>
                        <a14:foregroundMark x1="63132" y1="48320" x2="70636" y2="49760"/>
                        <a14:foregroundMark x1="70636" y1="49760" x2="71126" y2="42720"/>
                        <a14:foregroundMark x1="71126" y1="42720" x2="98369" y2="41440"/>
                        <a14:foregroundMark x1="96900" y1="43040" x2="56444" y2="97120"/>
                        <a14:foregroundMark x1="82871" y1="54400" x2="65416" y2="73760"/>
                        <a14:foregroundMark x1="80914" y1="50720" x2="65579" y2="63040"/>
                        <a14:foregroundMark x1="85318" y1="49280" x2="67700" y2="66720"/>
                        <a14:foregroundMark x1="60359" y1="56800" x2="66558" y2="75040"/>
                        <a14:foregroundMark x1="57749" y1="47360" x2="60848" y2="64480"/>
                        <a14:foregroundMark x1="59869" y1="49920" x2="69331" y2="63040"/>
                        <a14:foregroundMark x1="61990" y1="52960" x2="79119" y2="51520"/>
                        <a14:foregroundMark x1="73573" y1="53440" x2="76509" y2="45440"/>
                        <a14:foregroundMark x1="76509" y1="45280" x2="76509" y2="45280"/>
                        <a14:foregroundMark x1="76346" y1="45440" x2="83687" y2="50400"/>
                        <a14:foregroundMark x1="81240" y1="53760" x2="86786" y2="44160"/>
                        <a14:foregroundMark x1="89233" y1="51520" x2="92985" y2="71040"/>
                        <a14:foregroundMark x1="92333" y1="52320" x2="96574" y2="70400"/>
                        <a14:foregroundMark x1="93148" y1="60960" x2="85971" y2="79840"/>
                        <a14:foregroundMark x1="94290" y1="61120" x2="78467" y2="76480"/>
                        <a14:foregroundMark x1="92333" y1="58560" x2="77977" y2="78560"/>
                        <a14:foregroundMark x1="83850" y1="47840" x2="92333" y2="67040"/>
                        <a14:foregroundMark x1="57423" y1="64960" x2="77977" y2="99840"/>
                        <a14:foregroundMark x1="66069" y1="66880" x2="84502" y2="92320"/>
                        <a14:foregroundMark x1="69657" y1="66400" x2="75856" y2="93120"/>
                        <a14:foregroundMark x1="81240" y1="60800" x2="89070" y2="94880"/>
                        <a14:foregroundMark x1="91517" y1="68160" x2="93475" y2="86240"/>
                        <a14:foregroundMark x1="70310" y1="88320" x2="98206" y2="92160"/>
                        <a14:foregroundMark x1="82055" y1="87680" x2="98369" y2="80320"/>
                        <a14:foregroundMark x1="70636" y1="74080" x2="80914" y2="61440"/>
                        <a14:foregroundMark x1="74225" y1="88320" x2="88418" y2="77440"/>
                        <a14:foregroundMark x1="56117" y1="72800" x2="67047" y2="99360"/>
                        <a14:foregroundMark x1="83524" y1="75200" x2="71778" y2="86240"/>
                        <a14:foregroundMark x1="61338" y1="68000" x2="56117" y2="81440"/>
                        <a14:foregroundMark x1="64274" y1="84480" x2="71941" y2="96640"/>
                        <a14:foregroundMark x1="93312" y1="89440" x2="76835" y2="99200"/>
                        <a14:backgroundMark x1="64763" y1="47360" x2="68842" y2="47520"/>
                        <a14:backgroundMark x1="66721" y1="46080" x2="69005" y2="43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74" t="41156"/>
          <a:stretch/>
        </p:blipFill>
        <p:spPr bwMode="auto">
          <a:xfrm>
            <a:off x="4499992" y="1652932"/>
            <a:ext cx="2860366" cy="37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8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928</TotalTime>
  <Words>287</Words>
  <Application>Microsoft Office PowerPoint</Application>
  <PresentationFormat>Affichage à l'écran (4:3)</PresentationFormat>
  <Paragraphs>120</Paragraphs>
  <Slides>16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Rotonde</vt:lpstr>
      <vt:lpstr>Portier</vt:lpstr>
      <vt:lpstr>Sommaire</vt:lpstr>
      <vt:lpstr>Produit voulu</vt:lpstr>
      <vt:lpstr>Entrées / Sorties</vt:lpstr>
      <vt:lpstr>Entrées / Sorties</vt:lpstr>
      <vt:lpstr>Montage "OUT" Alimentation</vt:lpstr>
      <vt:lpstr>Montage "OUT" Piles</vt:lpstr>
      <vt:lpstr>Montage "OUT" Démarrage</vt:lpstr>
      <vt:lpstr>Montage Reset PIC</vt:lpstr>
      <vt:lpstr>Montage "IN" Alimentation</vt:lpstr>
      <vt:lpstr>UART</vt:lpstr>
      <vt:lpstr>Coût</vt:lpstr>
      <vt:lpstr>Planning</vt:lpstr>
      <vt:lpstr>Planning</vt:lpstr>
      <vt:lpstr>Conclusion</vt:lpstr>
      <vt:lpstr>Questions</vt:lpstr>
    </vt:vector>
  </TitlesOfParts>
  <Company>ETML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Portier</dc:title>
  <dc:creator>Page Ismaël</dc:creator>
  <cp:lastModifiedBy>Page Ismaël</cp:lastModifiedBy>
  <cp:revision>21</cp:revision>
  <dcterms:created xsi:type="dcterms:W3CDTF">2018-01-25T15:07:22Z</dcterms:created>
  <dcterms:modified xsi:type="dcterms:W3CDTF">2018-01-30T09:51:27Z</dcterms:modified>
</cp:coreProperties>
</file>