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16/12/2016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/>
              </a:rPr>
              <a:t>Pré-étude </a:t>
            </a:r>
            <a:r>
              <a:rPr lang="fr-FR" dirty="0">
                <a:effectLst/>
              </a:rPr>
              <a:t>Modules de transmission 868MHz</a:t>
            </a:r>
            <a:r>
              <a:rPr lang="fr-FR" dirty="0" smtClean="0">
                <a:effectLst/>
              </a:rPr>
              <a:t> 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Simonet Yoann</a:t>
            </a:r>
          </a:p>
          <a:p>
            <a:r>
              <a:rPr lang="fr-CH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426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1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Description du projet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18" y="1616222"/>
            <a:ext cx="7310740" cy="359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fr-FR" dirty="0"/>
              <a:t>Alimentation 3.3V</a:t>
            </a:r>
            <a:endParaRPr lang="fr-CH" dirty="0"/>
          </a:p>
          <a:p>
            <a:pPr lvl="0"/>
            <a:r>
              <a:rPr lang="fr-FR" dirty="0"/>
              <a:t>Signaux UART 3.3V : RX, TX, RTS, CTS.</a:t>
            </a:r>
            <a:endParaRPr lang="fr-CH" dirty="0"/>
          </a:p>
          <a:p>
            <a:pPr lvl="0"/>
            <a:r>
              <a:rPr lang="fr-FR" dirty="0"/>
              <a:t>Signal de statut de la connexion : LINK.</a:t>
            </a:r>
            <a:endParaRPr lang="fr-CH" dirty="0"/>
          </a:p>
          <a:p>
            <a:pPr lvl="0"/>
            <a:r>
              <a:rPr lang="fr-FR" dirty="0"/>
              <a:t>Signal de requête de connexion : CONNECT.</a:t>
            </a:r>
            <a:endParaRPr lang="fr-CH" dirty="0"/>
          </a:p>
          <a:p>
            <a:pPr lvl="0"/>
            <a:r>
              <a:rPr lang="fr-FR" dirty="0"/>
              <a:t>Signal de reset actif bas : RSTB.</a:t>
            </a:r>
            <a:endParaRPr lang="fr-CH" dirty="0"/>
          </a:p>
          <a:p>
            <a:pPr lvl="0"/>
            <a:r>
              <a:rPr lang="fr-FR" dirty="0"/>
              <a:t>IOS génériques : GPIO0, GPIO1, GPIO2, GPIO3.</a:t>
            </a:r>
            <a:endParaRPr lang="fr-CH" dirty="0"/>
          </a:p>
          <a:p>
            <a:pPr lvl="0"/>
            <a:r>
              <a:rPr lang="fr-FR" dirty="0"/>
              <a:t>Il faut utiliser le module radio nRF905.</a:t>
            </a:r>
            <a:endParaRPr lang="fr-CH" dirty="0"/>
          </a:p>
          <a:p>
            <a:pPr lvl="0"/>
            <a:r>
              <a:rPr lang="fr-FR" dirty="0"/>
              <a:t>Le microcontrôleur doit obligatoirement être un PIC32MX.</a:t>
            </a:r>
            <a:endParaRPr lang="fr-CH" dirty="0"/>
          </a:p>
          <a:p>
            <a:pPr lvl="0"/>
            <a:r>
              <a:rPr lang="fr-FR" dirty="0"/>
              <a:t>Une petite mémoire flash pour pouvoir y stocker un identifiant unique (UUID).</a:t>
            </a:r>
            <a:endParaRPr lang="fr-CH" dirty="0"/>
          </a:p>
          <a:p>
            <a:pPr lvl="0"/>
            <a:r>
              <a:rPr lang="fr-FR" dirty="0"/>
              <a:t>L' antenne est directement </a:t>
            </a:r>
            <a:r>
              <a:rPr lang="fr-FR" dirty="0" smtClean="0"/>
              <a:t>implémenté </a:t>
            </a:r>
            <a:r>
              <a:rPr lang="fr-FR" dirty="0"/>
              <a:t>sur le PCB.</a:t>
            </a:r>
            <a:endParaRPr lang="fr-CH" dirty="0"/>
          </a:p>
          <a:p>
            <a:pPr lvl="0"/>
            <a:r>
              <a:rPr lang="fr-FR" dirty="0"/>
              <a:t>Le module sera </a:t>
            </a:r>
            <a:r>
              <a:rPr lang="fr-FR" dirty="0" smtClean="0"/>
              <a:t>connecté </a:t>
            </a:r>
            <a:r>
              <a:rPr lang="fr-FR" dirty="0"/>
              <a:t>avec un connecteur mezzanine.</a:t>
            </a:r>
            <a:endParaRPr lang="fr-CH" dirty="0"/>
          </a:p>
          <a:p>
            <a:r>
              <a:rPr lang="fr-FR" dirty="0"/>
              <a:t>Idéalement il devras aussi avoir un connecteur compatible avec un </a:t>
            </a:r>
            <a:r>
              <a:rPr lang="fr-FR" dirty="0" err="1" smtClean="0"/>
              <a:t>xbee</a:t>
            </a:r>
            <a:r>
              <a:rPr lang="fr-FR" dirty="0" smtClean="0"/>
              <a:t>.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3600" dirty="0">
                <a:latin typeface="+mj-lt"/>
              </a:rPr>
              <a:t>Cahier des charges. </a:t>
            </a: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559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4 GPIO</a:t>
            </a:r>
            <a:endParaRPr lang="fr-CH" dirty="0"/>
          </a:p>
          <a:p>
            <a:pPr lvl="0"/>
            <a:r>
              <a:rPr lang="fr-FR" dirty="0"/>
              <a:t>Une sortie LINK et une entrée CONNECT (2IO) </a:t>
            </a:r>
            <a:endParaRPr lang="fr-CH" dirty="0"/>
          </a:p>
          <a:p>
            <a:pPr lvl="0"/>
            <a:r>
              <a:rPr lang="fr-FR" dirty="0"/>
              <a:t>Un UART (4IO) </a:t>
            </a:r>
            <a:endParaRPr lang="fr-CH" dirty="0"/>
          </a:p>
          <a:p>
            <a:pPr lvl="0"/>
            <a:r>
              <a:rPr lang="fr-FR" dirty="0"/>
              <a:t>Un i2C(2IO) pour la mémoire externe.</a:t>
            </a:r>
            <a:endParaRPr lang="fr-CH" dirty="0"/>
          </a:p>
          <a:p>
            <a:pPr lvl="0"/>
            <a:r>
              <a:rPr lang="fr-FR" dirty="0"/>
              <a:t>Un SPI (4IO) pour communiquer avec le module radio.</a:t>
            </a:r>
            <a:endParaRPr lang="fr-CH" dirty="0"/>
          </a:p>
          <a:p>
            <a:pPr lvl="0"/>
            <a:r>
              <a:rPr lang="fr-FR" dirty="0"/>
              <a:t>6 IO pour commander le module radio. </a:t>
            </a:r>
            <a:endParaRPr lang="fr-CH" dirty="0"/>
          </a:p>
          <a:p>
            <a:pPr lvl="0"/>
            <a:r>
              <a:rPr lang="fr-FR" dirty="0"/>
              <a:t>Un </a:t>
            </a:r>
            <a:r>
              <a:rPr lang="fr-FR" dirty="0" err="1"/>
              <a:t>clear</a:t>
            </a:r>
            <a:r>
              <a:rPr lang="fr-FR" dirty="0"/>
              <a:t> </a:t>
            </a:r>
            <a:endParaRPr lang="fr-CH" dirty="0"/>
          </a:p>
          <a:p>
            <a:pPr lvl="0"/>
            <a:r>
              <a:rPr lang="fr-FR" dirty="0"/>
              <a:t> Les 2 pine de programmation(PGC,PDC</a:t>
            </a:r>
            <a:r>
              <a:rPr lang="fr-FR" dirty="0" smtClean="0"/>
              <a:t>).</a:t>
            </a:r>
          </a:p>
          <a:p>
            <a:pPr lvl="0"/>
            <a:r>
              <a:rPr lang="fr-FR" b="1" dirty="0" smtClean="0"/>
              <a:t>PIC32MX130F064D</a:t>
            </a:r>
            <a:endParaRPr lang="fr-CH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Choix des </a:t>
            </a:r>
            <a:r>
              <a:rPr lang="fr-FR" dirty="0" smtClean="0">
                <a:effectLst/>
              </a:rPr>
              <a:t>composants</a:t>
            </a:r>
            <a:br>
              <a:rPr lang="fr-FR" dirty="0" smtClean="0">
                <a:effectLst/>
              </a:rPr>
            </a:br>
            <a:r>
              <a:rPr lang="fr-FR" dirty="0" smtClean="0">
                <a:effectLst/>
              </a:rPr>
              <a:t>Microcontrôleur 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77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b="1" dirty="0" smtClean="0"/>
              <a:t> </a:t>
            </a:r>
            <a:r>
              <a:rPr lang="fr-FR" b="1" dirty="0"/>
              <a:t>24AA02UID </a:t>
            </a:r>
            <a:r>
              <a:rPr lang="fr-FR" dirty="0"/>
              <a:t>cette IC de </a:t>
            </a:r>
            <a:r>
              <a:rPr lang="fr-FR" dirty="0" smtClean="0"/>
              <a:t>mémoire 2K </a:t>
            </a:r>
            <a:r>
              <a:rPr lang="fr-FR" dirty="0"/>
              <a:t>a pour avantage de déjà avoir un </a:t>
            </a:r>
            <a:r>
              <a:rPr lang="fr-FR" dirty="0" smtClean="0"/>
              <a:t>ID 32 bits </a:t>
            </a:r>
            <a:r>
              <a:rPr lang="fr-FR" dirty="0"/>
              <a:t>unique est d’être très bon </a:t>
            </a:r>
            <a:r>
              <a:rPr lang="fr-FR" dirty="0" smtClean="0"/>
              <a:t>marché.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mémoire </a:t>
            </a:r>
            <a:r>
              <a:rPr lang="fr-FR" dirty="0">
                <a:effectLst/>
              </a:rPr>
              <a:t>externe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3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/>
              </a:rPr>
              <a:t>Méthode </a:t>
            </a:r>
            <a:r>
              <a:rPr lang="fr-FR" dirty="0">
                <a:effectLst/>
              </a:rPr>
              <a:t>de communication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6464" cy="431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Schéma bloc du hardware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21527"/>
            <a:ext cx="61023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radio  </a:t>
            </a:r>
            <a:r>
              <a:rPr lang="fr-FR" dirty="0" smtClean="0"/>
              <a:t>nRF905             : </a:t>
            </a:r>
            <a:r>
              <a:rPr lang="fr-FR" dirty="0"/>
              <a:t>~ 5 Fr</a:t>
            </a:r>
            <a:r>
              <a:rPr lang="fr-FR" dirty="0" smtClean="0"/>
              <a:t>.</a:t>
            </a:r>
            <a:endParaRPr lang="fr-CH" dirty="0"/>
          </a:p>
          <a:p>
            <a:r>
              <a:rPr lang="fr-FR" dirty="0" smtClean="0"/>
              <a:t>Microcontrôleur  pic32MX130 </a:t>
            </a:r>
            <a:r>
              <a:rPr lang="fr-FR" dirty="0"/>
              <a:t>: ~ </a:t>
            </a:r>
            <a:r>
              <a:rPr lang="fr-FR" dirty="0" smtClean="0"/>
              <a:t>3.5Fr</a:t>
            </a:r>
          </a:p>
          <a:p>
            <a:r>
              <a:rPr lang="fr-FR" dirty="0"/>
              <a:t>Mémoire </a:t>
            </a:r>
            <a:r>
              <a:rPr lang="fr-FR" dirty="0" smtClean="0"/>
              <a:t>externe  24AA02UID </a:t>
            </a:r>
            <a:r>
              <a:rPr lang="fr-FR" dirty="0"/>
              <a:t>: ~0.3 </a:t>
            </a:r>
            <a:r>
              <a:rPr lang="fr-FR" dirty="0" smtClean="0"/>
              <a:t>Fr</a:t>
            </a:r>
          </a:p>
          <a:p>
            <a:r>
              <a:rPr lang="fr-FR" dirty="0"/>
              <a:t>Composant discret environ </a:t>
            </a:r>
            <a:r>
              <a:rPr lang="fr-FR" dirty="0" smtClean="0"/>
              <a:t>20x: </a:t>
            </a:r>
            <a:r>
              <a:rPr lang="fr-FR" dirty="0"/>
              <a:t>~ 3 </a:t>
            </a:r>
            <a:r>
              <a:rPr lang="fr-FR" dirty="0" smtClean="0"/>
              <a:t>Fr</a:t>
            </a:r>
          </a:p>
          <a:p>
            <a:r>
              <a:rPr lang="fr-FR" dirty="0"/>
              <a:t>Connecteur barrette plus mezzanine : ~2 Fr</a:t>
            </a:r>
            <a:endParaRPr lang="fr-CH" dirty="0"/>
          </a:p>
          <a:p>
            <a:r>
              <a:rPr lang="fr-FR" dirty="0"/>
              <a:t>PCB commende chez Euro circuit : ~ 67 </a:t>
            </a:r>
            <a:endParaRPr lang="fr-FR" dirty="0" smtClean="0"/>
          </a:p>
          <a:p>
            <a:r>
              <a:rPr lang="fr-FR" dirty="0"/>
              <a:t>PCB + les composant = (67 + 13) *</a:t>
            </a:r>
            <a:r>
              <a:rPr lang="fr-FR" dirty="0" smtClean="0"/>
              <a:t>3</a:t>
            </a:r>
          </a:p>
          <a:p>
            <a:r>
              <a:rPr lang="fr-FR" dirty="0" smtClean="0"/>
              <a:t>=</a:t>
            </a:r>
            <a:r>
              <a:rPr lang="fr-FR" b="1" dirty="0" smtClean="0"/>
              <a:t>~ </a:t>
            </a:r>
            <a:r>
              <a:rPr lang="fr-FR" b="1" u="dbl" dirty="0"/>
              <a:t>240 frs</a:t>
            </a:r>
            <a:r>
              <a:rPr lang="fr-FR" b="1" dirty="0"/>
              <a:t> </a:t>
            </a:r>
            <a:endParaRPr lang="fr-CH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Evaluation des coûts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Planning du projet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5707"/>
              </p:ext>
            </p:extLst>
          </p:nvPr>
        </p:nvGraphicFramePr>
        <p:xfrm>
          <a:off x="395536" y="1988840"/>
          <a:ext cx="8229584" cy="3151792"/>
        </p:xfrm>
        <a:graphic>
          <a:graphicData uri="http://schemas.openxmlformats.org/drawingml/2006/table">
            <a:tbl>
              <a:tblPr/>
              <a:tblGrid>
                <a:gridCol w="203495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  <a:gridCol w="187716"/>
              </a:tblGrid>
              <a:tr h="173284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1" i="0" u="none" strike="noStrike" dirty="0">
                          <a:effectLst/>
                          <a:latin typeface="Arial"/>
                        </a:rPr>
                        <a:t>No semaine projet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284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1" i="0" u="none" strike="noStrike">
                          <a:effectLst/>
                          <a:latin typeface="Arial"/>
                        </a:rPr>
                        <a:t>No semaine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207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1" i="0" u="none" strike="noStrike" dirty="0">
                          <a:effectLst/>
                          <a:latin typeface="Arial"/>
                        </a:rPr>
                        <a:t>Date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18.11.16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25.11.16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02.12.16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09.12.16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16.12.16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23.12.16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30.12.16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06.01.17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13.01.17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20.01.17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27.01.17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03.02.17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10.02.17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17.02.17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24.02.17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03.03.17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10.03.17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17.03.17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24.03.17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31.03.17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07.04.17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14.04.17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21.04.17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28.04.17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05.05.17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12.05.17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19.05.17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26.05.17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02.06.17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09.06.17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16.06.17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23.06.17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30.06.17</a:t>
                      </a:r>
                    </a:p>
                  </a:txBody>
                  <a:tcPr marL="8252" marR="8252" marT="8252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284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1" i="0" u="none" strike="noStrike">
                          <a:effectLst/>
                          <a:latin typeface="Arial"/>
                        </a:rPr>
                        <a:t>Tâches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Pré-étude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Design + Schéma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PCB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Montage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Softwares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Tests et mise au point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Rédaction du rapport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6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Préparation présentation + démo</a:t>
                      </a:r>
                      <a:br>
                        <a:rPr lang="fr-CH" sz="1000" b="0" i="0" u="none" strike="noStrike">
                          <a:effectLst/>
                          <a:latin typeface="Arial"/>
                        </a:rPr>
                      </a:br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Remise du rapport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Présentations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781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Finitions/corrections/documentation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252" marR="8252" marT="8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</a:tr>
              <a:tr h="156781">
                <a:tc gridSpan="34"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156781">
                <a:tc gridSpan="34"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 dirty="0">
                          <a:effectLst/>
                          <a:latin typeface="Arial"/>
                        </a:rPr>
                        <a:t>P : Présentation</a:t>
                      </a:r>
                    </a:p>
                  </a:txBody>
                  <a:tcPr marL="8252" marR="8252" marT="8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1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323</Words>
  <Application>Microsoft Office PowerPoint</Application>
  <PresentationFormat>Affichage à l'écran (4:3)</PresentationFormat>
  <Paragraphs>519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Pré-étude Modules de transmission 868MHz  </vt:lpstr>
      <vt:lpstr>Description du projet</vt:lpstr>
      <vt:lpstr>Cahier des charges.  </vt:lpstr>
      <vt:lpstr>Choix des composants Microcontrôleur  </vt:lpstr>
      <vt:lpstr>mémoire externe</vt:lpstr>
      <vt:lpstr>Méthode de communication</vt:lpstr>
      <vt:lpstr>Schéma bloc du hardware</vt:lpstr>
      <vt:lpstr>Evaluation des coûts</vt:lpstr>
      <vt:lpstr>Planning du projet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Pré-étude </dc:title>
  <dc:creator>Simonet Yoann</dc:creator>
  <cp:lastModifiedBy>Simonet Yoann</cp:lastModifiedBy>
  <cp:revision>6</cp:revision>
  <dcterms:created xsi:type="dcterms:W3CDTF">2016-12-09T13:15:25Z</dcterms:created>
  <dcterms:modified xsi:type="dcterms:W3CDTF">2016-12-16T07:33:22Z</dcterms:modified>
</cp:coreProperties>
</file>