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13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rect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grpSp>
        <p:nvGrpSpPr>
          <p:cNvPr id="2" name="Groupe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e lib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e lib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e lib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cteur droit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le rect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e lib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e lib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le rect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cteur droit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309A6D-C09C-4548-B29A-6CF363A7E532}" type="datetimeFigureOut">
              <a:rPr lang="fr-FR" smtClean="0"/>
              <a:t>10/02/2017</a:t>
            </a:fld>
            <a:endParaRPr lang="fr-BE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effectLst/>
              </a:rPr>
              <a:t/>
            </a:r>
            <a:br>
              <a:rPr lang="fr-FR" dirty="0" smtClean="0">
                <a:effectLst/>
              </a:rPr>
            </a:br>
            <a:r>
              <a:rPr lang="fr-FR" dirty="0">
                <a:effectLst/>
              </a:rPr>
              <a:t>Modules de transmission 868MHz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576" y="2924944"/>
            <a:ext cx="7772400" cy="1199704"/>
          </a:xfrm>
        </p:spPr>
        <p:txBody>
          <a:bodyPr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Design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960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On </a:t>
            </a:r>
            <a:r>
              <a:rPr lang="fr-FR" dirty="0" smtClean="0"/>
              <a:t>n'utilise </a:t>
            </a:r>
            <a:r>
              <a:rPr lang="fr-FR" dirty="0"/>
              <a:t>pas les </a:t>
            </a:r>
            <a:r>
              <a:rPr lang="fr-FR" dirty="0" smtClean="0"/>
              <a:t>adresses (</a:t>
            </a:r>
            <a:r>
              <a:rPr lang="fr-FR" dirty="0"/>
              <a:t>on reste tout le temps en </a:t>
            </a:r>
            <a:r>
              <a:rPr lang="fr-FR" dirty="0" smtClean="0"/>
              <a:t>broadcast</a:t>
            </a:r>
            <a:r>
              <a:rPr lang="fr-FR" dirty="0"/>
              <a:t>).</a:t>
            </a:r>
            <a:endParaRPr lang="fr-CH" dirty="0"/>
          </a:p>
          <a:p>
            <a:endParaRPr lang="fr-CH" dirty="0"/>
          </a:p>
          <a:p>
            <a:pPr lvl="0"/>
            <a:r>
              <a:rPr lang="fr-FR" dirty="0"/>
              <a:t>Il </a:t>
            </a:r>
            <a:r>
              <a:rPr lang="fr-FR" dirty="0" smtClean="0"/>
              <a:t>n'y </a:t>
            </a:r>
            <a:r>
              <a:rPr lang="fr-FR" dirty="0"/>
              <a:t>aura pas de contrôle pour vérifier si les informations sont bien arrivées.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pPr lvl="0"/>
            <a:r>
              <a:rPr lang="fr-FR" dirty="0"/>
              <a:t>Il </a:t>
            </a:r>
            <a:r>
              <a:rPr lang="fr-FR" dirty="0" smtClean="0"/>
              <a:t>n'y </a:t>
            </a:r>
            <a:r>
              <a:rPr lang="fr-FR" dirty="0"/>
              <a:t>auras pas </a:t>
            </a:r>
            <a:r>
              <a:rPr lang="fr-FR" dirty="0" smtClean="0"/>
              <a:t>de </a:t>
            </a:r>
            <a:r>
              <a:rPr lang="fr-FR" dirty="0"/>
              <a:t>système de </a:t>
            </a:r>
            <a:r>
              <a:rPr lang="fr-FR" dirty="0" smtClean="0"/>
              <a:t>connexion (</a:t>
            </a:r>
            <a:r>
              <a:rPr lang="fr-FR" dirty="0"/>
              <a:t>toujours </a:t>
            </a:r>
            <a:r>
              <a:rPr lang="fr-FR" dirty="0" smtClean="0"/>
              <a:t>considéré </a:t>
            </a:r>
            <a:r>
              <a:rPr lang="fr-FR" dirty="0"/>
              <a:t>comme connecté ). </a:t>
            </a:r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b="1" dirty="0"/>
              <a:t>Mode de communication simple</a:t>
            </a: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19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802555" cy="376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2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	On </a:t>
            </a:r>
            <a:r>
              <a:rPr lang="fr-FR" dirty="0" smtClean="0"/>
              <a:t>n'utilise </a:t>
            </a:r>
            <a:r>
              <a:rPr lang="fr-FR" dirty="0"/>
              <a:t>les adresses 32 bit des IC UID.</a:t>
            </a:r>
            <a:endParaRPr lang="fr-CH" dirty="0"/>
          </a:p>
          <a:p>
            <a:endParaRPr lang="fr-CH" dirty="0"/>
          </a:p>
          <a:p>
            <a:r>
              <a:rPr lang="fr-FR" dirty="0"/>
              <a:t>2.	Il aura un contrôle pour vérifier si les informations sont bien arrivées.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r>
              <a:rPr lang="fr-FR" dirty="0"/>
              <a:t>3.	Il  y </a:t>
            </a:r>
            <a:r>
              <a:rPr lang="fr-FR" dirty="0" smtClean="0"/>
              <a:t>aura un </a:t>
            </a:r>
            <a:r>
              <a:rPr lang="fr-FR" dirty="0"/>
              <a:t>système </a:t>
            </a:r>
            <a:r>
              <a:rPr lang="fr-FR" dirty="0" smtClean="0"/>
              <a:t>de </a:t>
            </a:r>
            <a:r>
              <a:rPr lang="fr-FR" dirty="0" smtClean="0"/>
              <a:t>connexion (</a:t>
            </a:r>
            <a:r>
              <a:rPr lang="fr-FR" dirty="0" smtClean="0"/>
              <a:t>pairage</a:t>
            </a:r>
            <a:r>
              <a:rPr lang="fr-FR" dirty="0"/>
              <a:t>) simple. 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Mode de communication standard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1437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8760"/>
            <a:ext cx="7633807" cy="38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07504" y="1481328"/>
            <a:ext cx="8856984" cy="4525963"/>
          </a:xfrm>
        </p:spPr>
        <p:txBody>
          <a:bodyPr/>
          <a:lstStyle/>
          <a:p>
            <a:r>
              <a:rPr lang="fr-FR" dirty="0"/>
              <a:t>1.	On </a:t>
            </a:r>
            <a:r>
              <a:rPr lang="fr-FR" dirty="0" smtClean="0"/>
              <a:t>n'utilise </a:t>
            </a:r>
            <a:r>
              <a:rPr lang="fr-FR" dirty="0"/>
              <a:t>les adresses 32 bit des IC UID.</a:t>
            </a:r>
            <a:endParaRPr lang="fr-CH" dirty="0"/>
          </a:p>
          <a:p>
            <a:endParaRPr lang="fr-CH" dirty="0"/>
          </a:p>
          <a:p>
            <a:r>
              <a:rPr lang="fr-FR" dirty="0"/>
              <a:t>2.	Il aura un contrôle pour vérifier si </a:t>
            </a:r>
            <a:r>
              <a:rPr lang="fr-FR" dirty="0" smtClean="0"/>
              <a:t>les informations </a:t>
            </a:r>
            <a:r>
              <a:rPr lang="fr-FR" dirty="0"/>
              <a:t>sont bien arrivées.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r>
              <a:rPr lang="fr-FR" dirty="0"/>
              <a:t>3.	Il </a:t>
            </a:r>
            <a:r>
              <a:rPr lang="fr-FR" dirty="0" smtClean="0"/>
              <a:t>n'y </a:t>
            </a:r>
            <a:r>
              <a:rPr lang="fr-FR" dirty="0"/>
              <a:t>auras </a:t>
            </a:r>
            <a:r>
              <a:rPr lang="fr-FR" dirty="0" smtClean="0"/>
              <a:t>pas de  système de </a:t>
            </a:r>
            <a:r>
              <a:rPr lang="fr-FR" dirty="0" smtClean="0"/>
              <a:t>connexion</a:t>
            </a:r>
          </a:p>
          <a:p>
            <a:pPr marL="109728" indent="0">
              <a:buNone/>
            </a:pPr>
            <a:r>
              <a:rPr lang="fr-FR" dirty="0" smtClean="0"/>
              <a:t>(</a:t>
            </a:r>
            <a:r>
              <a:rPr lang="fr-FR" dirty="0" smtClean="0"/>
              <a:t>fonctionneras </a:t>
            </a:r>
            <a:r>
              <a:rPr lang="fr-FR" dirty="0"/>
              <a:t>plus comme un réseaux). </a:t>
            </a:r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Mode de communication avancé.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94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Mode de communication avancé</a:t>
            </a:r>
            <a:endParaRPr lang="fr-C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8713456" cy="370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7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</a:t>
            </a:r>
            <a:r>
              <a:rPr lang="fr-CH" dirty="0" err="1" smtClean="0"/>
              <a:t>Tx</a:t>
            </a:r>
            <a:endParaRPr lang="fr-C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72771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92012"/>
            <a:ext cx="3596931" cy="30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251520" y="4509120"/>
            <a:ext cx="5760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détail </a:t>
            </a:r>
            <a:r>
              <a:rPr lang="fr-CH" dirty="0" err="1" smtClean="0"/>
              <a:t>Rx</a:t>
            </a:r>
            <a:endParaRPr lang="fr-C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72771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avec flèche 4"/>
          <p:cNvCxnSpPr/>
          <p:nvPr/>
        </p:nvCxnSpPr>
        <p:spPr>
          <a:xfrm>
            <a:off x="502055" y="5301208"/>
            <a:ext cx="576064" cy="0"/>
          </a:xfrm>
          <a:prstGeom prst="straightConnector1">
            <a:avLst/>
          </a:prstGeom>
          <a:ln w="762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001906"/>
            <a:ext cx="3409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23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 </a:t>
            </a:r>
            <a:endParaRPr lang="fr-CH" dirty="0"/>
          </a:p>
        </p:txBody>
      </p:sp>
      <p:pic>
        <p:nvPicPr>
          <p:cNvPr id="11266" name="Picture 2" descr="C:\Users\simonetyo\Desktop\question-mark-red-3d-gloss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68760"/>
            <a:ext cx="3606826" cy="480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3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</a:t>
            </a:r>
            <a:r>
              <a:rPr lang="fr-CH" dirty="0" smtClean="0"/>
              <a:t>chéma </a:t>
            </a:r>
            <a:r>
              <a:rPr lang="fr-CH" dirty="0" smtClean="0"/>
              <a:t>bloc</a:t>
            </a:r>
            <a:endParaRPr lang="fr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360050"/>
            <a:ext cx="6408712" cy="4282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42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effectLst/>
              </a:rPr>
              <a:t>Redimensionnement du Microcontrôleur</a:t>
            </a:r>
            <a:endParaRPr lang="fr-C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416661" cy="3805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51" name="AutoShape 3"/>
          <p:cNvCxnSpPr>
            <a:cxnSpLocks noChangeShapeType="1"/>
          </p:cNvCxnSpPr>
          <p:nvPr/>
        </p:nvCxnSpPr>
        <p:spPr bwMode="auto">
          <a:xfrm>
            <a:off x="6300192" y="2895600"/>
            <a:ext cx="1047750" cy="11620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2" name="AutoShape 4"/>
          <p:cNvCxnSpPr>
            <a:cxnSpLocks noChangeShapeType="1"/>
          </p:cNvCxnSpPr>
          <p:nvPr/>
        </p:nvCxnSpPr>
        <p:spPr bwMode="auto">
          <a:xfrm flipH="1">
            <a:off x="6172200" y="2895600"/>
            <a:ext cx="1352550" cy="116205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84984"/>
            <a:ext cx="7048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0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539552" y="1988840"/>
            <a:ext cx="8219256" cy="2667752"/>
          </a:xfrm>
        </p:spPr>
        <p:txBody>
          <a:bodyPr/>
          <a:lstStyle/>
          <a:p>
            <a:pPr lvl="0"/>
            <a:r>
              <a:rPr lang="fr-FR" sz="2400" dirty="0" smtClean="0"/>
              <a:t>Supprimer l'oscillateur </a:t>
            </a:r>
            <a:r>
              <a:rPr lang="fr-FR" sz="2400" dirty="0"/>
              <a:t>externe </a:t>
            </a:r>
            <a:r>
              <a:rPr lang="fr-FR" sz="2400" dirty="0" smtClean="0"/>
              <a:t>(+ </a:t>
            </a:r>
            <a:r>
              <a:rPr lang="fr-FR" sz="2400" dirty="0"/>
              <a:t>2 IO).</a:t>
            </a:r>
            <a:endParaRPr lang="fr-CH" sz="2400" dirty="0"/>
          </a:p>
          <a:p>
            <a:pPr lvl="0"/>
            <a:r>
              <a:rPr lang="fr-FR" sz="2400" dirty="0"/>
              <a:t>P</a:t>
            </a:r>
            <a:r>
              <a:rPr lang="fr-FR" sz="2400" dirty="0" smtClean="0"/>
              <a:t>as </a:t>
            </a:r>
            <a:r>
              <a:rPr lang="fr-FR" sz="2400" dirty="0"/>
              <a:t>utiliser le CTS RTC de </a:t>
            </a:r>
            <a:r>
              <a:rPr lang="fr-FR" sz="2400" dirty="0" smtClean="0"/>
              <a:t>l'UART</a:t>
            </a:r>
            <a:r>
              <a:rPr lang="fr-FR" sz="2400" dirty="0" smtClean="0"/>
              <a:t>(+ </a:t>
            </a:r>
            <a:r>
              <a:rPr lang="fr-FR" sz="2400" dirty="0"/>
              <a:t>2IO).</a:t>
            </a:r>
            <a:endParaRPr lang="fr-CH" sz="2400" dirty="0"/>
          </a:p>
          <a:p>
            <a:pPr lvl="0"/>
            <a:r>
              <a:rPr lang="fr-FR" sz="2400" dirty="0"/>
              <a:t>M</a:t>
            </a:r>
            <a:r>
              <a:rPr lang="fr-FR" sz="2400" dirty="0" smtClean="0"/>
              <a:t>ettre </a:t>
            </a:r>
            <a:r>
              <a:rPr lang="fr-FR" sz="2400" dirty="0"/>
              <a:t>les </a:t>
            </a:r>
            <a:r>
              <a:rPr lang="fr-FR" sz="2400" dirty="0" smtClean="0"/>
              <a:t>pins </a:t>
            </a:r>
            <a:r>
              <a:rPr lang="fr-FR" sz="2400" dirty="0"/>
              <a:t>PDC PGD sur les GPIO </a:t>
            </a:r>
            <a:r>
              <a:rPr lang="fr-FR" sz="2400" dirty="0" smtClean="0"/>
              <a:t>(+ </a:t>
            </a:r>
            <a:r>
              <a:rPr lang="fr-FR" sz="2400" dirty="0"/>
              <a:t>2IO</a:t>
            </a:r>
            <a:r>
              <a:rPr lang="fr-FR" sz="2400" dirty="0" smtClean="0"/>
              <a:t>).</a:t>
            </a:r>
          </a:p>
          <a:p>
            <a:pPr lvl="0"/>
            <a:endParaRPr lang="fr-FR" sz="2400" dirty="0"/>
          </a:p>
          <a:p>
            <a:pPr lvl="0"/>
            <a:endParaRPr lang="fr-CH" sz="2400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fr-CH" dirty="0"/>
              <a:t>O</a:t>
            </a:r>
            <a:r>
              <a:rPr lang="fr-CH" dirty="0" smtClean="0"/>
              <a:t>n </a:t>
            </a:r>
            <a:r>
              <a:rPr lang="fr-CH" dirty="0" smtClean="0"/>
              <a:t>doit regagner </a:t>
            </a:r>
            <a:r>
              <a:rPr lang="fr-CH" dirty="0"/>
              <a:t>5 </a:t>
            </a:r>
            <a:r>
              <a:rPr lang="fr-CH" dirty="0" smtClean="0"/>
              <a:t>IO</a:t>
            </a:r>
            <a:endParaRPr lang="fr-C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0" y="3789040"/>
            <a:ext cx="6390953" cy="1098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8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Microcontrôleur</a:t>
            </a:r>
            <a:endParaRPr lang="fr-C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00" y="1373587"/>
            <a:ext cx="5489211" cy="463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88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CH" b="1" dirty="0"/>
              <a:t/>
            </a:r>
            <a:br>
              <a:rPr lang="fr-CH" b="1" dirty="0"/>
            </a:br>
            <a:r>
              <a:rPr lang="fr-FR" sz="2800" b="1" dirty="0"/>
              <a:t>Mémoire externe avec UID</a:t>
            </a: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68760"/>
            <a:ext cx="2304256" cy="239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11560" y="4097075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Un </a:t>
            </a:r>
            <a:r>
              <a:rPr lang="fr-CH" dirty="0" smtClean="0"/>
              <a:t>UID 32bit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2K de mémoire flash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smtClean="0"/>
              <a:t>Un </a:t>
            </a:r>
            <a:r>
              <a:rPr lang="fr-CH" dirty="0" smtClean="0"/>
              <a:t>prix très intéressant </a:t>
            </a:r>
            <a:r>
              <a:rPr lang="fr-FR" dirty="0"/>
              <a:t>~0.3 Fr</a:t>
            </a:r>
            <a:endParaRPr lang="fr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84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fr-FR" sz="2800" b="1" dirty="0"/>
              <a:t>Module radio  nRF905</a:t>
            </a: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876256" y="3778437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96" y="1268760"/>
            <a:ext cx="6927850" cy="423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5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59451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fr-FR" dirty="0"/>
              <a:t>Mettre un 0 sur </a:t>
            </a:r>
            <a:r>
              <a:rPr lang="fr-FR" dirty="0" smtClean="0"/>
              <a:t>l'entrée connectée </a:t>
            </a:r>
            <a:r>
              <a:rPr lang="fr-FR" dirty="0"/>
              <a:t>pour indiquer au module </a:t>
            </a:r>
            <a:r>
              <a:rPr lang="fr-FR" dirty="0" smtClean="0"/>
              <a:t>qu’on </a:t>
            </a:r>
            <a:r>
              <a:rPr lang="fr-FR" dirty="0"/>
              <a:t>veut le paramétrer et </a:t>
            </a:r>
            <a:r>
              <a:rPr lang="fr-FR" dirty="0" smtClean="0"/>
              <a:t>lui </a:t>
            </a:r>
            <a:r>
              <a:rPr lang="fr-FR" dirty="0"/>
              <a:t>envoyer des </a:t>
            </a:r>
            <a:r>
              <a:rPr lang="fr-FR" dirty="0" smtClean="0"/>
              <a:t>commandes.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pPr lvl="0"/>
            <a:r>
              <a:rPr lang="fr-FR" dirty="0"/>
              <a:t>Envoyer en UART </a:t>
            </a:r>
            <a:r>
              <a:rPr lang="fr-FR" dirty="0" smtClean="0"/>
              <a:t>l'adresse </a:t>
            </a:r>
            <a:r>
              <a:rPr lang="fr-FR" dirty="0"/>
              <a:t>du module avec </a:t>
            </a:r>
            <a:r>
              <a:rPr lang="fr-FR" dirty="0" smtClean="0"/>
              <a:t>laquelle  </a:t>
            </a:r>
            <a:r>
              <a:rPr lang="fr-FR" dirty="0"/>
              <a:t>on veut communiquer ou 00.00.00.00 si on veut faire du </a:t>
            </a:r>
            <a:r>
              <a:rPr lang="fr-FR" dirty="0" smtClean="0"/>
              <a:t>broadcast</a:t>
            </a:r>
            <a:r>
              <a:rPr lang="fr-FR" dirty="0"/>
              <a:t>.</a:t>
            </a:r>
            <a:endParaRPr lang="fr-CH" dirty="0"/>
          </a:p>
          <a:p>
            <a:endParaRPr lang="fr-CH" dirty="0"/>
          </a:p>
          <a:p>
            <a:pPr lvl="0"/>
            <a:r>
              <a:rPr lang="fr-FR" dirty="0" smtClean="0"/>
              <a:t>Définir </a:t>
            </a:r>
            <a:r>
              <a:rPr lang="fr-FR" dirty="0"/>
              <a:t>la taille des trames </a:t>
            </a:r>
            <a:r>
              <a:rPr lang="fr-FR" dirty="0" smtClean="0"/>
              <a:t>qu’on </a:t>
            </a:r>
            <a:r>
              <a:rPr lang="fr-FR" dirty="0"/>
              <a:t>veut envoyer(8 bits par </a:t>
            </a:r>
            <a:r>
              <a:rPr lang="fr-FR" dirty="0" smtClean="0"/>
              <a:t>défaut).</a:t>
            </a:r>
            <a:endParaRPr lang="fr-CH" dirty="0"/>
          </a:p>
          <a:p>
            <a:endParaRPr lang="fr-CH" dirty="0"/>
          </a:p>
          <a:p>
            <a:pPr lvl="0"/>
            <a:r>
              <a:rPr lang="fr-FR" dirty="0"/>
              <a:t>Mettre </a:t>
            </a:r>
            <a:r>
              <a:rPr lang="fr-FR" dirty="0" smtClean="0"/>
              <a:t>l'entrée connectée </a:t>
            </a:r>
            <a:r>
              <a:rPr lang="fr-FR" dirty="0"/>
              <a:t>à 1 et attendre que la patte LINK passe à 1.</a:t>
            </a:r>
            <a:endParaRPr lang="fr-CH" dirty="0"/>
          </a:p>
          <a:p>
            <a:endParaRPr lang="fr-CH" dirty="0"/>
          </a:p>
          <a:p>
            <a:r>
              <a:rPr lang="fr-FR" dirty="0"/>
              <a:t>Si LINK passe à </a:t>
            </a:r>
            <a:r>
              <a:rPr lang="fr-FR" dirty="0" smtClean="0"/>
              <a:t>1, cela veut </a:t>
            </a:r>
            <a:r>
              <a:rPr lang="fr-FR" dirty="0"/>
              <a:t>dire que les modules sont bien </a:t>
            </a:r>
            <a:r>
              <a:rPr lang="fr-FR" dirty="0" smtClean="0"/>
              <a:t>connectés </a:t>
            </a:r>
            <a:r>
              <a:rPr lang="fr-FR" dirty="0"/>
              <a:t>et on a plus </a:t>
            </a:r>
            <a:r>
              <a:rPr lang="fr-FR" dirty="0" smtClean="0"/>
              <a:t>qu'à </a:t>
            </a:r>
            <a:r>
              <a:rPr lang="fr-FR" dirty="0"/>
              <a:t>envoyer  nos données comme dans une communication UART</a:t>
            </a: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fr-FR" sz="3200" b="1" dirty="0" smtClean="0"/>
              <a:t>Concept </a:t>
            </a:r>
            <a:r>
              <a:rPr lang="fr-FR" sz="3200" b="1" dirty="0"/>
              <a:t>du </a:t>
            </a:r>
            <a:r>
              <a:rPr lang="fr-FR" sz="3200" b="1" dirty="0" smtClean="0"/>
              <a:t>logiciel </a:t>
            </a:r>
            <a:r>
              <a:rPr lang="fr-CH" b="1" dirty="0"/>
              <a:t/>
            </a:r>
            <a:br>
              <a:rPr lang="fr-CH" b="1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47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#</a:t>
            </a:r>
            <a:r>
              <a:rPr lang="fr-FR" dirty="0" err="1"/>
              <a:t>Rmyadd</a:t>
            </a:r>
            <a:r>
              <a:rPr lang="fr-FR" dirty="0"/>
              <a:t> : lire son adresse.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r>
              <a:rPr lang="fr-FR" dirty="0"/>
              <a:t>#</a:t>
            </a:r>
            <a:r>
              <a:rPr lang="fr-FR" dirty="0" err="1"/>
              <a:t>Wmyadd</a:t>
            </a:r>
            <a:r>
              <a:rPr lang="fr-FR" dirty="0"/>
              <a:t> : changer son adresse.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r>
              <a:rPr lang="fr-FR" dirty="0"/>
              <a:t>#</a:t>
            </a:r>
            <a:r>
              <a:rPr lang="fr-FR" dirty="0" err="1"/>
              <a:t>Wtxadd</a:t>
            </a:r>
            <a:r>
              <a:rPr lang="fr-FR" dirty="0"/>
              <a:t> : changer </a:t>
            </a:r>
            <a:r>
              <a:rPr lang="fr-FR" dirty="0" smtClean="0"/>
              <a:t>l'adresse </a:t>
            </a:r>
            <a:r>
              <a:rPr lang="fr-FR" dirty="0"/>
              <a:t>de destination. </a:t>
            </a:r>
            <a:endParaRPr lang="fr-CH" dirty="0"/>
          </a:p>
          <a:p>
            <a:pPr marL="109728" indent="0">
              <a:buNone/>
            </a:pPr>
            <a:r>
              <a:rPr lang="fr-FR" dirty="0"/>
              <a:t> </a:t>
            </a:r>
            <a:endParaRPr lang="fr-CH" dirty="0"/>
          </a:p>
          <a:p>
            <a:r>
              <a:rPr lang="fr-FR" dirty="0"/>
              <a:t>#</a:t>
            </a:r>
            <a:r>
              <a:rPr lang="fr-FR" dirty="0" err="1"/>
              <a:t>Wwide</a:t>
            </a:r>
            <a:r>
              <a:rPr lang="fr-FR" dirty="0"/>
              <a:t> : changer la taille des trames.</a:t>
            </a:r>
            <a:endParaRPr lang="fr-CH" dirty="0"/>
          </a:p>
          <a:p>
            <a:endParaRPr lang="fr-CH" dirty="0"/>
          </a:p>
          <a:p>
            <a:r>
              <a:rPr lang="fr-FR" dirty="0"/>
              <a:t>#Wmode1 : choisir le mode de communication </a:t>
            </a:r>
            <a:r>
              <a:rPr lang="fr-FR" dirty="0" smtClean="0"/>
              <a:t>simplifié.  </a:t>
            </a:r>
            <a:endParaRPr lang="fr-CH" dirty="0"/>
          </a:p>
          <a:p>
            <a:endParaRPr lang="fr-CH" dirty="0"/>
          </a:p>
          <a:p>
            <a:r>
              <a:rPr lang="fr-FR" dirty="0"/>
              <a:t>#Wmode2 : choisir le mode de communication standard (par défaut). </a:t>
            </a:r>
            <a:endParaRPr lang="fr-CH" dirty="0"/>
          </a:p>
          <a:p>
            <a:endParaRPr lang="fr-CH" dirty="0"/>
          </a:p>
          <a:p>
            <a:r>
              <a:rPr lang="fr-FR" dirty="0"/>
              <a:t>#Wmode3 :choisir le mode de communication </a:t>
            </a:r>
            <a:r>
              <a:rPr lang="fr-FR" dirty="0" smtClean="0"/>
              <a:t>avancé (</a:t>
            </a:r>
            <a:r>
              <a:rPr lang="fr-FR" dirty="0"/>
              <a:t>à coder si j'ai le temps). </a:t>
            </a:r>
            <a:endParaRPr lang="fr-CH" dirty="0"/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/>
            <a:r>
              <a:rPr lang="fr-FR" sz="2400" b="1" dirty="0"/>
              <a:t>Liste des commandes possibles pour paramétrer le module</a:t>
            </a:r>
            <a:r>
              <a:rPr lang="fr-CH" b="1" dirty="0"/>
              <a:t/>
            </a:r>
            <a:br>
              <a:rPr lang="fr-CH" b="1" dirty="0"/>
            </a:br>
            <a:r>
              <a:rPr lang="fr-FR" sz="1400" dirty="0"/>
              <a:t> </a:t>
            </a:r>
            <a:r>
              <a:rPr lang="fr-CH" sz="1400" dirty="0"/>
              <a:t/>
            </a:r>
            <a:br>
              <a:rPr lang="fr-CH" sz="1400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847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otonde">
  <a:themeElements>
    <a:clrScheme name="Rotond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Rotond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Rotond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171</TotalTime>
  <Words>150</Words>
  <Application>Microsoft Office PowerPoint</Application>
  <PresentationFormat>Affichage à l'écran (4:3)</PresentationFormat>
  <Paragraphs>63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Rotonde</vt:lpstr>
      <vt:lpstr> Modules de transmission 868MHz</vt:lpstr>
      <vt:lpstr>Schéma bloc</vt:lpstr>
      <vt:lpstr>Redimensionnement du Microcontrôleur</vt:lpstr>
      <vt:lpstr>On doit regagner 5 IO</vt:lpstr>
      <vt:lpstr>Microcontrôleur</vt:lpstr>
      <vt:lpstr> Mémoire externe avec UID </vt:lpstr>
      <vt:lpstr>Module radio  nRF905 </vt:lpstr>
      <vt:lpstr>Concept du logiciel  </vt:lpstr>
      <vt:lpstr>Liste des commandes possibles pour paramétrer le module   </vt:lpstr>
      <vt:lpstr>Mode de communication simple </vt:lpstr>
      <vt:lpstr>Présentation PowerPoint</vt:lpstr>
      <vt:lpstr>Mode de communication standard</vt:lpstr>
      <vt:lpstr>Présentation PowerPoint</vt:lpstr>
      <vt:lpstr>Mode de communication avancé.</vt:lpstr>
      <vt:lpstr>Mode de communication avancé</vt:lpstr>
      <vt:lpstr>détail Tx</vt:lpstr>
      <vt:lpstr>détail Rx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Modules de transmission 868MHz</dc:title>
  <dc:creator>Simonet Yoann</dc:creator>
  <cp:lastModifiedBy>Simonet Yoann</cp:lastModifiedBy>
  <cp:revision>14</cp:revision>
  <dcterms:created xsi:type="dcterms:W3CDTF">2017-02-10T07:15:36Z</dcterms:created>
  <dcterms:modified xsi:type="dcterms:W3CDTF">2017-02-10T12:03:21Z</dcterms:modified>
</cp:coreProperties>
</file>