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008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5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26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8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07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04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4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3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00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5F210-5813-468C-9845-3D081DCDE8FE}" type="datetimeFigureOut">
              <a:rPr lang="fr-CH" smtClean="0"/>
              <a:t>07.02.2019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1C778-038F-4FBB-9934-36D33FF571F1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6C87041-2385-4802-8719-BA2F763F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66526"/>
            <a:ext cx="8791575" cy="2528590"/>
          </a:xfrm>
        </p:spPr>
        <p:txBody>
          <a:bodyPr>
            <a:normAutofit/>
          </a:bodyPr>
          <a:lstStyle/>
          <a:p>
            <a:pPr algn="ctr"/>
            <a:r>
              <a:rPr lang="fr-CH" dirty="0" err="1"/>
              <a:t>Emmetteur</a:t>
            </a:r>
            <a:r>
              <a:rPr lang="fr-CH" dirty="0"/>
              <a:t> DCF </a:t>
            </a:r>
            <a:br>
              <a:rPr lang="fr-CH" dirty="0"/>
            </a:br>
            <a:r>
              <a:rPr lang="fr-CH" dirty="0"/>
              <a:t>Partie Design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3667EF8-2FDC-4E53-92DA-D21F0293B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507108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CH" dirty="0"/>
              <a:t>Julie Culand </a:t>
            </a:r>
          </a:p>
          <a:p>
            <a:pPr algn="ctr"/>
            <a:r>
              <a:rPr lang="fr-CH" dirty="0" err="1"/>
              <a:t>Etml</a:t>
            </a:r>
            <a:r>
              <a:rPr lang="fr-CH" dirty="0"/>
              <a:t>-es</a:t>
            </a:r>
          </a:p>
          <a:p>
            <a:pPr algn="ctr"/>
            <a:r>
              <a:rPr lang="fr-CH" dirty="0"/>
              <a:t>Sl02</a:t>
            </a:r>
          </a:p>
          <a:p>
            <a:pPr algn="ctr"/>
            <a:r>
              <a:rPr lang="fr-CH" dirty="0"/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32716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5400"/>
            <a:ext cx="10058400" cy="911860"/>
          </a:xfrm>
        </p:spPr>
        <p:txBody>
          <a:bodyPr/>
          <a:lstStyle/>
          <a:p>
            <a:pPr algn="ctr"/>
            <a:r>
              <a:rPr lang="fr-CH" dirty="0"/>
              <a:t>Simulation 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975" y="809625"/>
            <a:ext cx="11382375" cy="5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C891E88-70E4-45F8-9ABE-00993526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65100"/>
            <a:ext cx="11823700" cy="911860"/>
          </a:xfrm>
        </p:spPr>
        <p:txBody>
          <a:bodyPr/>
          <a:lstStyle/>
          <a:p>
            <a:pPr algn="ctr"/>
            <a:r>
              <a:rPr lang="fr-CH" dirty="0"/>
              <a:t>RESET du </a:t>
            </a:r>
            <a:r>
              <a:rPr lang="fr-CH" dirty="0" err="1"/>
              <a:t>uC</a:t>
            </a:r>
            <a:r>
              <a:rPr lang="fr-CH" dirty="0"/>
              <a:t> &amp; Connecteur de programmation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7120012C-06D3-4FCE-A518-A5A4D7424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0600" y="1130300"/>
            <a:ext cx="5334000" cy="51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926BB9B-20AB-4D14-82F1-811B9E3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400"/>
            <a:ext cx="10058400" cy="937260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Contrôleur Ethernet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00" y="838200"/>
            <a:ext cx="8897799" cy="546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5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A482D61-772B-4368-AEB3-D389AC8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F5FC55E-1313-471A-986E-A26DA2E8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62125"/>
            <a:ext cx="10649961" cy="4549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Réalisation Schéma électrique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C</a:t>
            </a:r>
            <a:r>
              <a:rPr lang="fr-CH" sz="3600" dirty="0" smtClean="0"/>
              <a:t>hoix </a:t>
            </a:r>
            <a:r>
              <a:rPr lang="fr-CH" sz="3600" dirty="0"/>
              <a:t>technologies + </a:t>
            </a:r>
            <a:r>
              <a:rPr lang="fr-CH" sz="3600" dirty="0" smtClean="0"/>
              <a:t>taille de boîtiers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 smtClean="0"/>
              <a:t>Travailler </a:t>
            </a:r>
            <a:r>
              <a:rPr lang="fr-CH" sz="3600" dirty="0"/>
              <a:t>dans un esprit "d'entreprise</a:t>
            </a:r>
            <a:r>
              <a:rPr lang="fr-CH" sz="3600" dirty="0" smtClean="0"/>
              <a:t>"</a:t>
            </a: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Partie DCF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Réalisation du PCB </a:t>
            </a:r>
          </a:p>
        </p:txBody>
      </p:sp>
    </p:spTree>
    <p:extLst>
      <p:ext uri="{BB962C8B-B14F-4D97-AF65-F5344CB8AC3E}">
        <p14:creationId xmlns:p14="http://schemas.microsoft.com/office/powerpoint/2010/main" val="12338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828800"/>
            <a:ext cx="4448176" cy="44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C28A53D-8197-427A-8674-4210641F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1276"/>
            <a:ext cx="10167257" cy="991704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Table des matières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7F5D718-A5C8-4BEF-A83F-97701DF4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6108"/>
            <a:ext cx="10058400" cy="38361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200" dirty="0"/>
              <a:t>Description du produit (schéma bloc)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200" dirty="0"/>
              <a:t>Détail du schéma bloc </a:t>
            </a:r>
          </a:p>
          <a:p>
            <a:pPr marL="0" indent="0">
              <a:buNone/>
            </a:pPr>
            <a:r>
              <a:rPr lang="fr-CH" sz="3200" dirty="0"/>
              <a:t>	=&gt; Choix technologiques </a:t>
            </a:r>
          </a:p>
          <a:p>
            <a:pPr marL="0" indent="0">
              <a:buNone/>
            </a:pPr>
            <a:r>
              <a:rPr lang="fr-CH" sz="3200" dirty="0"/>
              <a:t>	=&gt; Dimensionnement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200" dirty="0"/>
              <a:t>Conclusion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7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B708A8-6938-4344-9601-6BA66B7C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9242"/>
            <a:ext cx="10058400" cy="878944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Description du produit voulu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B72A539C-198E-4033-94EC-0EF18D79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" y="2043505"/>
            <a:ext cx="11999396" cy="36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4399B20-38F3-4F48-A347-7A0A225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Détail du schéma bloc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46946AA-B841-4689-8A6D-30497DCE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Alimentation uUSB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Touches menu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Régulateur 5V à 3V3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Affichage LCD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Signaux DCF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RESET du </a:t>
            </a:r>
            <a:r>
              <a:rPr lang="fr-CH" sz="2800" dirty="0" err="1"/>
              <a:t>uC</a:t>
            </a:r>
            <a:r>
              <a:rPr lang="fr-CH" sz="2800" dirty="0"/>
              <a:t> &amp; Connecteur de programmation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800" dirty="0"/>
              <a:t>Contrôleur Ethernet </a:t>
            </a:r>
          </a:p>
        </p:txBody>
      </p:sp>
    </p:spTree>
    <p:extLst>
      <p:ext uri="{BB962C8B-B14F-4D97-AF65-F5344CB8AC3E}">
        <p14:creationId xmlns:p14="http://schemas.microsoft.com/office/powerpoint/2010/main" val="1282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7B84003-2CF0-4B5A-8D41-2069799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377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Alimentation uUSB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813218"/>
            <a:ext cx="33718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C9C6F2-4912-4ABE-81F9-39353F8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5400" dirty="0"/>
              <a:t>Touches menu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33" y="1809066"/>
            <a:ext cx="5083150" cy="439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03A17B-90FA-4893-9A06-06BCB9E4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5400" dirty="0"/>
              <a:t>Régulateur 5V à 3V3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83" y="1792997"/>
            <a:ext cx="6683935" cy="449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3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A423E57-1BF1-42AE-8279-1082E581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700"/>
            <a:ext cx="10058400" cy="924560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Affichage LCD &amp; uC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857251"/>
            <a:ext cx="8515349" cy="548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5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157DC6E-2D42-4BDF-8F55-F37EA611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603"/>
            <a:ext cx="10058400" cy="970697"/>
          </a:xfrm>
        </p:spPr>
        <p:txBody>
          <a:bodyPr>
            <a:normAutofit/>
          </a:bodyPr>
          <a:lstStyle/>
          <a:p>
            <a:pPr algn="ctr"/>
            <a:r>
              <a:rPr lang="fr-CH" sz="5400" dirty="0"/>
              <a:t>Signaux DCF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14" y="942975"/>
            <a:ext cx="7632236" cy="534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98</Words>
  <Application>Microsoft Office PowerPoint</Application>
  <PresentationFormat>Personnalisé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Rétrospective</vt:lpstr>
      <vt:lpstr>Emmetteur DCF  Partie Design </vt:lpstr>
      <vt:lpstr>Table des matières </vt:lpstr>
      <vt:lpstr>Description du produit voulu</vt:lpstr>
      <vt:lpstr>Détail du schéma bloc </vt:lpstr>
      <vt:lpstr>Alimentation uUSB </vt:lpstr>
      <vt:lpstr>Touches menu </vt:lpstr>
      <vt:lpstr>Régulateur 5V à 3V3</vt:lpstr>
      <vt:lpstr>Affichage LCD &amp; uC </vt:lpstr>
      <vt:lpstr>Signaux DCF </vt:lpstr>
      <vt:lpstr>Simulation </vt:lpstr>
      <vt:lpstr>RESET du uC &amp; Connecteur de programmation</vt:lpstr>
      <vt:lpstr>Contrôleur Ethernet </vt:lpstr>
      <vt:lpstr>Conclusion 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emmetteur dcf  partie design </dc:title>
  <dc:creator>Olivier Culand</dc:creator>
  <cp:lastModifiedBy>Culand Julie</cp:lastModifiedBy>
  <cp:revision>37</cp:revision>
  <dcterms:created xsi:type="dcterms:W3CDTF">2019-02-05T21:06:51Z</dcterms:created>
  <dcterms:modified xsi:type="dcterms:W3CDTF">2019-02-07T14:52:50Z</dcterms:modified>
</cp:coreProperties>
</file>