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302" r:id="rId6"/>
    <p:sldId id="306" r:id="rId7"/>
    <p:sldId id="307" r:id="rId8"/>
    <p:sldId id="308" r:id="rId9"/>
    <p:sldId id="262" r:id="rId10"/>
    <p:sldId id="309" r:id="rId11"/>
    <p:sldId id="310" r:id="rId12"/>
    <p:sldId id="31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>
        <p:guide orient="horz" pos="2160"/>
        <p:guide pos="3840"/>
        <p:guide pos="55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Vullioud" userId="f306f608-226f-4cd4-bfa2-9f4cadca3b3d" providerId="ADAL" clId="{2A6C58FB-DC19-4855-B502-C531FAF61828}"/>
    <pc:docChg chg="undo custSel addSld delSld modSld sldOrd">
      <pc:chgData name="Julien Vullioud" userId="f306f608-226f-4cd4-bfa2-9f4cadca3b3d" providerId="ADAL" clId="{2A6C58FB-DC19-4855-B502-C531FAF61828}" dt="2021-12-15T01:59:56.877" v="751" actId="20577"/>
      <pc:docMkLst>
        <pc:docMk/>
      </pc:docMkLst>
      <pc:sldChg chg="modSp mod">
        <pc:chgData name="Julien Vullioud" userId="f306f608-226f-4cd4-bfa2-9f4cadca3b3d" providerId="ADAL" clId="{2A6C58FB-DC19-4855-B502-C531FAF61828}" dt="2021-12-15T01:59:56.877" v="751" actId="20577"/>
        <pc:sldMkLst>
          <pc:docMk/>
          <pc:sldMk cId="183592356" sldId="257"/>
        </pc:sldMkLst>
        <pc:spChg chg="mod">
          <ac:chgData name="Julien Vullioud" userId="f306f608-226f-4cd4-bfa2-9f4cadca3b3d" providerId="ADAL" clId="{2A6C58FB-DC19-4855-B502-C531FAF61828}" dt="2021-12-15T01:59:56.877" v="751" actId="20577"/>
          <ac:spMkLst>
            <pc:docMk/>
            <pc:sldMk cId="183592356" sldId="257"/>
            <ac:spMk id="3" creationId="{167A6C35-CFA4-48EA-A722-24EB4DD701E5}"/>
          </ac:spMkLst>
        </pc:spChg>
      </pc:sldChg>
      <pc:sldChg chg="modSp mod">
        <pc:chgData name="Julien Vullioud" userId="f306f608-226f-4cd4-bfa2-9f4cadca3b3d" providerId="ADAL" clId="{2A6C58FB-DC19-4855-B502-C531FAF61828}" dt="2021-12-15T01:45:26.150" v="134" actId="20577"/>
        <pc:sldMkLst>
          <pc:docMk/>
          <pc:sldMk cId="2272375189" sldId="258"/>
        </pc:sldMkLst>
        <pc:spChg chg="mod">
          <ac:chgData name="Julien Vullioud" userId="f306f608-226f-4cd4-bfa2-9f4cadca3b3d" providerId="ADAL" clId="{2A6C58FB-DC19-4855-B502-C531FAF61828}" dt="2021-12-15T01:45:26.150" v="134" actId="20577"/>
          <ac:spMkLst>
            <pc:docMk/>
            <pc:sldMk cId="2272375189" sldId="258"/>
            <ac:spMk id="3" creationId="{167A6C35-CFA4-48EA-A722-24EB4DD701E5}"/>
          </ac:spMkLst>
        </pc:spChg>
      </pc:sldChg>
      <pc:sldChg chg="addSp delSp modSp mod">
        <pc:chgData name="Julien Vullioud" userId="f306f608-226f-4cd4-bfa2-9f4cadca3b3d" providerId="ADAL" clId="{2A6C58FB-DC19-4855-B502-C531FAF61828}" dt="2021-12-15T01:46:12.121" v="138" actId="1076"/>
        <pc:sldMkLst>
          <pc:docMk/>
          <pc:sldMk cId="1150676768" sldId="259"/>
        </pc:sldMkLst>
        <pc:picChg chg="del">
          <ac:chgData name="Julien Vullioud" userId="f306f608-226f-4cd4-bfa2-9f4cadca3b3d" providerId="ADAL" clId="{2A6C58FB-DC19-4855-B502-C531FAF61828}" dt="2021-12-15T01:45:36.434" v="135" actId="478"/>
          <ac:picMkLst>
            <pc:docMk/>
            <pc:sldMk cId="1150676768" sldId="259"/>
            <ac:picMk id="4" creationId="{CF52F153-86D8-486D-96CE-24C569B8CDDC}"/>
          </ac:picMkLst>
        </pc:picChg>
        <pc:picChg chg="add mod">
          <ac:chgData name="Julien Vullioud" userId="f306f608-226f-4cd4-bfa2-9f4cadca3b3d" providerId="ADAL" clId="{2A6C58FB-DC19-4855-B502-C531FAF61828}" dt="2021-12-15T01:46:12.121" v="138" actId="1076"/>
          <ac:picMkLst>
            <pc:docMk/>
            <pc:sldMk cId="1150676768" sldId="259"/>
            <ac:picMk id="5" creationId="{BA430BBB-1680-45C9-A5C0-BF460D2766C7}"/>
          </ac:picMkLst>
        </pc:picChg>
      </pc:sldChg>
      <pc:sldChg chg="addSp delSp modSp mod">
        <pc:chgData name="Julien Vullioud" userId="f306f608-226f-4cd4-bfa2-9f4cadca3b3d" providerId="ADAL" clId="{2A6C58FB-DC19-4855-B502-C531FAF61828}" dt="2021-12-15T01:51:29.119" v="334" actId="20577"/>
        <pc:sldMkLst>
          <pc:docMk/>
          <pc:sldMk cId="4249256245" sldId="260"/>
        </pc:sldMkLst>
        <pc:spChg chg="mod">
          <ac:chgData name="Julien Vullioud" userId="f306f608-226f-4cd4-bfa2-9f4cadca3b3d" providerId="ADAL" clId="{2A6C58FB-DC19-4855-B502-C531FAF61828}" dt="2021-12-15T01:47:51.272" v="195" actId="20577"/>
          <ac:spMkLst>
            <pc:docMk/>
            <pc:sldMk cId="4249256245" sldId="260"/>
            <ac:spMk id="2" creationId="{7EDFE741-E269-418D-BAE8-164594BD0896}"/>
          </ac:spMkLst>
        </pc:spChg>
        <pc:spChg chg="add mod">
          <ac:chgData name="Julien Vullioud" userId="f306f608-226f-4cd4-bfa2-9f4cadca3b3d" providerId="ADAL" clId="{2A6C58FB-DC19-4855-B502-C531FAF61828}" dt="2021-12-15T01:51:29.119" v="334" actId="20577"/>
          <ac:spMkLst>
            <pc:docMk/>
            <pc:sldMk cId="4249256245" sldId="260"/>
            <ac:spMk id="3" creationId="{6925ADA1-541D-452E-BEB7-AF2F0B1517CA}"/>
          </ac:spMkLst>
        </pc:spChg>
        <pc:picChg chg="add del">
          <ac:chgData name="Julien Vullioud" userId="f306f608-226f-4cd4-bfa2-9f4cadca3b3d" providerId="ADAL" clId="{2A6C58FB-DC19-4855-B502-C531FAF61828}" dt="2021-12-15T01:48:07.696" v="198" actId="478"/>
          <ac:picMkLst>
            <pc:docMk/>
            <pc:sldMk cId="4249256245" sldId="260"/>
            <ac:picMk id="6" creationId="{B39B61E9-A0BE-4801-A926-9B3FFA70CAAE}"/>
          </ac:picMkLst>
        </pc:picChg>
      </pc:sldChg>
      <pc:sldChg chg="del">
        <pc:chgData name="Julien Vullioud" userId="f306f608-226f-4cd4-bfa2-9f4cadca3b3d" providerId="ADAL" clId="{2A6C58FB-DC19-4855-B502-C531FAF61828}" dt="2021-12-15T01:51:35.330" v="335" actId="2696"/>
        <pc:sldMkLst>
          <pc:docMk/>
          <pc:sldMk cId="135487439" sldId="261"/>
        </pc:sldMkLst>
      </pc:sldChg>
      <pc:sldChg chg="addSp delSp modSp mod">
        <pc:chgData name="Julien Vullioud" userId="f306f608-226f-4cd4-bfa2-9f4cadca3b3d" providerId="ADAL" clId="{2A6C58FB-DC19-4855-B502-C531FAF61828}" dt="2021-12-15T01:47:01.844" v="175" actId="1076"/>
        <pc:sldMkLst>
          <pc:docMk/>
          <pc:sldMk cId="959658232" sldId="262"/>
        </pc:sldMkLst>
        <pc:spChg chg="mod">
          <ac:chgData name="Julien Vullioud" userId="f306f608-226f-4cd4-bfa2-9f4cadca3b3d" providerId="ADAL" clId="{2A6C58FB-DC19-4855-B502-C531FAF61828}" dt="2021-12-15T01:46:52.885" v="171" actId="20577"/>
          <ac:spMkLst>
            <pc:docMk/>
            <pc:sldMk cId="959658232" sldId="262"/>
            <ac:spMk id="2" creationId="{7EDFE741-E269-418D-BAE8-164594BD0896}"/>
          </ac:spMkLst>
        </pc:spChg>
        <pc:picChg chg="add mod">
          <ac:chgData name="Julien Vullioud" userId="f306f608-226f-4cd4-bfa2-9f4cadca3b3d" providerId="ADAL" clId="{2A6C58FB-DC19-4855-B502-C531FAF61828}" dt="2021-12-15T01:47:01.844" v="175" actId="1076"/>
          <ac:picMkLst>
            <pc:docMk/>
            <pc:sldMk cId="959658232" sldId="262"/>
            <ac:picMk id="4" creationId="{B4053D37-9BDC-48D2-995A-343A04694E25}"/>
          </ac:picMkLst>
        </pc:picChg>
        <pc:picChg chg="del">
          <ac:chgData name="Julien Vullioud" userId="f306f608-226f-4cd4-bfa2-9f4cadca3b3d" providerId="ADAL" clId="{2A6C58FB-DC19-4855-B502-C531FAF61828}" dt="2021-12-15T01:46:23.206" v="139" actId="478"/>
          <ac:picMkLst>
            <pc:docMk/>
            <pc:sldMk cId="959658232" sldId="262"/>
            <ac:picMk id="7" creationId="{B92F1E67-56AE-4194-A028-9603FFB1A454}"/>
          </ac:picMkLst>
        </pc:picChg>
      </pc:sldChg>
      <pc:sldChg chg="del">
        <pc:chgData name="Julien Vullioud" userId="f306f608-226f-4cd4-bfa2-9f4cadca3b3d" providerId="ADAL" clId="{2A6C58FB-DC19-4855-B502-C531FAF61828}" dt="2021-12-15T01:51:41.500" v="336" actId="47"/>
        <pc:sldMkLst>
          <pc:docMk/>
          <pc:sldMk cId="1047914418" sldId="263"/>
        </pc:sldMkLst>
      </pc:sldChg>
      <pc:sldChg chg="del">
        <pc:chgData name="Julien Vullioud" userId="f306f608-226f-4cd4-bfa2-9f4cadca3b3d" providerId="ADAL" clId="{2A6C58FB-DC19-4855-B502-C531FAF61828}" dt="2021-12-15T01:51:42.893" v="337" actId="47"/>
        <pc:sldMkLst>
          <pc:docMk/>
          <pc:sldMk cId="1575905979" sldId="265"/>
        </pc:sldMkLst>
      </pc:sldChg>
      <pc:sldChg chg="del">
        <pc:chgData name="Julien Vullioud" userId="f306f608-226f-4cd4-bfa2-9f4cadca3b3d" providerId="ADAL" clId="{2A6C58FB-DC19-4855-B502-C531FAF61828}" dt="2021-12-15T01:51:43.929" v="338" actId="47"/>
        <pc:sldMkLst>
          <pc:docMk/>
          <pc:sldMk cId="4186589903" sldId="266"/>
        </pc:sldMkLst>
      </pc:sldChg>
      <pc:sldChg chg="del">
        <pc:chgData name="Julien Vullioud" userId="f306f608-226f-4cd4-bfa2-9f4cadca3b3d" providerId="ADAL" clId="{2A6C58FB-DC19-4855-B502-C531FAF61828}" dt="2021-12-15T01:51:44.476" v="339" actId="47"/>
        <pc:sldMkLst>
          <pc:docMk/>
          <pc:sldMk cId="3160387035" sldId="267"/>
        </pc:sldMkLst>
      </pc:sldChg>
      <pc:sldChg chg="del">
        <pc:chgData name="Julien Vullioud" userId="f306f608-226f-4cd4-bfa2-9f4cadca3b3d" providerId="ADAL" clId="{2A6C58FB-DC19-4855-B502-C531FAF61828}" dt="2021-12-15T01:51:44.967" v="340" actId="47"/>
        <pc:sldMkLst>
          <pc:docMk/>
          <pc:sldMk cId="981068033" sldId="268"/>
        </pc:sldMkLst>
      </pc:sldChg>
      <pc:sldChg chg="del">
        <pc:chgData name="Julien Vullioud" userId="f306f608-226f-4cd4-bfa2-9f4cadca3b3d" providerId="ADAL" clId="{2A6C58FB-DC19-4855-B502-C531FAF61828}" dt="2021-12-15T01:51:45.167" v="341" actId="47"/>
        <pc:sldMkLst>
          <pc:docMk/>
          <pc:sldMk cId="3022382613" sldId="269"/>
        </pc:sldMkLst>
      </pc:sldChg>
      <pc:sldChg chg="del">
        <pc:chgData name="Julien Vullioud" userId="f306f608-226f-4cd4-bfa2-9f4cadca3b3d" providerId="ADAL" clId="{2A6C58FB-DC19-4855-B502-C531FAF61828}" dt="2021-12-15T01:51:45.891" v="342" actId="47"/>
        <pc:sldMkLst>
          <pc:docMk/>
          <pc:sldMk cId="3800585965" sldId="270"/>
        </pc:sldMkLst>
      </pc:sldChg>
      <pc:sldChg chg="del">
        <pc:chgData name="Julien Vullioud" userId="f306f608-226f-4cd4-bfa2-9f4cadca3b3d" providerId="ADAL" clId="{2A6C58FB-DC19-4855-B502-C531FAF61828}" dt="2021-12-15T01:51:46.315" v="343" actId="47"/>
        <pc:sldMkLst>
          <pc:docMk/>
          <pc:sldMk cId="2372121986" sldId="271"/>
        </pc:sldMkLst>
      </pc:sldChg>
      <pc:sldChg chg="del">
        <pc:chgData name="Julien Vullioud" userId="f306f608-226f-4cd4-bfa2-9f4cadca3b3d" providerId="ADAL" clId="{2A6C58FB-DC19-4855-B502-C531FAF61828}" dt="2021-12-15T01:51:46.744" v="344" actId="47"/>
        <pc:sldMkLst>
          <pc:docMk/>
          <pc:sldMk cId="1973331148" sldId="272"/>
        </pc:sldMkLst>
      </pc:sldChg>
      <pc:sldChg chg="del">
        <pc:chgData name="Julien Vullioud" userId="f306f608-226f-4cd4-bfa2-9f4cadca3b3d" providerId="ADAL" clId="{2A6C58FB-DC19-4855-B502-C531FAF61828}" dt="2021-12-15T01:51:47.282" v="345" actId="47"/>
        <pc:sldMkLst>
          <pc:docMk/>
          <pc:sldMk cId="2668875885" sldId="273"/>
        </pc:sldMkLst>
      </pc:sldChg>
      <pc:sldChg chg="del">
        <pc:chgData name="Julien Vullioud" userId="f306f608-226f-4cd4-bfa2-9f4cadca3b3d" providerId="ADAL" clId="{2A6C58FB-DC19-4855-B502-C531FAF61828}" dt="2021-12-15T01:51:51.780" v="346" actId="47"/>
        <pc:sldMkLst>
          <pc:docMk/>
          <pc:sldMk cId="1166973371" sldId="274"/>
        </pc:sldMkLst>
      </pc:sldChg>
      <pc:sldChg chg="modSp add mod ord">
        <pc:chgData name="Julien Vullioud" userId="f306f608-226f-4cd4-bfa2-9f4cadca3b3d" providerId="ADAL" clId="{2A6C58FB-DC19-4855-B502-C531FAF61828}" dt="2021-12-15T01:54:05.162" v="455" actId="20577"/>
        <pc:sldMkLst>
          <pc:docMk/>
          <pc:sldMk cId="816408778" sldId="276"/>
        </pc:sldMkLst>
        <pc:spChg chg="mod">
          <ac:chgData name="Julien Vullioud" userId="f306f608-226f-4cd4-bfa2-9f4cadca3b3d" providerId="ADAL" clId="{2A6C58FB-DC19-4855-B502-C531FAF61828}" dt="2021-12-15T01:52:29.642" v="362" actId="20577"/>
          <ac:spMkLst>
            <pc:docMk/>
            <pc:sldMk cId="816408778" sldId="276"/>
            <ac:spMk id="2" creationId="{7EDFE741-E269-418D-BAE8-164594BD0896}"/>
          </ac:spMkLst>
        </pc:spChg>
        <pc:spChg chg="mod">
          <ac:chgData name="Julien Vullioud" userId="f306f608-226f-4cd4-bfa2-9f4cadca3b3d" providerId="ADAL" clId="{2A6C58FB-DC19-4855-B502-C531FAF61828}" dt="2021-12-15T01:54:05.162" v="455" actId="20577"/>
          <ac:spMkLst>
            <pc:docMk/>
            <pc:sldMk cId="816408778" sldId="276"/>
            <ac:spMk id="3" creationId="{167A6C35-CFA4-48EA-A722-24EB4DD701E5}"/>
          </ac:spMkLst>
        </pc:spChg>
      </pc:sldChg>
      <pc:sldChg chg="modSp add mod">
        <pc:chgData name="Julien Vullioud" userId="f306f608-226f-4cd4-bfa2-9f4cadca3b3d" providerId="ADAL" clId="{2A6C58FB-DC19-4855-B502-C531FAF61828}" dt="2021-12-15T01:56:01.424" v="569" actId="20577"/>
        <pc:sldMkLst>
          <pc:docMk/>
          <pc:sldMk cId="1140135274" sldId="277"/>
        </pc:sldMkLst>
        <pc:spChg chg="mod">
          <ac:chgData name="Julien Vullioud" userId="f306f608-226f-4cd4-bfa2-9f4cadca3b3d" providerId="ADAL" clId="{2A6C58FB-DC19-4855-B502-C531FAF61828}" dt="2021-12-15T01:54:48.401" v="481" actId="20577"/>
          <ac:spMkLst>
            <pc:docMk/>
            <pc:sldMk cId="1140135274" sldId="277"/>
            <ac:spMk id="2" creationId="{7EDFE741-E269-418D-BAE8-164594BD0896}"/>
          </ac:spMkLst>
        </pc:spChg>
        <pc:spChg chg="mod">
          <ac:chgData name="Julien Vullioud" userId="f306f608-226f-4cd4-bfa2-9f4cadca3b3d" providerId="ADAL" clId="{2A6C58FB-DC19-4855-B502-C531FAF61828}" dt="2021-12-15T01:56:01.424" v="569" actId="20577"/>
          <ac:spMkLst>
            <pc:docMk/>
            <pc:sldMk cId="1140135274" sldId="277"/>
            <ac:spMk id="3" creationId="{167A6C35-CFA4-48EA-A722-24EB4DD701E5}"/>
          </ac:spMkLst>
        </pc:spChg>
      </pc:sldChg>
      <pc:sldChg chg="modSp add mod ord">
        <pc:chgData name="Julien Vullioud" userId="f306f608-226f-4cd4-bfa2-9f4cadca3b3d" providerId="ADAL" clId="{2A6C58FB-DC19-4855-B502-C531FAF61828}" dt="2021-12-15T01:59:08.194" v="730" actId="20577"/>
        <pc:sldMkLst>
          <pc:docMk/>
          <pc:sldMk cId="4107276814" sldId="278"/>
        </pc:sldMkLst>
        <pc:spChg chg="mod">
          <ac:chgData name="Julien Vullioud" userId="f306f608-226f-4cd4-bfa2-9f4cadca3b3d" providerId="ADAL" clId="{2A6C58FB-DC19-4855-B502-C531FAF61828}" dt="2021-12-15T01:58:15.515" v="675" actId="20577"/>
          <ac:spMkLst>
            <pc:docMk/>
            <pc:sldMk cId="4107276814" sldId="278"/>
            <ac:spMk id="2" creationId="{7EDFE741-E269-418D-BAE8-164594BD0896}"/>
          </ac:spMkLst>
        </pc:spChg>
        <pc:spChg chg="mod">
          <ac:chgData name="Julien Vullioud" userId="f306f608-226f-4cd4-bfa2-9f4cadca3b3d" providerId="ADAL" clId="{2A6C58FB-DC19-4855-B502-C531FAF61828}" dt="2021-12-15T01:59:08.194" v="730" actId="20577"/>
          <ac:spMkLst>
            <pc:docMk/>
            <pc:sldMk cId="4107276814" sldId="278"/>
            <ac:spMk id="3" creationId="{167A6C35-CFA4-48EA-A722-24EB4DD701E5}"/>
          </ac:spMkLst>
        </pc:spChg>
      </pc:sldChg>
    </pc:docChg>
  </pc:docChgLst>
  <pc:docChgLst>
    <pc:chgData name="Julien Vullioud" userId="f306f608-226f-4cd4-bfa2-9f4cadca3b3d" providerId="ADAL" clId="{078E9856-DA90-4AFD-AFA6-46D3C878C8DE}"/>
    <pc:docChg chg="undo custSel addSld delSld modSld sldOrd">
      <pc:chgData name="Julien Vullioud" userId="f306f608-226f-4cd4-bfa2-9f4cadca3b3d" providerId="ADAL" clId="{078E9856-DA90-4AFD-AFA6-46D3C878C8DE}" dt="2022-02-09T14:30:12.346" v="2554" actId="20577"/>
      <pc:docMkLst>
        <pc:docMk/>
      </pc:docMkLst>
      <pc:sldChg chg="modSp mod">
        <pc:chgData name="Julien Vullioud" userId="f306f608-226f-4cd4-bfa2-9f4cadca3b3d" providerId="ADAL" clId="{078E9856-DA90-4AFD-AFA6-46D3C878C8DE}" dt="2022-02-09T14:28:02.802" v="2491"/>
        <pc:sldMkLst>
          <pc:docMk/>
          <pc:sldMk cId="4108497205" sldId="256"/>
        </pc:sldMkLst>
        <pc:spChg chg="mod replST">
          <ac:chgData name="Julien Vullioud" userId="f306f608-226f-4cd4-bfa2-9f4cadca3b3d" providerId="ADAL" clId="{078E9856-DA90-4AFD-AFA6-46D3C878C8DE}" dt="2022-02-09T14:28:02.791" v="2490"/>
          <ac:spMkLst>
            <pc:docMk/>
            <pc:sldMk cId="4108497205" sldId="256"/>
            <ac:spMk id="2" creationId="{7EDFE741-E269-418D-BAE8-164594BD0896}"/>
          </ac:spMkLst>
        </pc:spChg>
        <pc:spChg chg="replST">
          <ac:chgData name="Julien Vullioud" userId="f306f608-226f-4cd4-bfa2-9f4cadca3b3d" providerId="ADAL" clId="{078E9856-DA90-4AFD-AFA6-46D3C878C8DE}" dt="2022-02-09T14:28:02.802" v="2491"/>
          <ac:spMkLst>
            <pc:docMk/>
            <pc:sldMk cId="4108497205" sldId="256"/>
            <ac:spMk id="3" creationId="{167A6C35-CFA4-48EA-A722-24EB4DD701E5}"/>
          </ac:spMkLst>
        </pc:spChg>
      </pc:sldChg>
      <pc:sldChg chg="modSp mod">
        <pc:chgData name="Julien Vullioud" userId="f306f608-226f-4cd4-bfa2-9f4cadca3b3d" providerId="ADAL" clId="{078E9856-DA90-4AFD-AFA6-46D3C878C8DE}" dt="2022-02-09T14:28:54.118" v="2550" actId="20577"/>
        <pc:sldMkLst>
          <pc:docMk/>
          <pc:sldMk cId="183592356" sldId="257"/>
        </pc:sldMkLst>
        <pc:spChg chg="replST">
          <ac:chgData name="Julien Vullioud" userId="f306f608-226f-4cd4-bfa2-9f4cadca3b3d" providerId="ADAL" clId="{078E9856-DA90-4AFD-AFA6-46D3C878C8DE}" dt="2022-02-09T14:28:02.804" v="2492"/>
          <ac:spMkLst>
            <pc:docMk/>
            <pc:sldMk cId="183592356" sldId="257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54.118" v="2550" actId="20577"/>
          <ac:spMkLst>
            <pc:docMk/>
            <pc:sldMk cId="183592356" sldId="257"/>
            <ac:spMk id="3" creationId="{167A6C35-CFA4-48EA-A722-24EB4DD701E5}"/>
          </ac:spMkLst>
        </pc:spChg>
      </pc:sldChg>
      <pc:sldChg chg="modSp mod">
        <pc:chgData name="Julien Vullioud" userId="f306f608-226f-4cd4-bfa2-9f4cadca3b3d" providerId="ADAL" clId="{078E9856-DA90-4AFD-AFA6-46D3C878C8DE}" dt="2022-02-09T14:29:19.166" v="2552" actId="20577"/>
        <pc:sldMkLst>
          <pc:docMk/>
          <pc:sldMk cId="2272375189" sldId="258"/>
        </pc:sldMkLst>
        <pc:spChg chg="replST">
          <ac:chgData name="Julien Vullioud" userId="f306f608-226f-4cd4-bfa2-9f4cadca3b3d" providerId="ADAL" clId="{078E9856-DA90-4AFD-AFA6-46D3C878C8DE}" dt="2022-02-09T14:28:02.808" v="2494"/>
          <ac:spMkLst>
            <pc:docMk/>
            <pc:sldMk cId="2272375189" sldId="258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9:19.166" v="2552" actId="20577"/>
          <ac:spMkLst>
            <pc:docMk/>
            <pc:sldMk cId="2272375189" sldId="258"/>
            <ac:spMk id="3" creationId="{167A6C35-CFA4-48EA-A722-24EB4DD701E5}"/>
          </ac:spMkLst>
        </pc:spChg>
      </pc:sldChg>
      <pc:sldChg chg="modSp mod">
        <pc:chgData name="Julien Vullioud" userId="f306f608-226f-4cd4-bfa2-9f4cadca3b3d" providerId="ADAL" clId="{078E9856-DA90-4AFD-AFA6-46D3C878C8DE}" dt="2022-02-09T14:28:02.814" v="2497"/>
        <pc:sldMkLst>
          <pc:docMk/>
          <pc:sldMk cId="1150676768" sldId="259"/>
        </pc:sldMkLst>
        <pc:spChg chg="replST">
          <ac:chgData name="Julien Vullioud" userId="f306f608-226f-4cd4-bfa2-9f4cadca3b3d" providerId="ADAL" clId="{078E9856-DA90-4AFD-AFA6-46D3C878C8DE}" dt="2022-02-09T14:28:02.812" v="2496"/>
          <ac:spMkLst>
            <pc:docMk/>
            <pc:sldMk cId="1150676768" sldId="259"/>
            <ac:spMk id="2" creationId="{7EDFE741-E269-418D-BAE8-164594BD0896}"/>
          </ac:spMkLst>
        </pc:spChg>
        <pc:picChg chg="replST">
          <ac:chgData name="Julien Vullioud" userId="f306f608-226f-4cd4-bfa2-9f4cadca3b3d" providerId="ADAL" clId="{078E9856-DA90-4AFD-AFA6-46D3C878C8DE}" dt="2022-02-09T14:28:02.814" v="2497"/>
          <ac:picMkLst>
            <pc:docMk/>
            <pc:sldMk cId="1150676768" sldId="259"/>
            <ac:picMk id="5" creationId="{BA430BBB-1680-45C9-A5C0-BF460D2766C7}"/>
          </ac:picMkLst>
        </pc:picChg>
      </pc:sldChg>
      <pc:sldChg chg="del">
        <pc:chgData name="Julien Vullioud" userId="f306f608-226f-4cd4-bfa2-9f4cadca3b3d" providerId="ADAL" clId="{078E9856-DA90-4AFD-AFA6-46D3C878C8DE}" dt="2022-02-08T19:19:18.382" v="2256" actId="2696"/>
        <pc:sldMkLst>
          <pc:docMk/>
          <pc:sldMk cId="4249256245" sldId="260"/>
        </pc:sldMkLst>
      </pc:sldChg>
      <pc:sldChg chg="modSp mod">
        <pc:chgData name="Julien Vullioud" userId="f306f608-226f-4cd4-bfa2-9f4cadca3b3d" providerId="ADAL" clId="{078E9856-DA90-4AFD-AFA6-46D3C878C8DE}" dt="2022-02-09T14:28:02.818" v="2499"/>
        <pc:sldMkLst>
          <pc:docMk/>
          <pc:sldMk cId="959658232" sldId="262"/>
        </pc:sldMkLst>
        <pc:spChg chg="replST">
          <ac:chgData name="Julien Vullioud" userId="f306f608-226f-4cd4-bfa2-9f4cadca3b3d" providerId="ADAL" clId="{078E9856-DA90-4AFD-AFA6-46D3C878C8DE}" dt="2022-02-09T14:28:02.816" v="2498"/>
          <ac:spMkLst>
            <pc:docMk/>
            <pc:sldMk cId="959658232" sldId="262"/>
            <ac:spMk id="2" creationId="{7EDFE741-E269-418D-BAE8-164594BD0896}"/>
          </ac:spMkLst>
        </pc:spChg>
        <pc:picChg chg="replST">
          <ac:chgData name="Julien Vullioud" userId="f306f608-226f-4cd4-bfa2-9f4cadca3b3d" providerId="ADAL" clId="{078E9856-DA90-4AFD-AFA6-46D3C878C8DE}" dt="2022-02-09T14:28:02.818" v="2499"/>
          <ac:picMkLst>
            <pc:docMk/>
            <pc:sldMk cId="959658232" sldId="262"/>
            <ac:picMk id="3" creationId="{00000000-0000-0000-0000-000000000000}"/>
          </ac:picMkLst>
        </pc:picChg>
      </pc:sldChg>
      <pc:sldChg chg="modSp mod">
        <pc:chgData name="Julien Vullioud" userId="f306f608-226f-4cd4-bfa2-9f4cadca3b3d" providerId="ADAL" clId="{078E9856-DA90-4AFD-AFA6-46D3C878C8DE}" dt="2022-02-09T14:28:02.905" v="2549"/>
        <pc:sldMkLst>
          <pc:docMk/>
          <pc:sldMk cId="2772186677" sldId="275"/>
        </pc:sldMkLst>
        <pc:spChg chg="replST">
          <ac:chgData name="Julien Vullioud" userId="f306f608-226f-4cd4-bfa2-9f4cadca3b3d" providerId="ADAL" clId="{078E9856-DA90-4AFD-AFA6-46D3C878C8DE}" dt="2022-02-09T14:28:02.904" v="2548"/>
          <ac:spMkLst>
            <pc:docMk/>
            <pc:sldMk cId="2772186677" sldId="275"/>
            <ac:spMk id="2" creationId="{7EDFE741-E269-418D-BAE8-164594BD0896}"/>
          </ac:spMkLst>
        </pc:spChg>
        <pc:spChg chg="replST">
          <ac:chgData name="Julien Vullioud" userId="f306f608-226f-4cd4-bfa2-9f4cadca3b3d" providerId="ADAL" clId="{078E9856-DA90-4AFD-AFA6-46D3C878C8DE}" dt="2022-02-09T14:28:02.905" v="2549"/>
          <ac:spMkLst>
            <pc:docMk/>
            <pc:sldMk cId="2772186677" sldId="275"/>
            <ac:spMk id="3" creationId="{167A6C35-CFA4-48EA-A722-24EB4DD701E5}"/>
          </ac:spMkLst>
        </pc:spChg>
      </pc:sldChg>
      <pc:sldChg chg="modSp mod">
        <pc:chgData name="Julien Vullioud" userId="f306f608-226f-4cd4-bfa2-9f4cadca3b3d" providerId="ADAL" clId="{078E9856-DA90-4AFD-AFA6-46D3C878C8DE}" dt="2022-02-09T14:28:02.822" v="2501"/>
        <pc:sldMkLst>
          <pc:docMk/>
          <pc:sldMk cId="816408778" sldId="276"/>
        </pc:sldMkLst>
        <pc:spChg chg="mod replST">
          <ac:chgData name="Julien Vullioud" userId="f306f608-226f-4cd4-bfa2-9f4cadca3b3d" providerId="ADAL" clId="{078E9856-DA90-4AFD-AFA6-46D3C878C8DE}" dt="2022-02-09T14:28:02.820" v="2500"/>
          <ac:spMkLst>
            <pc:docMk/>
            <pc:sldMk cId="816408778" sldId="276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02.822" v="2501"/>
          <ac:spMkLst>
            <pc:docMk/>
            <pc:sldMk cId="816408778" sldId="276"/>
            <ac:spMk id="3" creationId="{167A6C35-CFA4-48EA-A722-24EB4DD701E5}"/>
          </ac:spMkLst>
        </pc:spChg>
      </pc:sldChg>
      <pc:sldChg chg="modSp mod">
        <pc:chgData name="Julien Vullioud" userId="f306f608-226f-4cd4-bfa2-9f4cadca3b3d" providerId="ADAL" clId="{078E9856-DA90-4AFD-AFA6-46D3C878C8DE}" dt="2022-02-09T14:28:02.860" v="2523"/>
        <pc:sldMkLst>
          <pc:docMk/>
          <pc:sldMk cId="1140135274" sldId="277"/>
        </pc:sldMkLst>
        <pc:spChg chg="mod replST">
          <ac:chgData name="Julien Vullioud" userId="f306f608-226f-4cd4-bfa2-9f4cadca3b3d" providerId="ADAL" clId="{078E9856-DA90-4AFD-AFA6-46D3C878C8DE}" dt="2022-02-09T14:28:02.857" v="2521"/>
          <ac:spMkLst>
            <pc:docMk/>
            <pc:sldMk cId="1140135274" sldId="277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02.858" v="2522"/>
          <ac:spMkLst>
            <pc:docMk/>
            <pc:sldMk cId="1140135274" sldId="277"/>
            <ac:spMk id="3" creationId="{167A6C35-CFA4-48EA-A722-24EB4DD701E5}"/>
          </ac:spMkLst>
        </pc:spChg>
        <pc:picChg chg="replST">
          <ac:chgData name="Julien Vullioud" userId="f306f608-226f-4cd4-bfa2-9f4cadca3b3d" providerId="ADAL" clId="{078E9856-DA90-4AFD-AFA6-46D3C878C8DE}" dt="2022-02-09T14:28:02.860" v="2523"/>
          <ac:picMkLst>
            <pc:docMk/>
            <pc:sldMk cId="1140135274" sldId="277"/>
            <ac:picMk id="4" creationId="{00000000-0000-0000-0000-000000000000}"/>
          </ac:picMkLst>
        </pc:picChg>
      </pc:sldChg>
      <pc:sldChg chg="modSp del mod">
        <pc:chgData name="Julien Vullioud" userId="f306f608-226f-4cd4-bfa2-9f4cadca3b3d" providerId="ADAL" clId="{078E9856-DA90-4AFD-AFA6-46D3C878C8DE}" dt="2022-02-08T19:14:26.340" v="2131" actId="2696"/>
        <pc:sldMkLst>
          <pc:docMk/>
          <pc:sldMk cId="4107276814" sldId="278"/>
        </pc:sldMkLst>
        <pc:spChg chg="mod">
          <ac:chgData name="Julien Vullioud" userId="f306f608-226f-4cd4-bfa2-9f4cadca3b3d" providerId="ADAL" clId="{078E9856-DA90-4AFD-AFA6-46D3C878C8DE}" dt="2022-02-08T19:11:26.699" v="2024" actId="20577"/>
          <ac:spMkLst>
            <pc:docMk/>
            <pc:sldMk cId="4107276814" sldId="278"/>
            <ac:spMk id="2" creationId="{7EDFE741-E269-418D-BAE8-164594BD0896}"/>
          </ac:spMkLst>
        </pc:spChg>
        <pc:spChg chg="mod">
          <ac:chgData name="Julien Vullioud" userId="f306f608-226f-4cd4-bfa2-9f4cadca3b3d" providerId="ADAL" clId="{078E9856-DA90-4AFD-AFA6-46D3C878C8DE}" dt="2022-02-08T19:13:50.099" v="2118" actId="27636"/>
          <ac:spMkLst>
            <pc:docMk/>
            <pc:sldMk cId="4107276814" sldId="278"/>
            <ac:spMk id="3" creationId="{167A6C35-CFA4-48EA-A722-24EB4DD701E5}"/>
          </ac:spMkLst>
        </pc:spChg>
      </pc:sldChg>
      <pc:sldChg chg="modSp add mod">
        <pc:chgData name="Julien Vullioud" userId="f306f608-226f-4cd4-bfa2-9f4cadca3b3d" providerId="ADAL" clId="{078E9856-DA90-4AFD-AFA6-46D3C878C8DE}" dt="2022-02-09T14:28:02.826" v="2503"/>
        <pc:sldMkLst>
          <pc:docMk/>
          <pc:sldMk cId="3945061317" sldId="279"/>
        </pc:sldMkLst>
        <pc:spChg chg="mod replST">
          <ac:chgData name="Julien Vullioud" userId="f306f608-226f-4cd4-bfa2-9f4cadca3b3d" providerId="ADAL" clId="{078E9856-DA90-4AFD-AFA6-46D3C878C8DE}" dt="2022-02-09T14:28:02.824" v="2502"/>
          <ac:spMkLst>
            <pc:docMk/>
            <pc:sldMk cId="3945061317" sldId="279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02.826" v="2503"/>
          <ac:spMkLst>
            <pc:docMk/>
            <pc:sldMk cId="3945061317" sldId="279"/>
            <ac:spMk id="3" creationId="{167A6C35-CFA4-48EA-A722-24EB4DD701E5}"/>
          </ac:spMkLst>
        </pc:spChg>
      </pc:sldChg>
      <pc:sldChg chg="modSp add mod">
        <pc:chgData name="Julien Vullioud" userId="f306f608-226f-4cd4-bfa2-9f4cadca3b3d" providerId="ADAL" clId="{078E9856-DA90-4AFD-AFA6-46D3C878C8DE}" dt="2022-02-09T14:30:12.346" v="2554" actId="20577"/>
        <pc:sldMkLst>
          <pc:docMk/>
          <pc:sldMk cId="703588631" sldId="280"/>
        </pc:sldMkLst>
        <pc:spChg chg="mod replST">
          <ac:chgData name="Julien Vullioud" userId="f306f608-226f-4cd4-bfa2-9f4cadca3b3d" providerId="ADAL" clId="{078E9856-DA90-4AFD-AFA6-46D3C878C8DE}" dt="2022-02-09T14:28:02.828" v="2504"/>
          <ac:spMkLst>
            <pc:docMk/>
            <pc:sldMk cId="703588631" sldId="280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30:12.346" v="2554" actId="20577"/>
          <ac:spMkLst>
            <pc:docMk/>
            <pc:sldMk cId="703588631" sldId="280"/>
            <ac:spMk id="3" creationId="{167A6C35-CFA4-48EA-A722-24EB4DD701E5}"/>
          </ac:spMkLst>
        </pc:spChg>
      </pc:sldChg>
      <pc:sldChg chg="modSp add mod">
        <pc:chgData name="Julien Vullioud" userId="f306f608-226f-4cd4-bfa2-9f4cadca3b3d" providerId="ADAL" clId="{078E9856-DA90-4AFD-AFA6-46D3C878C8DE}" dt="2022-02-09T14:28:02.832" v="2507"/>
        <pc:sldMkLst>
          <pc:docMk/>
          <pc:sldMk cId="3268593826" sldId="281"/>
        </pc:sldMkLst>
        <pc:spChg chg="mod replST">
          <ac:chgData name="Julien Vullioud" userId="f306f608-226f-4cd4-bfa2-9f4cadca3b3d" providerId="ADAL" clId="{078E9856-DA90-4AFD-AFA6-46D3C878C8DE}" dt="2022-02-09T14:28:02.831" v="2506"/>
          <ac:spMkLst>
            <pc:docMk/>
            <pc:sldMk cId="3268593826" sldId="281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02.832" v="2507"/>
          <ac:spMkLst>
            <pc:docMk/>
            <pc:sldMk cId="3268593826" sldId="281"/>
            <ac:spMk id="3" creationId="{167A6C35-CFA4-48EA-A722-24EB4DD701E5}"/>
          </ac:spMkLst>
        </pc:spChg>
      </pc:sldChg>
      <pc:sldChg chg="modSp add mod">
        <pc:chgData name="Julien Vullioud" userId="f306f608-226f-4cd4-bfa2-9f4cadca3b3d" providerId="ADAL" clId="{078E9856-DA90-4AFD-AFA6-46D3C878C8DE}" dt="2022-02-09T14:28:02.836" v="2509"/>
        <pc:sldMkLst>
          <pc:docMk/>
          <pc:sldMk cId="95736642" sldId="282"/>
        </pc:sldMkLst>
        <pc:spChg chg="mod replST">
          <ac:chgData name="Julien Vullioud" userId="f306f608-226f-4cd4-bfa2-9f4cadca3b3d" providerId="ADAL" clId="{078E9856-DA90-4AFD-AFA6-46D3C878C8DE}" dt="2022-02-09T14:28:02.835" v="2508"/>
          <ac:spMkLst>
            <pc:docMk/>
            <pc:sldMk cId="95736642" sldId="282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02.836" v="2509"/>
          <ac:spMkLst>
            <pc:docMk/>
            <pc:sldMk cId="95736642" sldId="282"/>
            <ac:spMk id="3" creationId="{167A6C35-CFA4-48EA-A722-24EB4DD701E5}"/>
          </ac:spMkLst>
        </pc:spChg>
      </pc:sldChg>
      <pc:sldChg chg="modSp add mod">
        <pc:chgData name="Julien Vullioud" userId="f306f608-226f-4cd4-bfa2-9f4cadca3b3d" providerId="ADAL" clId="{078E9856-DA90-4AFD-AFA6-46D3C878C8DE}" dt="2022-02-09T14:28:02.849" v="2517"/>
        <pc:sldMkLst>
          <pc:docMk/>
          <pc:sldMk cId="596925442" sldId="283"/>
        </pc:sldMkLst>
        <pc:spChg chg="mod replST">
          <ac:chgData name="Julien Vullioud" userId="f306f608-226f-4cd4-bfa2-9f4cadca3b3d" providerId="ADAL" clId="{078E9856-DA90-4AFD-AFA6-46D3C878C8DE}" dt="2022-02-09T14:28:02.839" v="2510"/>
          <ac:spMkLst>
            <pc:docMk/>
            <pc:sldMk cId="596925442" sldId="283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02.840" v="2511"/>
          <ac:spMkLst>
            <pc:docMk/>
            <pc:sldMk cId="596925442" sldId="283"/>
            <ac:spMk id="3" creationId="{167A6C35-CFA4-48EA-A722-24EB4DD701E5}"/>
          </ac:spMkLst>
        </pc:spChg>
        <pc:spChg chg="replST">
          <ac:chgData name="Julien Vullioud" userId="f306f608-226f-4cd4-bfa2-9f4cadca3b3d" providerId="ADAL" clId="{078E9856-DA90-4AFD-AFA6-46D3C878C8DE}" dt="2022-02-09T14:28:02.843" v="2513"/>
          <ac:spMkLst>
            <pc:docMk/>
            <pc:sldMk cId="596925442" sldId="283"/>
            <ac:spMk id="5" creationId="{00000000-0000-0000-0000-000000000000}"/>
          </ac:spMkLst>
        </pc:spChg>
        <pc:spChg chg="replST">
          <ac:chgData name="Julien Vullioud" userId="f306f608-226f-4cd4-bfa2-9f4cadca3b3d" providerId="ADAL" clId="{078E9856-DA90-4AFD-AFA6-46D3C878C8DE}" dt="2022-02-09T14:28:02.845" v="2514"/>
          <ac:spMkLst>
            <pc:docMk/>
            <pc:sldMk cId="596925442" sldId="283"/>
            <ac:spMk id="6" creationId="{00000000-0000-0000-0000-000000000000}"/>
          </ac:spMkLst>
        </pc:spChg>
        <pc:picChg chg="replST">
          <ac:chgData name="Julien Vullioud" userId="f306f608-226f-4cd4-bfa2-9f4cadca3b3d" providerId="ADAL" clId="{078E9856-DA90-4AFD-AFA6-46D3C878C8DE}" dt="2022-02-09T14:28:02.842" v="2512"/>
          <ac:picMkLst>
            <pc:docMk/>
            <pc:sldMk cId="596925442" sldId="283"/>
            <ac:picMk id="4" creationId="{00000000-0000-0000-0000-000000000000}"/>
          </ac:picMkLst>
        </pc:picChg>
        <pc:picChg chg="replST">
          <ac:chgData name="Julien Vullioud" userId="f306f608-226f-4cd4-bfa2-9f4cadca3b3d" providerId="ADAL" clId="{078E9856-DA90-4AFD-AFA6-46D3C878C8DE}" dt="2022-02-09T14:28:02.846" v="2515"/>
          <ac:picMkLst>
            <pc:docMk/>
            <pc:sldMk cId="596925442" sldId="283"/>
            <ac:picMk id="7" creationId="{00000000-0000-0000-0000-000000000000}"/>
          </ac:picMkLst>
        </pc:picChg>
        <pc:picChg chg="replST">
          <ac:chgData name="Julien Vullioud" userId="f306f608-226f-4cd4-bfa2-9f4cadca3b3d" providerId="ADAL" clId="{078E9856-DA90-4AFD-AFA6-46D3C878C8DE}" dt="2022-02-09T14:28:02.848" v="2516"/>
          <ac:picMkLst>
            <pc:docMk/>
            <pc:sldMk cId="596925442" sldId="283"/>
            <ac:picMk id="8" creationId="{00000000-0000-0000-0000-000000000000}"/>
          </ac:picMkLst>
        </pc:picChg>
        <pc:picChg chg="replST">
          <ac:chgData name="Julien Vullioud" userId="f306f608-226f-4cd4-bfa2-9f4cadca3b3d" providerId="ADAL" clId="{078E9856-DA90-4AFD-AFA6-46D3C878C8DE}" dt="2022-02-09T14:28:02.849" v="2517"/>
          <ac:picMkLst>
            <pc:docMk/>
            <pc:sldMk cId="596925442" sldId="283"/>
            <ac:picMk id="10" creationId="{00000000-0000-0000-0000-000000000000}"/>
          </ac:picMkLst>
        </pc:picChg>
      </pc:sldChg>
      <pc:sldChg chg="modSp add mod">
        <pc:chgData name="Julien Vullioud" userId="f306f608-226f-4cd4-bfa2-9f4cadca3b3d" providerId="ADAL" clId="{078E9856-DA90-4AFD-AFA6-46D3C878C8DE}" dt="2022-02-09T14:28:02.854" v="2520"/>
        <pc:sldMkLst>
          <pc:docMk/>
          <pc:sldMk cId="2013019091" sldId="284"/>
        </pc:sldMkLst>
        <pc:spChg chg="mod replST">
          <ac:chgData name="Julien Vullioud" userId="f306f608-226f-4cd4-bfa2-9f4cadca3b3d" providerId="ADAL" clId="{078E9856-DA90-4AFD-AFA6-46D3C878C8DE}" dt="2022-02-09T14:28:02.851" v="2518"/>
          <ac:spMkLst>
            <pc:docMk/>
            <pc:sldMk cId="2013019091" sldId="284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02.853" v="2519"/>
          <ac:spMkLst>
            <pc:docMk/>
            <pc:sldMk cId="2013019091" sldId="284"/>
            <ac:spMk id="3" creationId="{167A6C35-CFA4-48EA-A722-24EB4DD701E5}"/>
          </ac:spMkLst>
        </pc:spChg>
        <pc:picChg chg="replST">
          <ac:chgData name="Julien Vullioud" userId="f306f608-226f-4cd4-bfa2-9f4cadca3b3d" providerId="ADAL" clId="{078E9856-DA90-4AFD-AFA6-46D3C878C8DE}" dt="2022-02-09T14:28:02.854" v="2520"/>
          <ac:picMkLst>
            <pc:docMk/>
            <pc:sldMk cId="2013019091" sldId="284"/>
            <ac:picMk id="4" creationId="{00000000-0000-0000-0000-000000000000}"/>
          </ac:picMkLst>
        </pc:picChg>
      </pc:sldChg>
      <pc:sldChg chg="modSp add mod ord">
        <pc:chgData name="Julien Vullioud" userId="f306f608-226f-4cd4-bfa2-9f4cadca3b3d" providerId="ADAL" clId="{078E9856-DA90-4AFD-AFA6-46D3C878C8DE}" dt="2022-02-09T14:28:02.868" v="2528"/>
        <pc:sldMkLst>
          <pc:docMk/>
          <pc:sldMk cId="383799619" sldId="285"/>
        </pc:sldMkLst>
        <pc:spChg chg="mod replST">
          <ac:chgData name="Julien Vullioud" userId="f306f608-226f-4cd4-bfa2-9f4cadca3b3d" providerId="ADAL" clId="{078E9856-DA90-4AFD-AFA6-46D3C878C8DE}" dt="2022-02-09T14:28:02.862" v="2524"/>
          <ac:spMkLst>
            <pc:docMk/>
            <pc:sldMk cId="383799619" sldId="285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02.863" v="2525"/>
          <ac:spMkLst>
            <pc:docMk/>
            <pc:sldMk cId="383799619" sldId="285"/>
            <ac:spMk id="3" creationId="{167A6C35-CFA4-48EA-A722-24EB4DD701E5}"/>
          </ac:spMkLst>
        </pc:spChg>
        <pc:spChg chg="replST">
          <ac:chgData name="Julien Vullioud" userId="f306f608-226f-4cd4-bfa2-9f4cadca3b3d" providerId="ADAL" clId="{078E9856-DA90-4AFD-AFA6-46D3C878C8DE}" dt="2022-02-09T14:28:02.868" v="2528"/>
          <ac:spMkLst>
            <pc:docMk/>
            <pc:sldMk cId="383799619" sldId="285"/>
            <ac:spMk id="6" creationId="{00000000-0000-0000-0000-000000000000}"/>
          </ac:spMkLst>
        </pc:spChg>
        <pc:picChg chg="replST">
          <ac:chgData name="Julien Vullioud" userId="f306f608-226f-4cd4-bfa2-9f4cadca3b3d" providerId="ADAL" clId="{078E9856-DA90-4AFD-AFA6-46D3C878C8DE}" dt="2022-02-09T14:28:02.865" v="2526"/>
          <ac:picMkLst>
            <pc:docMk/>
            <pc:sldMk cId="383799619" sldId="285"/>
            <ac:picMk id="4" creationId="{00000000-0000-0000-0000-000000000000}"/>
          </ac:picMkLst>
        </pc:picChg>
        <pc:picChg chg="replST">
          <ac:chgData name="Julien Vullioud" userId="f306f608-226f-4cd4-bfa2-9f4cadca3b3d" providerId="ADAL" clId="{078E9856-DA90-4AFD-AFA6-46D3C878C8DE}" dt="2022-02-09T14:28:02.867" v="2527"/>
          <ac:picMkLst>
            <pc:docMk/>
            <pc:sldMk cId="383799619" sldId="285"/>
            <ac:picMk id="5" creationId="{00000000-0000-0000-0000-000000000000}"/>
          </ac:picMkLst>
        </pc:picChg>
      </pc:sldChg>
      <pc:sldChg chg="modSp add mod">
        <pc:chgData name="Julien Vullioud" userId="f306f608-226f-4cd4-bfa2-9f4cadca3b3d" providerId="ADAL" clId="{078E9856-DA90-4AFD-AFA6-46D3C878C8DE}" dt="2022-02-09T14:28:02.873" v="2531"/>
        <pc:sldMkLst>
          <pc:docMk/>
          <pc:sldMk cId="2356523333" sldId="286"/>
        </pc:sldMkLst>
        <pc:spChg chg="mod replST">
          <ac:chgData name="Julien Vullioud" userId="f306f608-226f-4cd4-bfa2-9f4cadca3b3d" providerId="ADAL" clId="{078E9856-DA90-4AFD-AFA6-46D3C878C8DE}" dt="2022-02-09T14:28:02.870" v="2529"/>
          <ac:spMkLst>
            <pc:docMk/>
            <pc:sldMk cId="2356523333" sldId="286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02.872" v="2530"/>
          <ac:spMkLst>
            <pc:docMk/>
            <pc:sldMk cId="2356523333" sldId="286"/>
            <ac:spMk id="3" creationId="{167A6C35-CFA4-48EA-A722-24EB4DD701E5}"/>
          </ac:spMkLst>
        </pc:spChg>
        <pc:picChg chg="replST">
          <ac:chgData name="Julien Vullioud" userId="f306f608-226f-4cd4-bfa2-9f4cadca3b3d" providerId="ADAL" clId="{078E9856-DA90-4AFD-AFA6-46D3C878C8DE}" dt="2022-02-09T14:28:02.873" v="2531"/>
          <ac:picMkLst>
            <pc:docMk/>
            <pc:sldMk cId="2356523333" sldId="286"/>
            <ac:picMk id="4" creationId="{00000000-0000-0000-0000-000000000000}"/>
          </ac:picMkLst>
        </pc:picChg>
      </pc:sldChg>
      <pc:sldChg chg="modSp add mod">
        <pc:chgData name="Julien Vullioud" userId="f306f608-226f-4cd4-bfa2-9f4cadca3b3d" providerId="ADAL" clId="{078E9856-DA90-4AFD-AFA6-46D3C878C8DE}" dt="2022-02-09T14:28:02.877" v="2533"/>
        <pc:sldMkLst>
          <pc:docMk/>
          <pc:sldMk cId="3108608963" sldId="287"/>
        </pc:sldMkLst>
        <pc:spChg chg="mod replST">
          <ac:chgData name="Julien Vullioud" userId="f306f608-226f-4cd4-bfa2-9f4cadca3b3d" providerId="ADAL" clId="{078E9856-DA90-4AFD-AFA6-46D3C878C8DE}" dt="2022-02-09T14:28:02.876" v="2532"/>
          <ac:spMkLst>
            <pc:docMk/>
            <pc:sldMk cId="3108608963" sldId="287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02.877" v="2533"/>
          <ac:spMkLst>
            <pc:docMk/>
            <pc:sldMk cId="3108608963" sldId="287"/>
            <ac:spMk id="3" creationId="{167A6C35-CFA4-48EA-A722-24EB4DD701E5}"/>
          </ac:spMkLst>
        </pc:spChg>
      </pc:sldChg>
      <pc:sldChg chg="modSp add mod">
        <pc:chgData name="Julien Vullioud" userId="f306f608-226f-4cd4-bfa2-9f4cadca3b3d" providerId="ADAL" clId="{078E9856-DA90-4AFD-AFA6-46D3C878C8DE}" dt="2022-02-09T14:28:02.885" v="2538"/>
        <pc:sldMkLst>
          <pc:docMk/>
          <pc:sldMk cId="2434814094" sldId="288"/>
        </pc:sldMkLst>
        <pc:spChg chg="replST">
          <ac:chgData name="Julien Vullioud" userId="f306f608-226f-4cd4-bfa2-9f4cadca3b3d" providerId="ADAL" clId="{078E9856-DA90-4AFD-AFA6-46D3C878C8DE}" dt="2022-02-09T14:28:02.879" v="2534"/>
          <ac:spMkLst>
            <pc:docMk/>
            <pc:sldMk cId="2434814094" sldId="288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02.881" v="2535"/>
          <ac:spMkLst>
            <pc:docMk/>
            <pc:sldMk cId="2434814094" sldId="288"/>
            <ac:spMk id="3" creationId="{167A6C35-CFA4-48EA-A722-24EB4DD701E5}"/>
          </ac:spMkLst>
        </pc:spChg>
        <pc:spChg chg="replST">
          <ac:chgData name="Julien Vullioud" userId="f306f608-226f-4cd4-bfa2-9f4cadca3b3d" providerId="ADAL" clId="{078E9856-DA90-4AFD-AFA6-46D3C878C8DE}" dt="2022-02-09T14:28:02.882" v="2536"/>
          <ac:spMkLst>
            <pc:docMk/>
            <pc:sldMk cId="2434814094" sldId="288"/>
            <ac:spMk id="4" creationId="{00000000-0000-0000-0000-000000000000}"/>
          </ac:spMkLst>
        </pc:spChg>
        <pc:spChg chg="replST">
          <ac:chgData name="Julien Vullioud" userId="f306f608-226f-4cd4-bfa2-9f4cadca3b3d" providerId="ADAL" clId="{078E9856-DA90-4AFD-AFA6-46D3C878C8DE}" dt="2022-02-09T14:28:02.885" v="2538"/>
          <ac:spMkLst>
            <pc:docMk/>
            <pc:sldMk cId="2434814094" sldId="288"/>
            <ac:spMk id="6" creationId="{00000000-0000-0000-0000-000000000000}"/>
          </ac:spMkLst>
        </pc:spChg>
        <pc:picChg chg="replST">
          <ac:chgData name="Julien Vullioud" userId="f306f608-226f-4cd4-bfa2-9f4cadca3b3d" providerId="ADAL" clId="{078E9856-DA90-4AFD-AFA6-46D3C878C8DE}" dt="2022-02-09T14:28:02.884" v="2537"/>
          <ac:picMkLst>
            <pc:docMk/>
            <pc:sldMk cId="2434814094" sldId="288"/>
            <ac:picMk id="5" creationId="{00000000-0000-0000-0000-000000000000}"/>
          </ac:picMkLst>
        </pc:picChg>
      </pc:sldChg>
      <pc:sldChg chg="modSp add mod">
        <pc:chgData name="Julien Vullioud" userId="f306f608-226f-4cd4-bfa2-9f4cadca3b3d" providerId="ADAL" clId="{078E9856-DA90-4AFD-AFA6-46D3C878C8DE}" dt="2022-02-09T14:28:02.889" v="2540"/>
        <pc:sldMkLst>
          <pc:docMk/>
          <pc:sldMk cId="2569612774" sldId="289"/>
        </pc:sldMkLst>
        <pc:spChg chg="mod replST">
          <ac:chgData name="Julien Vullioud" userId="f306f608-226f-4cd4-bfa2-9f4cadca3b3d" providerId="ADAL" clId="{078E9856-DA90-4AFD-AFA6-46D3C878C8DE}" dt="2022-02-09T14:28:02.888" v="2539"/>
          <ac:spMkLst>
            <pc:docMk/>
            <pc:sldMk cId="2569612774" sldId="289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02.889" v="2540"/>
          <ac:spMkLst>
            <pc:docMk/>
            <pc:sldMk cId="2569612774" sldId="289"/>
            <ac:spMk id="3" creationId="{167A6C35-CFA4-48EA-A722-24EB4DD701E5}"/>
          </ac:spMkLst>
        </pc:spChg>
      </pc:sldChg>
      <pc:sldChg chg="modSp add mod">
        <pc:chgData name="Julien Vullioud" userId="f306f608-226f-4cd4-bfa2-9f4cadca3b3d" providerId="ADAL" clId="{078E9856-DA90-4AFD-AFA6-46D3C878C8DE}" dt="2022-02-09T14:28:02.895" v="2543"/>
        <pc:sldMkLst>
          <pc:docMk/>
          <pc:sldMk cId="2232924581" sldId="290"/>
        </pc:sldMkLst>
        <pc:spChg chg="mod replST">
          <ac:chgData name="Julien Vullioud" userId="f306f608-226f-4cd4-bfa2-9f4cadca3b3d" providerId="ADAL" clId="{078E9856-DA90-4AFD-AFA6-46D3C878C8DE}" dt="2022-02-09T14:28:02.891" v="2541"/>
          <ac:spMkLst>
            <pc:docMk/>
            <pc:sldMk cId="2232924581" sldId="290"/>
            <ac:spMk id="2" creationId="{7EDFE741-E269-418D-BAE8-164594BD0896}"/>
          </ac:spMkLst>
        </pc:spChg>
        <pc:spChg chg="mod replST">
          <ac:chgData name="Julien Vullioud" userId="f306f608-226f-4cd4-bfa2-9f4cadca3b3d" providerId="ADAL" clId="{078E9856-DA90-4AFD-AFA6-46D3C878C8DE}" dt="2022-02-09T14:28:02.893" v="2542"/>
          <ac:spMkLst>
            <pc:docMk/>
            <pc:sldMk cId="2232924581" sldId="290"/>
            <ac:spMk id="3" creationId="{167A6C35-CFA4-48EA-A722-24EB4DD701E5}"/>
          </ac:spMkLst>
        </pc:spChg>
        <pc:picChg chg="replST">
          <ac:chgData name="Julien Vullioud" userId="f306f608-226f-4cd4-bfa2-9f4cadca3b3d" providerId="ADAL" clId="{078E9856-DA90-4AFD-AFA6-46D3C878C8DE}" dt="2022-02-09T14:28:02.895" v="2543"/>
          <ac:picMkLst>
            <pc:docMk/>
            <pc:sldMk cId="2232924581" sldId="290"/>
            <ac:picMk id="4" creationId="{00000000-0000-0000-0000-000000000000}"/>
          </ac:picMkLst>
        </pc:picChg>
      </pc:sldChg>
      <pc:sldChg chg="modSp mod">
        <pc:chgData name="Julien Vullioud" userId="f306f608-226f-4cd4-bfa2-9f4cadca3b3d" providerId="ADAL" clId="{078E9856-DA90-4AFD-AFA6-46D3C878C8DE}" dt="2022-02-09T14:28:02.901" v="2547"/>
        <pc:sldMkLst>
          <pc:docMk/>
          <pc:sldMk cId="1377265960" sldId="291"/>
        </pc:sldMkLst>
        <pc:spChg chg="replST">
          <ac:chgData name="Julien Vullioud" userId="f306f608-226f-4cd4-bfa2-9f4cadca3b3d" providerId="ADAL" clId="{078E9856-DA90-4AFD-AFA6-46D3C878C8DE}" dt="2022-02-09T14:28:02.897" v="2544"/>
          <ac:spMkLst>
            <pc:docMk/>
            <pc:sldMk cId="1377265960" sldId="291"/>
            <ac:spMk id="2" creationId="{7EDFE741-E269-418D-BAE8-164594BD0896}"/>
          </ac:spMkLst>
        </pc:spChg>
        <pc:spChg chg="replST">
          <ac:chgData name="Julien Vullioud" userId="f306f608-226f-4cd4-bfa2-9f4cadca3b3d" providerId="ADAL" clId="{078E9856-DA90-4AFD-AFA6-46D3C878C8DE}" dt="2022-02-09T14:28:02.898" v="2545"/>
          <ac:spMkLst>
            <pc:docMk/>
            <pc:sldMk cId="1377265960" sldId="291"/>
            <ac:spMk id="3" creationId="{167A6C35-CFA4-48EA-A722-24EB4DD701E5}"/>
          </ac:spMkLst>
        </pc:spChg>
        <pc:picChg chg="replST">
          <ac:chgData name="Julien Vullioud" userId="f306f608-226f-4cd4-bfa2-9f4cadca3b3d" providerId="ADAL" clId="{078E9856-DA90-4AFD-AFA6-46D3C878C8DE}" dt="2022-02-09T14:28:02.900" v="2546"/>
          <ac:picMkLst>
            <pc:docMk/>
            <pc:sldMk cId="1377265960" sldId="291"/>
            <ac:picMk id="4" creationId="{00000000-0000-0000-0000-000000000000}"/>
          </ac:picMkLst>
        </pc:picChg>
        <pc:picChg chg="replST">
          <ac:chgData name="Julien Vullioud" userId="f306f608-226f-4cd4-bfa2-9f4cadca3b3d" providerId="ADAL" clId="{078E9856-DA90-4AFD-AFA6-46D3C878C8DE}" dt="2022-02-09T14:28:02.901" v="2547"/>
          <ac:picMkLst>
            <pc:docMk/>
            <pc:sldMk cId="1377265960" sldId="291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1D3-C544-45E5-B63F-407455B2BF3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8A8-6C56-42B4-BED7-948D61C50F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2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1D3-C544-45E5-B63F-407455B2BF3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8A8-6C56-42B4-BED7-948D61C50F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1D3-C544-45E5-B63F-407455B2BF3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8A8-6C56-42B4-BED7-948D61C50F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71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1D3-C544-45E5-B63F-407455B2BF3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8A8-6C56-42B4-BED7-948D61C50F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32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1D3-C544-45E5-B63F-407455B2BF3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8A8-6C56-42B4-BED7-948D61C50F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8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1D3-C544-45E5-B63F-407455B2BF3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8A8-6C56-42B4-BED7-948D61C50F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77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1D3-C544-45E5-B63F-407455B2BF3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8A8-6C56-42B4-BED7-948D61C50F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2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1D3-C544-45E5-B63F-407455B2BF3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8A8-6C56-42B4-BED7-948D61C50F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3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1D3-C544-45E5-B63F-407455B2BF3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8A8-6C56-42B4-BED7-948D61C50F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1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1D3-C544-45E5-B63F-407455B2BF3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8A8-6C56-42B4-BED7-948D61C50F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72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1D3-C544-45E5-B63F-407455B2BF3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08A8-6C56-42B4-BED7-948D61C50F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9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01D3-C544-45E5-B63F-407455B2BF30}" type="datetimeFigureOut">
              <a:rPr lang="en-GB" smtClean="0"/>
              <a:t>23/06/2022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08A8-6C56-42B4-BED7-948D61C50FB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4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E741-E269-418D-BAE8-164594BD089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71600" y="524382"/>
            <a:ext cx="9144000" cy="976313"/>
          </a:xfrm>
        </p:spPr>
        <p:txBody>
          <a:bodyPr/>
          <a:lstStyle/>
          <a:p>
            <a:r>
              <a:rPr lang="fr-CH" b="1" dirty="0" smtClean="0"/>
              <a:t>Présentation projet POBJ</a:t>
            </a:r>
            <a:endParaRPr lang="en-GB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7A6C35-CFA4-48EA-A722-24EB4DD701E5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-1185257" y="2374615"/>
            <a:ext cx="9144000" cy="3111785"/>
          </a:xfrm>
        </p:spPr>
        <p:txBody>
          <a:bodyPr>
            <a:normAutofit lnSpcReduction="10000"/>
          </a:bodyPr>
          <a:lstStyle/>
          <a:p>
            <a:r>
              <a:rPr lang="fr-CH" sz="4000" dirty="0" smtClean="0"/>
              <a:t/>
            </a:r>
            <a:br>
              <a:rPr lang="fr-CH" sz="4000" dirty="0" smtClean="0"/>
            </a:br>
            <a:r>
              <a:rPr lang="fr-CH" sz="4000" dirty="0" smtClean="0"/>
              <a:t/>
            </a:r>
            <a:br>
              <a:rPr lang="fr-CH" sz="4000" dirty="0" smtClean="0"/>
            </a:br>
            <a:r>
              <a:rPr lang="fr-CH" sz="4000" dirty="0" smtClean="0"/>
              <a:t>Capteur Météo Wifi</a:t>
            </a:r>
          </a:p>
          <a:p>
            <a:endParaRPr lang="fr-CH" sz="4000" dirty="0" smtClean="0"/>
          </a:p>
          <a:p>
            <a:r>
              <a:rPr lang="fr-CH" dirty="0" smtClean="0"/>
              <a:t>Julien Vullioud</a:t>
            </a:r>
          </a:p>
          <a:p>
            <a:r>
              <a:rPr lang="fr-CH" dirty="0" smtClean="0"/>
              <a:t>SLO2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2" y="2374615"/>
            <a:ext cx="4895037" cy="38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E741-E269-418D-BAE8-164594BD089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390526"/>
            <a:ext cx="9144000" cy="1816965"/>
          </a:xfrm>
        </p:spPr>
        <p:txBody>
          <a:bodyPr/>
          <a:lstStyle/>
          <a:p>
            <a:r>
              <a:rPr lang="fr-CH" b="1" dirty="0" smtClean="0"/>
              <a:t>Modification</a:t>
            </a:r>
            <a:br>
              <a:rPr lang="fr-CH" b="1" dirty="0" smtClean="0"/>
            </a:br>
            <a:r>
              <a:rPr lang="fr-CH" b="1" dirty="0" smtClean="0"/>
              <a:t>Moyenne pression</a:t>
            </a:r>
            <a:endParaRPr lang="en-GB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037" y="4879842"/>
            <a:ext cx="7856430" cy="1425519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167A6C35-CFA4-48EA-A722-24EB4DD701E5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93907" y="2392218"/>
            <a:ext cx="5952260" cy="3200384"/>
          </a:xfrm>
        </p:spPr>
        <p:txBody>
          <a:bodyPr numCol="1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Chaque 20min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8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Moyenne sur 3h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8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Sûr 9 mesure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4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8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057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E741-E269-418D-BAE8-164594BD089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390526"/>
            <a:ext cx="9144000" cy="1816965"/>
          </a:xfrm>
        </p:spPr>
        <p:txBody>
          <a:bodyPr/>
          <a:lstStyle/>
          <a:p>
            <a:r>
              <a:rPr lang="fr-CH" b="1" dirty="0" smtClean="0"/>
              <a:t>Modification</a:t>
            </a:r>
            <a:br>
              <a:rPr lang="fr-CH" b="1" dirty="0" smtClean="0"/>
            </a:br>
            <a:r>
              <a:rPr lang="fr-CH" b="1" dirty="0" smtClean="0"/>
              <a:t>Prise en compte Altitude</a:t>
            </a:r>
            <a:endParaRPr lang="en-GB" b="1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167A6C35-CFA4-48EA-A722-24EB4DD701E5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12380" y="2530763"/>
            <a:ext cx="5952260" cy="3796146"/>
          </a:xfrm>
        </p:spPr>
        <p:txBody>
          <a:bodyPr numCol="1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Lors d’un état stable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8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Si aucun état préalable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8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Détermination Pression normale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4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400" dirty="0" smtClean="0"/>
              <a:t>Si   &gt;   -&gt; Beau temps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400" dirty="0" smtClean="0"/>
              <a:t>Si   &lt;   -&gt; Nuageux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8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15841" y="5510949"/>
                <a:ext cx="6970178" cy="484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400" i="1">
                          <a:latin typeface="Cambria Math" panose="02040503050406030204" pitchFamily="18" charset="0"/>
                        </a:rPr>
                        <m:t>𝑃𝑟𝑒𝑠𝑠𝑖𝑜𝑛</m:t>
                      </m:r>
                      <m:r>
                        <a:rPr lang="fr-CH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sz="2400" i="1">
                          <a:latin typeface="Cambria Math" panose="02040503050406030204" pitchFamily="18" charset="0"/>
                        </a:rPr>
                        <m:t>𝑛𝑜𝑟𝑚𝑎𝑙𝑒</m:t>
                      </m:r>
                      <m:r>
                        <a:rPr lang="fr-CH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2400" i="1">
                          <a:latin typeface="Cambria Math" panose="02040503050406030204" pitchFamily="18" charset="0"/>
                        </a:rPr>
                        <m:t>𝑃𝑟𝑒𝑠𝑠𝑖𝑜𝑛</m:t>
                      </m:r>
                      <m:r>
                        <a:rPr lang="fr-CH" sz="2400" i="0">
                          <a:latin typeface="Cambria Math" panose="02040503050406030204" pitchFamily="18" charset="0"/>
                        </a:rPr>
                        <m:t>@0∗</m:t>
                      </m:r>
                      <m:sSup>
                        <m:sSupPr>
                          <m:ctrlPr>
                            <a:rPr lang="fr-CH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H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sz="2400" i="1">
                              <a:latin typeface="Cambria Math" panose="02040503050406030204" pitchFamily="18" charset="0"/>
                            </a:rPr>
                            <m:t>𝐴𝑙𝑡𝑖𝑡𝑢𝑑</m:t>
                          </m:r>
                          <m:f>
                            <m:fPr>
                              <m:type m:val="lin"/>
                              <m:ctrlPr>
                                <a:rPr lang="fr-CH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fr-CH" sz="2400" i="0">
                                  <a:latin typeface="Cambria Math" panose="02040503050406030204" pitchFamily="18" charset="0"/>
                                </a:rPr>
                                <m:t>8400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H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41" y="5510949"/>
                <a:ext cx="6970178" cy="484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8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E741-E269-418D-BAE8-164594BD089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390526"/>
            <a:ext cx="9144000" cy="1816965"/>
          </a:xfrm>
        </p:spPr>
        <p:txBody>
          <a:bodyPr/>
          <a:lstStyle/>
          <a:p>
            <a:r>
              <a:rPr lang="fr-CH" b="1" dirty="0" smtClean="0"/>
              <a:t>Etat du projet</a:t>
            </a:r>
            <a:br>
              <a:rPr lang="fr-CH" b="1" dirty="0" smtClean="0"/>
            </a:br>
            <a:endParaRPr lang="en-GB" b="1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167A6C35-CFA4-48EA-A722-24EB4DD701E5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12380" y="2530763"/>
            <a:ext cx="5952260" cy="3796146"/>
          </a:xfrm>
        </p:spPr>
        <p:txBody>
          <a:bodyPr numCol="1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Prototype fonctionnel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Prise en compte altitude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Programme actualisé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8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Bug restant dans le menu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Fonction de la LED RGB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Economie d’</a:t>
            </a:r>
            <a:r>
              <a:rPr lang="fr-CH" sz="2800" dirty="0" err="1" smtClean="0"/>
              <a:t>énérgie</a:t>
            </a:r>
            <a:endParaRPr lang="fr-CH" sz="28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8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8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307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E741-E269-418D-BAE8-164594BD089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87055" y="2844800"/>
            <a:ext cx="9144000" cy="970757"/>
          </a:xfrm>
        </p:spPr>
        <p:txBody>
          <a:bodyPr>
            <a:normAutofit/>
          </a:bodyPr>
          <a:lstStyle/>
          <a:p>
            <a:r>
              <a:rPr lang="fr-CH" b="1" dirty="0" smtClean="0"/>
              <a:t>vos questions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721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E741-E269-418D-BAE8-164594BD089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390526"/>
            <a:ext cx="9144000" cy="976313"/>
          </a:xfrm>
        </p:spPr>
        <p:txBody>
          <a:bodyPr/>
          <a:lstStyle/>
          <a:p>
            <a:r>
              <a:rPr lang="fr-CH" b="1" dirty="0"/>
              <a:t>Plan de Présentation</a:t>
            </a:r>
            <a:endParaRPr lang="en-GB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7A6C35-CFA4-48EA-A722-24EB4DD701E5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51952" y="2806239"/>
            <a:ext cx="9392348" cy="3225338"/>
          </a:xfrm>
        </p:spPr>
        <p:txBody>
          <a:bodyPr numCol="2"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Le</a:t>
            </a:r>
            <a:r>
              <a:rPr lang="fr-CH" sz="2800" dirty="0"/>
              <a:t> </a:t>
            </a:r>
            <a:r>
              <a:rPr lang="fr-CH" sz="2800" dirty="0" smtClean="0"/>
              <a:t>Projet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Tâche à réaliser</a:t>
            </a:r>
            <a:endParaRPr lang="fr-CH" sz="28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Mise en service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CH" sz="2800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CH" sz="28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CH" sz="2800" dirty="0" smtClean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Modification</a:t>
            </a:r>
            <a:endParaRPr lang="fr-CH" sz="28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Etat du projet</a:t>
            </a:r>
            <a:endParaRPr lang="fr-CH" sz="2800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Questions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fr-CH" sz="2800" dirty="0"/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endParaRPr lang="fr-CH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E741-E269-418D-BAE8-164594BD089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390526"/>
            <a:ext cx="9144000" cy="1613765"/>
          </a:xfrm>
        </p:spPr>
        <p:txBody>
          <a:bodyPr>
            <a:normAutofit fontScale="90000"/>
          </a:bodyPr>
          <a:lstStyle/>
          <a:p>
            <a:r>
              <a:rPr lang="fr-CH" b="1" dirty="0" smtClean="0"/>
              <a:t>Le projet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/>
              <a:t>Capteur Météo Wifi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1178" t="3114" r="959"/>
          <a:stretch/>
        </p:blipFill>
        <p:spPr>
          <a:xfrm>
            <a:off x="5803899" y="2921000"/>
            <a:ext cx="5858263" cy="29686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62" y="2489201"/>
            <a:ext cx="4895037" cy="38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E741-E269-418D-BAE8-164594BD089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390526"/>
            <a:ext cx="9144000" cy="976313"/>
          </a:xfrm>
        </p:spPr>
        <p:txBody>
          <a:bodyPr/>
          <a:lstStyle/>
          <a:p>
            <a:r>
              <a:rPr lang="fr-CH" b="1" dirty="0" smtClean="0"/>
              <a:t>Tâche à réaliser</a:t>
            </a:r>
            <a:endParaRPr lang="en-GB" b="1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167A6C35-CFA4-48EA-A722-24EB4DD701E5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55700" y="1638301"/>
            <a:ext cx="9880600" cy="4800600"/>
          </a:xfrm>
        </p:spPr>
        <p:txBody>
          <a:bodyPr numCol="1">
            <a:normAutofit lnSpcReduction="10000"/>
          </a:bodyPr>
          <a:lstStyle/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400" dirty="0"/>
              <a:t>R</a:t>
            </a:r>
            <a:r>
              <a:rPr lang="fr-CH" sz="2400" dirty="0" smtClean="0"/>
              <a:t>éseau </a:t>
            </a:r>
            <a:r>
              <a:rPr lang="fr-CH" sz="2400" dirty="0"/>
              <a:t>wifi et un serveur </a:t>
            </a:r>
            <a:r>
              <a:rPr lang="fr-CH" sz="2400" dirty="0" err="1" smtClean="0"/>
              <a:t>Domoticz</a:t>
            </a:r>
            <a:endParaRPr lang="fr-CH" sz="24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4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400" dirty="0" smtClean="0"/>
              <a:t>Remettre </a:t>
            </a:r>
            <a:r>
              <a:rPr lang="fr-CH" sz="2400" dirty="0"/>
              <a:t>en service le </a:t>
            </a:r>
            <a:r>
              <a:rPr lang="fr-CH" sz="2400" dirty="0" smtClean="0"/>
              <a:t>capteur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4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400" dirty="0"/>
              <a:t>Porter le projet MPLABX vers la version actuellement </a:t>
            </a:r>
            <a:r>
              <a:rPr lang="fr-CH" sz="2400" dirty="0" smtClean="0"/>
              <a:t>utilisée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4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400" dirty="0"/>
              <a:t>Nettoyer </a:t>
            </a:r>
            <a:r>
              <a:rPr lang="fr-CH" sz="2400" dirty="0" smtClean="0"/>
              <a:t>l’</a:t>
            </a:r>
            <a:r>
              <a:rPr lang="fr-CH" sz="2400" dirty="0" err="1" smtClean="0"/>
              <a:t>algorythme</a:t>
            </a:r>
            <a:r>
              <a:rPr lang="fr-CH" sz="2400" dirty="0" smtClean="0"/>
              <a:t> </a:t>
            </a:r>
            <a:r>
              <a:rPr lang="fr-CH" sz="2400" dirty="0"/>
              <a:t>de prévision </a:t>
            </a:r>
            <a:r>
              <a:rPr lang="fr-CH" sz="2400" dirty="0" smtClean="0"/>
              <a:t>météo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4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400" dirty="0"/>
              <a:t>Faire en sorte que l’altitude réglée soit prise en </a:t>
            </a:r>
            <a:r>
              <a:rPr lang="fr-CH" sz="2400" dirty="0" smtClean="0"/>
              <a:t>compte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4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400" dirty="0"/>
              <a:t>Utiliser la LED RGB pour indication de </a:t>
            </a:r>
            <a:r>
              <a:rPr lang="fr-CH" sz="2400" dirty="0" smtClean="0"/>
              <a:t>l’état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4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400" dirty="0" smtClean="0"/>
              <a:t>Optimiser </a:t>
            </a:r>
            <a:r>
              <a:rPr lang="fr-CH" sz="2400" dirty="0"/>
              <a:t>le programme pour une économie d’énergie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8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506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E741-E269-418D-BAE8-164594BD089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36636"/>
            <a:ext cx="9144000" cy="1650618"/>
          </a:xfrm>
        </p:spPr>
        <p:txBody>
          <a:bodyPr>
            <a:normAutofit fontScale="90000"/>
          </a:bodyPr>
          <a:lstStyle/>
          <a:p>
            <a:r>
              <a:rPr lang="fr-CH" b="1" dirty="0" smtClean="0"/>
              <a:t>Mise en service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>Réseau wifi</a:t>
            </a:r>
            <a:endParaRPr lang="en-GB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77" y="2359135"/>
            <a:ext cx="4245245" cy="36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E741-E269-418D-BAE8-164594BD089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36636"/>
            <a:ext cx="9144000" cy="1650618"/>
          </a:xfrm>
        </p:spPr>
        <p:txBody>
          <a:bodyPr>
            <a:normAutofit fontScale="90000"/>
          </a:bodyPr>
          <a:lstStyle/>
          <a:p>
            <a:r>
              <a:rPr lang="fr-CH" b="1" dirty="0" smtClean="0"/>
              <a:t>Mise en service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>Serveur </a:t>
            </a:r>
            <a:r>
              <a:rPr lang="fr-CH" b="1" dirty="0" err="1" smtClean="0"/>
              <a:t>Domoticz</a:t>
            </a:r>
            <a:endParaRPr lang="en-GB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76" y="1868711"/>
            <a:ext cx="4525174" cy="26416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11" y="4772702"/>
            <a:ext cx="7220958" cy="17814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908" y="2362512"/>
            <a:ext cx="3148110" cy="18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E741-E269-418D-BAE8-164594BD089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36636"/>
            <a:ext cx="9144000" cy="1650618"/>
          </a:xfrm>
        </p:spPr>
        <p:txBody>
          <a:bodyPr>
            <a:normAutofit fontScale="90000"/>
          </a:bodyPr>
          <a:lstStyle/>
          <a:p>
            <a:r>
              <a:rPr lang="fr-CH" b="1" dirty="0" smtClean="0"/>
              <a:t>Mise en service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>Prototype</a:t>
            </a:r>
            <a:endParaRPr lang="en-GB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758" y="4026501"/>
            <a:ext cx="7230484" cy="170521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167A6C35-CFA4-48EA-A722-24EB4DD701E5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6463" y="1787254"/>
            <a:ext cx="9880600" cy="1381990"/>
          </a:xfrm>
        </p:spPr>
        <p:txBody>
          <a:bodyPr numCol="1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4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400" dirty="0" smtClean="0"/>
              <a:t>Réglage de l’IP du serveur =&gt; celle de la VM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4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8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658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E741-E269-418D-BAE8-164594BD089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36636"/>
            <a:ext cx="9144000" cy="1650618"/>
          </a:xfrm>
        </p:spPr>
        <p:txBody>
          <a:bodyPr>
            <a:normAutofit fontScale="90000"/>
          </a:bodyPr>
          <a:lstStyle/>
          <a:p>
            <a:r>
              <a:rPr lang="fr-CH" b="1" dirty="0" smtClean="0"/>
              <a:t>Mise en service</a:t>
            </a: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/>
              <a:t>Projet sous MPLAB v5.45</a:t>
            </a:r>
            <a:endParaRPr lang="en-GB" b="1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167A6C35-CFA4-48EA-A722-24EB4DD701E5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21616" y="2387617"/>
            <a:ext cx="5952260" cy="3200384"/>
          </a:xfrm>
        </p:spPr>
        <p:txBody>
          <a:bodyPr numCol="1">
            <a:normAutofit/>
          </a:bodyPr>
          <a:lstStyle/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4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MPLAB v5.45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err="1" smtClean="0"/>
              <a:t>Harmony</a:t>
            </a:r>
            <a:r>
              <a:rPr lang="fr-CH" sz="2800" dirty="0" smtClean="0"/>
              <a:t> V2.06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8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Le projet se compile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fr-CH" sz="2800" dirty="0" smtClean="0"/>
              <a:t>Fonctionnel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400" dirty="0" smtClean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CH" sz="28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08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E741-E269-418D-BAE8-164594BD089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390526"/>
            <a:ext cx="9144000" cy="1816965"/>
          </a:xfrm>
        </p:spPr>
        <p:txBody>
          <a:bodyPr/>
          <a:lstStyle/>
          <a:p>
            <a:r>
              <a:rPr lang="fr-CH" b="1" dirty="0" smtClean="0"/>
              <a:t>Modification</a:t>
            </a:r>
            <a:br>
              <a:rPr lang="fr-CH" b="1" dirty="0" smtClean="0"/>
            </a:br>
            <a:r>
              <a:rPr lang="fr-CH" b="1" dirty="0" smtClean="0"/>
              <a:t>Structure Wifi</a:t>
            </a:r>
            <a:endParaRPr lang="en-GB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049" y="4567332"/>
            <a:ext cx="4443902" cy="114100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192" y="2782624"/>
            <a:ext cx="5264697" cy="12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216</Words>
  <Application>Microsoft Office PowerPoint</Application>
  <PresentationFormat>Grand écran</PresentationFormat>
  <Paragraphs>74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Présentation projet POBJ</vt:lpstr>
      <vt:lpstr>Plan de Présentation</vt:lpstr>
      <vt:lpstr>Le projet Capteur Météo Wifi</vt:lpstr>
      <vt:lpstr>Tâche à réaliser</vt:lpstr>
      <vt:lpstr>Mise en service Réseau wifi</vt:lpstr>
      <vt:lpstr>Mise en service Serveur Domoticz</vt:lpstr>
      <vt:lpstr>Mise en service Prototype</vt:lpstr>
      <vt:lpstr>Mise en service Projet sous MPLAB v5.45</vt:lpstr>
      <vt:lpstr>Modification Structure Wifi</vt:lpstr>
      <vt:lpstr>Modification Moyenne pression</vt:lpstr>
      <vt:lpstr>Modification Prise en compte Altitude</vt:lpstr>
      <vt:lpstr>Etat du projet </vt:lpstr>
      <vt:lpstr>vos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stage</dc:title>
  <dc:creator>Julien Vullioud</dc:creator>
  <cp:lastModifiedBy>Julien Vullioud</cp:lastModifiedBy>
  <cp:revision>68</cp:revision>
  <dcterms:created xsi:type="dcterms:W3CDTF">2021-11-09T17:08:04Z</dcterms:created>
  <dcterms:modified xsi:type="dcterms:W3CDTF">2022-06-23T07:08:09Z</dcterms:modified>
</cp:coreProperties>
</file>