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45" r:id="rId2"/>
  </p:sldMasterIdLst>
  <p:notesMasterIdLst>
    <p:notesMasterId r:id="rId16"/>
  </p:notesMasterIdLst>
  <p:sldIdLst>
    <p:sldId id="256" r:id="rId3"/>
    <p:sldId id="287" r:id="rId4"/>
    <p:sldId id="273" r:id="rId5"/>
    <p:sldId id="282" r:id="rId6"/>
    <p:sldId id="290" r:id="rId7"/>
    <p:sldId id="292" r:id="rId8"/>
    <p:sldId id="291" r:id="rId9"/>
    <p:sldId id="293" r:id="rId10"/>
    <p:sldId id="289" r:id="rId11"/>
    <p:sldId id="294" r:id="rId12"/>
    <p:sldId id="278" r:id="rId13"/>
    <p:sldId id="286" r:id="rId14"/>
    <p:sldId id="29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07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Rodrigues Crespo" userId="S::pw68ksd@eduvaud.ch::37b784f3-3f16-414c-8c10-75c35ade24c4" providerId="AD" clId="Web-{A5AFE89B-AC61-44AF-AE9A-0E7863019C1F}"/>
    <pc:docChg chg="addSld modSld addMainMaster delMainMaster">
      <pc:chgData name="Ricardo Rodrigues Crespo" userId="S::pw68ksd@eduvaud.ch::37b784f3-3f16-414c-8c10-75c35ade24c4" providerId="AD" clId="Web-{A5AFE89B-AC61-44AF-AE9A-0E7863019C1F}" dt="2021-12-12T12:45:10.708" v="32" actId="20577"/>
      <pc:docMkLst>
        <pc:docMk/>
      </pc:docMkLst>
      <pc:sldChg chg="addSp delSp modSp mod setBg modClrScheme addAnim delAnim setClrOvrMap chgLayout">
        <pc:chgData name="Ricardo Rodrigues Crespo" userId="S::pw68ksd@eduvaud.ch::37b784f3-3f16-414c-8c10-75c35ade24c4" providerId="AD" clId="Web-{A5AFE89B-AC61-44AF-AE9A-0E7863019C1F}" dt="2021-12-12T12:45:10.708" v="32" actId="20577"/>
        <pc:sldMkLst>
          <pc:docMk/>
          <pc:sldMk cId="3784089036" sldId="256"/>
        </pc:sldMkLst>
        <pc:spChg chg="mod ord">
          <ac:chgData name="Ricardo Rodrigues Crespo" userId="S::pw68ksd@eduvaud.ch::37b784f3-3f16-414c-8c10-75c35ade24c4" providerId="AD" clId="Web-{A5AFE89B-AC61-44AF-AE9A-0E7863019C1F}" dt="2021-12-12T12:45:10.708" v="3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Ricardo Rodrigues Crespo" userId="S::pw68ksd@eduvaud.ch::37b784f3-3f16-414c-8c10-75c35ade24c4" providerId="AD" clId="Web-{A5AFE89B-AC61-44AF-AE9A-0E7863019C1F}" dt="2021-12-12T12:43:13.831" v="24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22.565" v="3"/>
          <ac:spMkLst>
            <pc:docMk/>
            <pc:sldMk cId="3784089036" sldId="256"/>
            <ac:spMk id="5" creationId="{6CA2C65D-0168-1245-86C8-62A8A6F7B813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22.565" v="3"/>
          <ac:spMkLst>
            <pc:docMk/>
            <pc:sldMk cId="3784089036" sldId="256"/>
            <ac:spMk id="7" creationId="{12E8ED90-6D42-AE40-963A-3924EE2073F0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22.565" v="3"/>
          <ac:spMkLst>
            <pc:docMk/>
            <pc:sldMk cId="3784089036" sldId="256"/>
            <ac:spMk id="8" creationId="{755E9273-3717-C94C-9BFF-75E87E47C46A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10.221" v="1"/>
          <ac:spMkLst>
            <pc:docMk/>
            <pc:sldMk cId="3784089036" sldId="256"/>
            <ac:spMk id="9" creationId="{6DA65B90-7B06-4499-91BA-CDDD36132481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37.799" v="9"/>
          <ac:spMkLst>
            <pc:docMk/>
            <pc:sldMk cId="3784089036" sldId="256"/>
            <ac:spMk id="10" creationId="{63A1188B-F6D0-454F-8265-790DD27A80DC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10.221" v="1"/>
          <ac:spMkLst>
            <pc:docMk/>
            <pc:sldMk cId="3784089036" sldId="256"/>
            <ac:spMk id="11" creationId="{8509A13B-4750-4C28-974C-8E9C13C5B043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37.799" v="9"/>
          <ac:spMkLst>
            <pc:docMk/>
            <pc:sldMk cId="3784089036" sldId="256"/>
            <ac:spMk id="14" creationId="{BA680864-F353-4128-88F8-98E04FD7641B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10.221" v="1"/>
          <ac:spMkLst>
            <pc:docMk/>
            <pc:sldMk cId="3784089036" sldId="256"/>
            <ac:spMk id="15" creationId="{9502469D-C562-48E3-ABA2-3CFA55C52684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37.799" v="9"/>
          <ac:spMkLst>
            <pc:docMk/>
            <pc:sldMk cId="3784089036" sldId="256"/>
            <ac:spMk id="16" creationId="{5D20C3C1-709C-4741-B640-140DC0B8CFFD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43.815" v="13"/>
          <ac:spMkLst>
            <pc:docMk/>
            <pc:sldMk cId="3784089036" sldId="256"/>
            <ac:spMk id="18" creationId="{7486DFBA-E4D0-432F-ACBD-937ED80D0F49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43.815" v="13"/>
          <ac:spMkLst>
            <pc:docMk/>
            <pc:sldMk cId="3784089036" sldId="256"/>
            <ac:spMk id="20" creationId="{D85E9A4A-0183-4A3C-B68E-A229278915E2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43.815" v="13"/>
          <ac:spMkLst>
            <pc:docMk/>
            <pc:sldMk cId="3784089036" sldId="256"/>
            <ac:spMk id="21" creationId="{13A48C6C-3CC4-4EE5-A773-EC1EB7F59CD4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50.378" v="15"/>
          <ac:spMkLst>
            <pc:docMk/>
            <pc:sldMk cId="3784089036" sldId="256"/>
            <ac:spMk id="24" creationId="{1E70A317-DCED-4E80-AA2D-467D8702E5CB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57.472" v="17"/>
          <ac:spMkLst>
            <pc:docMk/>
            <pc:sldMk cId="3784089036" sldId="256"/>
            <ac:spMk id="26" creationId="{7A18C9FB-EC4C-4DAE-8F7D-C6E5AF607958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57.472" v="17"/>
          <ac:spMkLst>
            <pc:docMk/>
            <pc:sldMk cId="3784089036" sldId="256"/>
            <ac:spMk id="28" creationId="{3B2B1500-BB55-471C-8A9E-67288297ECE1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2:57.472" v="17"/>
          <ac:spMkLst>
            <pc:docMk/>
            <pc:sldMk cId="3784089036" sldId="256"/>
            <ac:spMk id="29" creationId="{3045E22C-A99D-41BB-AF14-EF1B1E745A70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3:10.003" v="19"/>
          <ac:spMkLst>
            <pc:docMk/>
            <pc:sldMk cId="3784089036" sldId="256"/>
            <ac:spMk id="30" creationId="{0671A8AE-40A1-4631-A6B8-581AFF065482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3:10.003" v="19"/>
          <ac:spMkLst>
            <pc:docMk/>
            <pc:sldMk cId="3784089036" sldId="256"/>
            <ac:spMk id="32" creationId="{A44CD100-6267-4E62-AA64-2182A3A6A1C0}"/>
          </ac:spMkLst>
        </pc:spChg>
        <pc:spChg chg="add del">
          <ac:chgData name="Ricardo Rodrigues Crespo" userId="S::pw68ksd@eduvaud.ch::37b784f3-3f16-414c-8c10-75c35ade24c4" providerId="AD" clId="Web-{A5AFE89B-AC61-44AF-AE9A-0E7863019C1F}" dt="2021-12-12T12:43:13.769" v="23"/>
          <ac:spMkLst>
            <pc:docMk/>
            <pc:sldMk cId="3784089036" sldId="256"/>
            <ac:spMk id="33" creationId="{9B37791B-B040-4694-BFDC-8DD132D86E8E}"/>
          </ac:spMkLst>
        </pc:spChg>
        <pc:spChg chg="add">
          <ac:chgData name="Ricardo Rodrigues Crespo" userId="S::pw68ksd@eduvaud.ch::37b784f3-3f16-414c-8c10-75c35ade24c4" providerId="AD" clId="Web-{A5AFE89B-AC61-44AF-AE9A-0E7863019C1F}" dt="2021-12-12T12:43:13.831" v="24"/>
          <ac:spMkLst>
            <pc:docMk/>
            <pc:sldMk cId="3784089036" sldId="256"/>
            <ac:spMk id="36" creationId="{7A18C9FB-EC4C-4DAE-8F7D-C6E5AF607958}"/>
          </ac:spMkLst>
        </pc:spChg>
        <pc:spChg chg="add">
          <ac:chgData name="Ricardo Rodrigues Crespo" userId="S::pw68ksd@eduvaud.ch::37b784f3-3f16-414c-8c10-75c35ade24c4" providerId="AD" clId="Web-{A5AFE89B-AC61-44AF-AE9A-0E7863019C1F}" dt="2021-12-12T12:43:13.831" v="24"/>
          <ac:spMkLst>
            <pc:docMk/>
            <pc:sldMk cId="3784089036" sldId="256"/>
            <ac:spMk id="38" creationId="{3B2B1500-BB55-471C-8A9E-67288297ECE1}"/>
          </ac:spMkLst>
        </pc:spChg>
        <pc:spChg chg="add">
          <ac:chgData name="Ricardo Rodrigues Crespo" userId="S::pw68ksd@eduvaud.ch::37b784f3-3f16-414c-8c10-75c35ade24c4" providerId="AD" clId="Web-{A5AFE89B-AC61-44AF-AE9A-0E7863019C1F}" dt="2021-12-12T12:43:13.831" v="24"/>
          <ac:spMkLst>
            <pc:docMk/>
            <pc:sldMk cId="3784089036" sldId="256"/>
            <ac:spMk id="39" creationId="{3045E22C-A99D-41BB-AF14-EF1B1E745A70}"/>
          </ac:spMkLst>
        </pc:spChg>
        <pc:grpChg chg="add del">
          <ac:chgData name="Ricardo Rodrigues Crespo" userId="S::pw68ksd@eduvaud.ch::37b784f3-3f16-414c-8c10-75c35ade24c4" providerId="AD" clId="Web-{A5AFE89B-AC61-44AF-AE9A-0E7863019C1F}" dt="2021-12-12T12:43:13.769" v="23"/>
          <ac:grpSpMkLst>
            <pc:docMk/>
            <pc:sldMk cId="3784089036" sldId="256"/>
            <ac:grpSpMk id="35" creationId="{564DEED3-BC52-4F15-8426-D33275CB0111}"/>
          </ac:grpSpMkLst>
        </pc:grpChg>
        <pc:picChg chg="add del">
          <ac:chgData name="Ricardo Rodrigues Crespo" userId="S::pw68ksd@eduvaud.ch::37b784f3-3f16-414c-8c10-75c35ade24c4" providerId="AD" clId="Web-{A5AFE89B-AC61-44AF-AE9A-0E7863019C1F}" dt="2021-12-12T12:42:10.221" v="1"/>
          <ac:picMkLst>
            <pc:docMk/>
            <pc:sldMk cId="3784089036" sldId="256"/>
            <ac:picMk id="4" creationId="{134516A3-3C78-458B-96AD-04D24EBAC956}"/>
          </ac:picMkLst>
        </pc:picChg>
        <pc:picChg chg="add del">
          <ac:chgData name="Ricardo Rodrigues Crespo" userId="S::pw68ksd@eduvaud.ch::37b784f3-3f16-414c-8c10-75c35ade24c4" providerId="AD" clId="Web-{A5AFE89B-AC61-44AF-AE9A-0E7863019C1F}" dt="2021-12-12T12:42:22.565" v="3"/>
          <ac:picMkLst>
            <pc:docMk/>
            <pc:sldMk cId="3784089036" sldId="256"/>
            <ac:picMk id="6" creationId="{581A7E2E-542F-4458-9DCA-09B2F2A6B758}"/>
          </ac:picMkLst>
        </pc:picChg>
        <pc:picChg chg="add del">
          <ac:chgData name="Ricardo Rodrigues Crespo" userId="S::pw68ksd@eduvaud.ch::37b784f3-3f16-414c-8c10-75c35ade24c4" providerId="AD" clId="Web-{A5AFE89B-AC61-44AF-AE9A-0E7863019C1F}" dt="2021-12-12T12:42:37.799" v="9"/>
          <ac:picMkLst>
            <pc:docMk/>
            <pc:sldMk cId="3784089036" sldId="256"/>
            <ac:picMk id="12" creationId="{D92C96B7-1063-4D7A-B6C6-85D3CA18E482}"/>
          </ac:picMkLst>
        </pc:picChg>
        <pc:picChg chg="add del">
          <ac:chgData name="Ricardo Rodrigues Crespo" userId="S::pw68ksd@eduvaud.ch::37b784f3-3f16-414c-8c10-75c35ade24c4" providerId="AD" clId="Web-{A5AFE89B-AC61-44AF-AE9A-0E7863019C1F}" dt="2021-12-12T12:42:43.815" v="13"/>
          <ac:picMkLst>
            <pc:docMk/>
            <pc:sldMk cId="3784089036" sldId="256"/>
            <ac:picMk id="22" creationId="{C0A0637A-5368-4FB3-A21C-019C9256348B}"/>
          </ac:picMkLst>
        </pc:picChg>
        <pc:picChg chg="add del">
          <ac:chgData name="Ricardo Rodrigues Crespo" userId="S::pw68ksd@eduvaud.ch::37b784f3-3f16-414c-8c10-75c35ade24c4" providerId="AD" clId="Web-{A5AFE89B-AC61-44AF-AE9A-0E7863019C1F}" dt="2021-12-12T12:42:50.378" v="15"/>
          <ac:picMkLst>
            <pc:docMk/>
            <pc:sldMk cId="3784089036" sldId="256"/>
            <ac:picMk id="25" creationId="{3A0C2C06-2012-43A3-A56A-68386BF1A979}"/>
          </ac:picMkLst>
        </pc:picChg>
        <pc:picChg chg="add del">
          <ac:chgData name="Ricardo Rodrigues Crespo" userId="S::pw68ksd@eduvaud.ch::37b784f3-3f16-414c-8c10-75c35ade24c4" providerId="AD" clId="Web-{A5AFE89B-AC61-44AF-AE9A-0E7863019C1F}" dt="2021-12-12T12:42:57.472" v="17"/>
          <ac:picMkLst>
            <pc:docMk/>
            <pc:sldMk cId="3784089036" sldId="256"/>
            <ac:picMk id="27" creationId="{CB79A93F-1360-4F37-B4E2-95892A8EB354}"/>
          </ac:picMkLst>
        </pc:picChg>
        <pc:picChg chg="add del">
          <ac:chgData name="Ricardo Rodrigues Crespo" userId="S::pw68ksd@eduvaud.ch::37b784f3-3f16-414c-8c10-75c35ade24c4" providerId="AD" clId="Web-{A5AFE89B-AC61-44AF-AE9A-0E7863019C1F}" dt="2021-12-12T12:43:10.003" v="19"/>
          <ac:picMkLst>
            <pc:docMk/>
            <pc:sldMk cId="3784089036" sldId="256"/>
            <ac:picMk id="31" creationId="{F7D8E9C9-86C7-4FBB-B7CB-5F9CA9E43D26}"/>
          </ac:picMkLst>
        </pc:picChg>
        <pc:picChg chg="add del">
          <ac:chgData name="Ricardo Rodrigues Crespo" userId="S::pw68ksd@eduvaud.ch::37b784f3-3f16-414c-8c10-75c35ade24c4" providerId="AD" clId="Web-{A5AFE89B-AC61-44AF-AE9A-0E7863019C1F}" dt="2021-12-12T12:43:13.769" v="23"/>
          <ac:picMkLst>
            <pc:docMk/>
            <pc:sldMk cId="3784089036" sldId="256"/>
            <ac:picMk id="34" creationId="{22DC3A1A-36AE-4225-A528-C598138CE7C3}"/>
          </ac:picMkLst>
        </pc:picChg>
        <pc:picChg chg="add">
          <ac:chgData name="Ricardo Rodrigues Crespo" userId="S::pw68ksd@eduvaud.ch::37b784f3-3f16-414c-8c10-75c35ade24c4" providerId="AD" clId="Web-{A5AFE89B-AC61-44AF-AE9A-0E7863019C1F}" dt="2021-12-12T12:43:13.831" v="24"/>
          <ac:picMkLst>
            <pc:docMk/>
            <pc:sldMk cId="3784089036" sldId="256"/>
            <ac:picMk id="37" creationId="{CB79A93F-1360-4F37-B4E2-95892A8EB354}"/>
          </ac:picMkLst>
        </pc:picChg>
        <pc:cxnChg chg="add del">
          <ac:chgData name="Ricardo Rodrigues Crespo" userId="S::pw68ksd@eduvaud.ch::37b784f3-3f16-414c-8c10-75c35ade24c4" providerId="AD" clId="Web-{A5AFE89B-AC61-44AF-AE9A-0E7863019C1F}" dt="2021-12-12T12:42:10.221" v="1"/>
          <ac:cxnSpMkLst>
            <pc:docMk/>
            <pc:sldMk cId="3784089036" sldId="256"/>
            <ac:cxnSpMk id="13" creationId="{0792E633-023F-4D51-BDB6-6DF0DD540B24}"/>
          </ac:cxnSpMkLst>
        </pc:cxnChg>
        <pc:cxnChg chg="add del">
          <ac:chgData name="Ricardo Rodrigues Crespo" userId="S::pw68ksd@eduvaud.ch::37b784f3-3f16-414c-8c10-75c35ade24c4" providerId="AD" clId="Web-{A5AFE89B-AC61-44AF-AE9A-0E7863019C1F}" dt="2021-12-12T12:42:10.221" v="1"/>
          <ac:cxnSpMkLst>
            <pc:docMk/>
            <pc:sldMk cId="3784089036" sldId="256"/>
            <ac:cxnSpMk id="17" creationId="{4D594499-F983-4364-8ABC-5BCDC2E906BF}"/>
          </ac:cxnSpMkLst>
        </pc:cxnChg>
        <pc:cxnChg chg="add del">
          <ac:chgData name="Ricardo Rodrigues Crespo" userId="S::pw68ksd@eduvaud.ch::37b784f3-3f16-414c-8c10-75c35ade24c4" providerId="AD" clId="Web-{A5AFE89B-AC61-44AF-AE9A-0E7863019C1F}" dt="2021-12-12T12:42:10.221" v="1"/>
          <ac:cxnSpMkLst>
            <pc:docMk/>
            <pc:sldMk cId="3784089036" sldId="256"/>
            <ac:cxnSpMk id="19" creationId="{6D4C177C-581F-4CC8-A686-0B6D25DC6A70}"/>
          </ac:cxnSpMkLst>
        </pc:cxnChg>
        <pc:cxnChg chg="add del">
          <ac:chgData name="Ricardo Rodrigues Crespo" userId="S::pw68ksd@eduvaud.ch::37b784f3-3f16-414c-8c10-75c35ade24c4" providerId="AD" clId="Web-{A5AFE89B-AC61-44AF-AE9A-0E7863019C1F}" dt="2021-12-12T12:42:43.815" v="13"/>
          <ac:cxnSpMkLst>
            <pc:docMk/>
            <pc:sldMk cId="3784089036" sldId="256"/>
            <ac:cxnSpMk id="23" creationId="{6355837D-AECC-45D7-82B2-8959A52F7886}"/>
          </ac:cxnSpMkLst>
        </pc:cxnChg>
      </pc:sldChg>
      <pc:sldChg chg="new">
        <pc:chgData name="Ricardo Rodrigues Crespo" userId="S::pw68ksd@eduvaud.ch::37b784f3-3f16-414c-8c10-75c35ade24c4" providerId="AD" clId="Web-{A5AFE89B-AC61-44AF-AE9A-0E7863019C1F}" dt="2021-12-12T12:43:34.128" v="25"/>
        <pc:sldMkLst>
          <pc:docMk/>
          <pc:sldMk cId="546648536" sldId="257"/>
        </pc:sldMkLst>
      </pc:sldChg>
      <pc:sldChg chg="new">
        <pc:chgData name="Ricardo Rodrigues Crespo" userId="S::pw68ksd@eduvaud.ch::37b784f3-3f16-414c-8c10-75c35ade24c4" providerId="AD" clId="Web-{A5AFE89B-AC61-44AF-AE9A-0E7863019C1F}" dt="2021-12-12T12:43:43.894" v="26"/>
        <pc:sldMkLst>
          <pc:docMk/>
          <pc:sldMk cId="3944760032" sldId="258"/>
        </pc:sldMkLst>
      </pc:sldChg>
      <pc:sldMasterChg chg="add del addSldLayout delSldLayout">
        <pc:chgData name="Ricardo Rodrigues Crespo" userId="S::pw68ksd@eduvaud.ch::37b784f3-3f16-414c-8c10-75c35ade24c4" providerId="AD" clId="Web-{A5AFE89B-AC61-44AF-AE9A-0E7863019C1F}" dt="2021-12-12T12:43:13.831" v="24"/>
        <pc:sldMasterMkLst>
          <pc:docMk/>
          <pc:sldMasterMk cId="3071127875" sldId="2147483648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Ricardo Rodrigues Crespo" userId="S::pw68ksd@eduvaud.ch::37b784f3-3f16-414c-8c10-75c35ade24c4" providerId="AD" clId="Web-{A5AFE89B-AC61-44AF-AE9A-0E7863019C1F}" dt="2021-12-12T12:43:10.003" v="19"/>
        <pc:sldMasterMkLst>
          <pc:docMk/>
          <pc:sldMasterMk cId="642396051" sldId="2147483660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2063151624" sldId="2147483661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4231204590" sldId="2147483662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506374269" sldId="2147483663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2932527371" sldId="2147483664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1318597126" sldId="2147483665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1389525765" sldId="2147483666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2016021695" sldId="2147483667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650643376" sldId="2147483668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1087150671" sldId="2147483669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3267126496" sldId="2147483670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3:10.003" v="19"/>
          <pc:sldLayoutMkLst>
            <pc:docMk/>
            <pc:sldMasterMk cId="642396051" sldId="2147483660"/>
            <pc:sldLayoutMk cId="3338449930" sldId="2147483671"/>
          </pc:sldLayoutMkLst>
        </pc:sldLayoutChg>
      </pc:sldMasterChg>
      <pc:sldMasterChg chg="add del replId addSldLayout delSldLayout">
        <pc:chgData name="Ricardo Rodrigues Crespo" userId="S::pw68ksd@eduvaud.ch::37b784f3-3f16-414c-8c10-75c35ade24c4" providerId="AD" clId="Web-{A5AFE89B-AC61-44AF-AE9A-0E7863019C1F}" dt="2021-12-12T12:42:37.799" v="9"/>
        <pc:sldMasterMkLst>
          <pc:docMk/>
          <pc:sldMasterMk cId="1057750862" sldId="2147483660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930577948" sldId="2147483661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2040100232" sldId="2147483662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1166714674" sldId="2147483663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3908320340" sldId="2147483664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2255143618" sldId="2147483665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1816029487" sldId="2147483666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3539564566" sldId="2147483667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613440023" sldId="2147483668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2588090179" sldId="2147483669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3625352344" sldId="2147483670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37.799" v="9"/>
          <pc:sldLayoutMkLst>
            <pc:docMk/>
            <pc:sldMasterMk cId="1057750862" sldId="2147483660"/>
            <pc:sldLayoutMk cId="3693075810" sldId="2147483671"/>
          </pc:sldLayoutMkLst>
        </pc:sldLayoutChg>
      </pc:sldMasterChg>
      <pc:sldMasterChg chg="add del replId addSldLayout delSldLayout">
        <pc:chgData name="Ricardo Rodrigues Crespo" userId="S::pw68ksd@eduvaud.ch::37b784f3-3f16-414c-8c10-75c35ade24c4" providerId="AD" clId="Web-{A5AFE89B-AC61-44AF-AE9A-0E7863019C1F}" dt="2021-12-12T12:42:10.221" v="1"/>
        <pc:sldMasterMkLst>
          <pc:docMk/>
          <pc:sldMasterMk cId="4242824445" sldId="2147483660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778564831" sldId="2147483661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959329283" sldId="2147483662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3303097619" sldId="2147483663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3970148664" sldId="2147483664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1852169789" sldId="2147483665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3790149697" sldId="2147483666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1463679885" sldId="2147483667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2131920063" sldId="2147483668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329740842" sldId="2147483669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3333994008" sldId="2147483670"/>
          </pc:sldLayoutMkLst>
        </pc:sldLayoutChg>
        <pc:sldLayoutChg chg="add del replId">
          <pc:chgData name="Ricardo Rodrigues Crespo" userId="S::pw68ksd@eduvaud.ch::37b784f3-3f16-414c-8c10-75c35ade24c4" providerId="AD" clId="Web-{A5AFE89B-AC61-44AF-AE9A-0E7863019C1F}" dt="2021-12-12T12:42:10.221" v="1"/>
          <pc:sldLayoutMkLst>
            <pc:docMk/>
            <pc:sldMasterMk cId="4242824445" sldId="2147483660"/>
            <pc:sldLayoutMk cId="3436290904" sldId="2147483671"/>
          </pc:sldLayoutMkLst>
        </pc:sldLayoutChg>
      </pc:sldMasterChg>
      <pc:sldMasterChg chg="add del addSldLayout delSldLayout">
        <pc:chgData name="Ricardo Rodrigues Crespo" userId="S::pw68ksd@eduvaud.ch::37b784f3-3f16-414c-8c10-75c35ade24c4" providerId="AD" clId="Web-{A5AFE89B-AC61-44AF-AE9A-0E7863019C1F}" dt="2021-12-12T12:43:13.769" v="23"/>
        <pc:sldMasterMkLst>
          <pc:docMk/>
          <pc:sldMasterMk cId="2478126938" sldId="2147483673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2191256814" sldId="2147483662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3365767094" sldId="2147483663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2901388255" sldId="2147483664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2659155819" sldId="2147483665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4203349774" sldId="2147483666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472105765" sldId="2147483667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3656681084" sldId="2147483668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1569470841" sldId="2147483669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1592294167" sldId="2147483670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1365195010" sldId="2147483671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769" v="23"/>
          <pc:sldLayoutMkLst>
            <pc:docMk/>
            <pc:sldMasterMk cId="2478126938" sldId="2147483673"/>
            <pc:sldLayoutMk cId="3882343959" sldId="2147483672"/>
          </pc:sldLayoutMkLst>
        </pc:sldLayoutChg>
      </pc:sldMasterChg>
      <pc:sldMasterChg chg="add del addSldLayout delSldLayout">
        <pc:chgData name="Ricardo Rodrigues Crespo" userId="S::pw68ksd@eduvaud.ch::37b784f3-3f16-414c-8c10-75c35ade24c4" providerId="AD" clId="Web-{A5AFE89B-AC61-44AF-AE9A-0E7863019C1F}" dt="2021-12-12T12:42:22.565" v="3"/>
        <pc:sldMasterMkLst>
          <pc:docMk/>
          <pc:sldMasterMk cId="3019048066" sldId="2147483673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194557650" sldId="2147483662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3113365253" sldId="2147483663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4002628435" sldId="2147483664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2697591564" sldId="2147483665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2155003038" sldId="2147483666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21833765" sldId="2147483667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2312101149" sldId="2147483668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19990162" sldId="2147483669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200507812" sldId="2147483670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2592914557" sldId="2147483671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22.565" v="3"/>
          <pc:sldLayoutMkLst>
            <pc:docMk/>
            <pc:sldMasterMk cId="3019048066" sldId="2147483673"/>
            <pc:sldLayoutMk cId="651439984" sldId="2147483672"/>
          </pc:sldLayoutMkLst>
        </pc:sldLayoutChg>
      </pc:sldMasterChg>
      <pc:sldMasterChg chg="add del addSldLayout delSldLayout">
        <pc:chgData name="Ricardo Rodrigues Crespo" userId="S::pw68ksd@eduvaud.ch::37b784f3-3f16-414c-8c10-75c35ade24c4" providerId="AD" clId="Web-{A5AFE89B-AC61-44AF-AE9A-0E7863019C1F}" dt="2021-12-12T12:42:43.815" v="13"/>
        <pc:sldMasterMkLst>
          <pc:docMk/>
          <pc:sldMasterMk cId="3693134185" sldId="2147483686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570301853" sldId="2147483675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2496791453" sldId="2147483676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2394669142" sldId="2147483677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208485347" sldId="2147483678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4263357896" sldId="2147483679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1021098443" sldId="2147483680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2933420324" sldId="2147483681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3290716303" sldId="2147483682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569074868" sldId="2147483683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2511143331" sldId="2147483684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43.815" v="13"/>
          <pc:sldLayoutMkLst>
            <pc:docMk/>
            <pc:sldMasterMk cId="3693134185" sldId="2147483686"/>
            <pc:sldLayoutMk cId="1302578511" sldId="2147483685"/>
          </pc:sldLayoutMkLst>
        </pc:sldLayoutChg>
      </pc:sldMasterChg>
      <pc:sldMasterChg chg="add del addSldLayout delSldLayout">
        <pc:chgData name="Ricardo Rodrigues Crespo" userId="S::pw68ksd@eduvaud.ch::37b784f3-3f16-414c-8c10-75c35ade24c4" providerId="AD" clId="Web-{A5AFE89B-AC61-44AF-AE9A-0E7863019C1F}" dt="2021-12-12T12:42:50.378" v="15"/>
        <pc:sldMasterMkLst>
          <pc:docMk/>
          <pc:sldMasterMk cId="1247187845" sldId="2147483705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1307473693" sldId="2147483688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1031701281" sldId="2147483689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1750567513" sldId="2147483690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1759041393" sldId="2147483691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1998861020" sldId="2147483692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3822454451" sldId="2147483693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3160542002" sldId="2147483694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4011029875" sldId="2147483695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1253870356" sldId="2147483696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541598649" sldId="2147483697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623851767" sldId="2147483698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3069953288" sldId="2147483699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339055672" sldId="2147483700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2158254313" sldId="2147483701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550984589" sldId="2147483702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2156850087" sldId="2147483703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2:50.378" v="15"/>
          <pc:sldLayoutMkLst>
            <pc:docMk/>
            <pc:sldMasterMk cId="1247187845" sldId="2147483705"/>
            <pc:sldLayoutMk cId="2549600467" sldId="2147483704"/>
          </pc:sldLayoutMkLst>
        </pc:sldLayoutChg>
      </pc:sldMasterChg>
      <pc:sldMasterChg chg="add del addSldLayout delSldLayout">
        <pc:chgData name="Ricardo Rodrigues Crespo" userId="S::pw68ksd@eduvaud.ch::37b784f3-3f16-414c-8c10-75c35ade24c4" providerId="AD" clId="Web-{A5AFE89B-AC61-44AF-AE9A-0E7863019C1F}" dt="2021-12-12T12:43:13.831" v="24"/>
        <pc:sldMasterMkLst>
          <pc:docMk/>
          <pc:sldMasterMk cId="20531154" sldId="2147483744"/>
        </pc:sldMasterMkLst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1892415476" sldId="2147483733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4010476889" sldId="2147483734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2744543901" sldId="2147483735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1719725781" sldId="2147483736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2973592808" sldId="2147483737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633334968" sldId="2147483738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398897850" sldId="2147483739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2876873571" sldId="2147483740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2501033822" sldId="2147483741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2810221860" sldId="2147483742"/>
          </pc:sldLayoutMkLst>
        </pc:sldLayoutChg>
        <pc:sldLayoutChg chg="add del">
          <pc:chgData name="Ricardo Rodrigues Crespo" userId="S::pw68ksd@eduvaud.ch::37b784f3-3f16-414c-8c10-75c35ade24c4" providerId="AD" clId="Web-{A5AFE89B-AC61-44AF-AE9A-0E7863019C1F}" dt="2021-12-12T12:43:13.831" v="24"/>
          <pc:sldLayoutMkLst>
            <pc:docMk/>
            <pc:sldMasterMk cId="20531154" sldId="2147483744"/>
            <pc:sldLayoutMk cId="3144893042" sldId="2147483743"/>
          </pc:sldLayoutMkLst>
        </pc:sldLayoutChg>
      </pc:sldMasterChg>
    </pc:docChg>
  </pc:docChgLst>
  <pc:docChgLst>
    <pc:chgData name="Ricardo Rodriguescrespo" userId="37b784f3-3f16-414c-8c10-75c35ade24c4" providerId="ADAL" clId="{6B11A9FF-2EBC-4CC7-A065-87EED92EBC3D}"/>
    <pc:docChg chg="undo custSel modSld">
      <pc:chgData name="Ricardo Rodriguescrespo" userId="37b784f3-3f16-414c-8c10-75c35ade24c4" providerId="ADAL" clId="{6B11A9FF-2EBC-4CC7-A065-87EED92EBC3D}" dt="2022-01-31T19:10:49.419" v="5"/>
      <pc:docMkLst>
        <pc:docMk/>
      </pc:docMkLst>
      <pc:sldChg chg="modSp mod">
        <pc:chgData name="Ricardo Rodriguescrespo" userId="37b784f3-3f16-414c-8c10-75c35ade24c4" providerId="ADAL" clId="{6B11A9FF-2EBC-4CC7-A065-87EED92EBC3D}" dt="2022-01-30T11:01:26.287" v="1" actId="27636"/>
        <pc:sldMkLst>
          <pc:docMk/>
          <pc:sldMk cId="3784089036" sldId="256"/>
        </pc:sldMkLst>
        <pc:spChg chg="mod">
          <ac:chgData name="Ricardo Rodriguescrespo" userId="37b784f3-3f16-414c-8c10-75c35ade24c4" providerId="ADAL" clId="{6B11A9FF-2EBC-4CC7-A065-87EED92EBC3D}" dt="2022-01-30T11:01:26.287" v="1" actId="27636"/>
          <ac:spMkLst>
            <pc:docMk/>
            <pc:sldMk cId="3784089036" sldId="256"/>
            <ac:spMk id="2" creationId="{00000000-0000-0000-0000-000000000000}"/>
          </ac:spMkLst>
        </pc:spChg>
      </pc:sldChg>
      <pc:sldChg chg="modSp mod">
        <pc:chgData name="Ricardo Rodriguescrespo" userId="37b784f3-3f16-414c-8c10-75c35ade24c4" providerId="ADAL" clId="{6B11A9FF-2EBC-4CC7-A065-87EED92EBC3D}" dt="2022-01-31T19:10:49.419" v="5"/>
        <pc:sldMkLst>
          <pc:docMk/>
          <pc:sldMk cId="1476618107" sldId="295"/>
        </pc:sldMkLst>
        <pc:spChg chg="mod">
          <ac:chgData name="Ricardo Rodriguescrespo" userId="37b784f3-3f16-414c-8c10-75c35ade24c4" providerId="ADAL" clId="{6B11A9FF-2EBC-4CC7-A065-87EED92EBC3D}" dt="2022-01-31T19:10:49.419" v="5"/>
          <ac:spMkLst>
            <pc:docMk/>
            <pc:sldMk cId="1476618107" sldId="295"/>
            <ac:spMk id="3" creationId="{381534C7-E99B-40F6-89C6-FF3375533D8B}"/>
          </ac:spMkLst>
        </pc:spChg>
      </pc:sldChg>
    </pc:docChg>
  </pc:docChgLst>
  <pc:docChgLst>
    <pc:chgData name="Ricardo Rodriguescrespo" userId="37b784f3-3f16-414c-8c10-75c35ade24c4" providerId="ADAL" clId="{2EECF05C-29B4-4835-83E0-266342D36CE2}"/>
    <pc:docChg chg="undo redo custSel addSld delSld modSld sldOrd">
      <pc:chgData name="Ricardo Rodriguescrespo" userId="37b784f3-3f16-414c-8c10-75c35ade24c4" providerId="ADAL" clId="{2EECF05C-29B4-4835-83E0-266342D36CE2}" dt="2021-12-14T23:13:31.273" v="2597" actId="164"/>
      <pc:docMkLst>
        <pc:docMk/>
      </pc:docMkLst>
      <pc:sldChg chg="addSp delSp modSp mod modTransition">
        <pc:chgData name="Ricardo Rodriguescrespo" userId="37b784f3-3f16-414c-8c10-75c35ade24c4" providerId="ADAL" clId="{2EECF05C-29B4-4835-83E0-266342D36CE2}" dt="2021-12-14T21:03:15.376" v="2561"/>
        <pc:sldMkLst>
          <pc:docMk/>
          <pc:sldMk cId="3784089036" sldId="256"/>
        </pc:sldMkLst>
        <pc:spChg chg="mod">
          <ac:chgData name="Ricardo Rodriguescrespo" userId="37b784f3-3f16-414c-8c10-75c35ade24c4" providerId="ADAL" clId="{2EECF05C-29B4-4835-83E0-266342D36CE2}" dt="2021-12-14T20:15:43.800" v="2114" actId="1076"/>
          <ac:spMkLst>
            <pc:docMk/>
            <pc:sldMk cId="3784089036" sldId="256"/>
            <ac:spMk id="2" creationId="{00000000-0000-0000-0000-000000000000}"/>
          </ac:spMkLst>
        </pc:spChg>
        <pc:spChg chg="add del mod">
          <ac:chgData name="Ricardo Rodriguescrespo" userId="37b784f3-3f16-414c-8c10-75c35ade24c4" providerId="ADAL" clId="{2EECF05C-29B4-4835-83E0-266342D36CE2}" dt="2021-12-14T20:16:37.314" v="2137" actId="478"/>
          <ac:spMkLst>
            <pc:docMk/>
            <pc:sldMk cId="3784089036" sldId="256"/>
            <ac:spMk id="3" creationId="{00000000-0000-0000-0000-000000000000}"/>
          </ac:spMkLst>
        </pc:spChg>
        <pc:spChg chg="add mod modVis">
          <ac:chgData name="Ricardo Rodriguescrespo" userId="37b784f3-3f16-414c-8c10-75c35ade24c4" providerId="ADAL" clId="{2EECF05C-29B4-4835-83E0-266342D36CE2}" dt="2021-12-14T20:17:30.960" v="2202" actId="14429"/>
          <ac:spMkLst>
            <pc:docMk/>
            <pc:sldMk cId="3784089036" sldId="256"/>
            <ac:spMk id="4" creationId="{34493B44-D9AE-4501-B20E-213E89D551A9}"/>
          </ac:spMkLst>
        </pc:spChg>
        <pc:spChg chg="add del mod">
          <ac:chgData name="Ricardo Rodriguescrespo" userId="37b784f3-3f16-414c-8c10-75c35ade24c4" providerId="ADAL" clId="{2EECF05C-29B4-4835-83E0-266342D36CE2}" dt="2021-12-12T13:23:44.959" v="42" actId="478"/>
          <ac:spMkLst>
            <pc:docMk/>
            <pc:sldMk cId="3784089036" sldId="256"/>
            <ac:spMk id="4" creationId="{B93E8F2E-8513-4B35-8804-07FE2FAB6BA4}"/>
          </ac:spMkLst>
        </pc:spChg>
        <pc:spChg chg="add del mod">
          <ac:chgData name="Ricardo Rodriguescrespo" userId="37b784f3-3f16-414c-8c10-75c35ade24c4" providerId="ADAL" clId="{2EECF05C-29B4-4835-83E0-266342D36CE2}" dt="2021-12-12T13:48:02.731" v="580" actId="21"/>
          <ac:spMkLst>
            <pc:docMk/>
            <pc:sldMk cId="3784089036" sldId="256"/>
            <ac:spMk id="6" creationId="{68C55E9F-0D06-4EAD-B67D-D24975CF6D00}"/>
          </ac:spMkLst>
        </pc:spChg>
        <pc:spChg chg="add del mod">
          <ac:chgData name="Ricardo Rodriguescrespo" userId="37b784f3-3f16-414c-8c10-75c35ade24c4" providerId="ADAL" clId="{2EECF05C-29B4-4835-83E0-266342D36CE2}" dt="2021-12-14T20:16:44.426" v="2143" actId="478"/>
          <ac:spMkLst>
            <pc:docMk/>
            <pc:sldMk cId="3784089036" sldId="256"/>
            <ac:spMk id="6" creationId="{8EDFBC6E-4AC5-4BE7-83F8-F347091C21BC}"/>
          </ac:spMkLst>
        </pc:spChg>
        <pc:spChg chg="add del mod">
          <ac:chgData name="Ricardo Rodriguescrespo" userId="37b784f3-3f16-414c-8c10-75c35ade24c4" providerId="ADAL" clId="{2EECF05C-29B4-4835-83E0-266342D36CE2}" dt="2021-12-14T20:16:47.831" v="2144" actId="478"/>
          <ac:spMkLst>
            <pc:docMk/>
            <pc:sldMk cId="3784089036" sldId="256"/>
            <ac:spMk id="8" creationId="{03BFC994-D1EC-4815-9CED-251A12D76A62}"/>
          </ac:spMkLst>
        </pc:spChg>
        <pc:spChg chg="add del mod">
          <ac:chgData name="Ricardo Rodriguescrespo" userId="37b784f3-3f16-414c-8c10-75c35ade24c4" providerId="ADAL" clId="{2EECF05C-29B4-4835-83E0-266342D36CE2}" dt="2021-12-14T20:17:33.967" v="2203" actId="478"/>
          <ac:spMkLst>
            <pc:docMk/>
            <pc:sldMk cId="3784089036" sldId="256"/>
            <ac:spMk id="9" creationId="{7784C792-12BF-471E-9912-E92921C498D7}"/>
          </ac:spMkLst>
        </pc:spChg>
        <pc:spChg chg="add del mod">
          <ac:chgData name="Ricardo Rodriguescrespo" userId="37b784f3-3f16-414c-8c10-75c35ade24c4" providerId="ADAL" clId="{2EECF05C-29B4-4835-83E0-266342D36CE2}" dt="2021-12-12T13:26:12.711" v="191" actId="478"/>
          <ac:spMkLst>
            <pc:docMk/>
            <pc:sldMk cId="3784089036" sldId="256"/>
            <ac:spMk id="10" creationId="{90FA2869-4075-4107-B11E-A024E236F662}"/>
          </ac:spMkLst>
        </pc:spChg>
        <pc:spChg chg="add del mod">
          <ac:chgData name="Ricardo Rodriguescrespo" userId="37b784f3-3f16-414c-8c10-75c35ade24c4" providerId="ADAL" clId="{2EECF05C-29B4-4835-83E0-266342D36CE2}" dt="2021-12-14T20:18:36.561" v="2227" actId="478"/>
          <ac:spMkLst>
            <pc:docMk/>
            <pc:sldMk cId="3784089036" sldId="256"/>
            <ac:spMk id="11" creationId="{3813E80D-B0A0-4A46-BA54-721091EF8FB9}"/>
          </ac:spMkLst>
        </pc:spChg>
        <pc:spChg chg="add mod modVis">
          <ac:chgData name="Ricardo Rodriguescrespo" userId="37b784f3-3f16-414c-8c10-75c35ade24c4" providerId="ADAL" clId="{2EECF05C-29B4-4835-83E0-266342D36CE2}" dt="2021-12-14T20:18:08.177" v="2220" actId="14429"/>
          <ac:spMkLst>
            <pc:docMk/>
            <pc:sldMk cId="3784089036" sldId="256"/>
            <ac:spMk id="15" creationId="{DBA822B0-2C96-4627-8A6D-B21574AAAF33}"/>
          </ac:spMkLst>
        </pc:spChg>
        <pc:spChg chg="add del mod">
          <ac:chgData name="Ricardo Rodriguescrespo" userId="37b784f3-3f16-414c-8c10-75c35ade24c4" providerId="ADAL" clId="{2EECF05C-29B4-4835-83E0-266342D36CE2}" dt="2021-12-14T20:18:04.009" v="2218"/>
          <ac:spMkLst>
            <pc:docMk/>
            <pc:sldMk cId="3784089036" sldId="256"/>
            <ac:spMk id="16" creationId="{43C86B6A-B302-4924-8D22-C538AF7A836E}"/>
          </ac:spMkLst>
        </pc:spChg>
        <pc:spChg chg="add mod modVis">
          <ac:chgData name="Ricardo Rodriguescrespo" userId="37b784f3-3f16-414c-8c10-75c35ade24c4" providerId="ADAL" clId="{2EECF05C-29B4-4835-83E0-266342D36CE2}" dt="2021-12-14T20:18:37.917" v="2228" actId="14429"/>
          <ac:spMkLst>
            <pc:docMk/>
            <pc:sldMk cId="3784089036" sldId="256"/>
            <ac:spMk id="17" creationId="{B1B524EA-3486-4C79-B31A-6F4918589F61}"/>
          </ac:spMkLst>
        </pc:spChg>
        <pc:picChg chg="mod">
          <ac:chgData name="Ricardo Rodriguescrespo" userId="37b784f3-3f16-414c-8c10-75c35ade24c4" providerId="ADAL" clId="{2EECF05C-29B4-4835-83E0-266342D36CE2}" dt="2021-12-14T20:16:07.896" v="2122" actId="1076"/>
          <ac:picMkLst>
            <pc:docMk/>
            <pc:sldMk cId="3784089036" sldId="256"/>
            <ac:picMk id="37" creationId="{CB79A93F-1360-4F37-B4E2-95892A8EB354}"/>
          </ac:picMkLst>
        </pc:picChg>
      </pc:sldChg>
      <pc:sldChg chg="del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3377876753" sldId="261"/>
        </pc:sldMkLst>
      </pc:sldChg>
      <pc:sldChg chg="addSp delSp modSp del mod or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1364375565" sldId="262"/>
        </pc:sldMkLst>
        <pc:picChg chg="mod ord">
          <ac:chgData name="Ricardo Rodriguescrespo" userId="37b784f3-3f16-414c-8c10-75c35ade24c4" providerId="ADAL" clId="{2EECF05C-29B4-4835-83E0-266342D36CE2}" dt="2021-12-12T13:32:43.687" v="342" actId="166"/>
          <ac:picMkLst>
            <pc:docMk/>
            <pc:sldMk cId="1364375565" sldId="262"/>
            <ac:picMk id="5" creationId="{43829A61-4C45-46E4-8DF1-1466F657CC8B}"/>
          </ac:picMkLst>
        </pc:picChg>
        <pc:picChg chg="add mod">
          <ac:chgData name="Ricardo Rodriguescrespo" userId="37b784f3-3f16-414c-8c10-75c35ade24c4" providerId="ADAL" clId="{2EECF05C-29B4-4835-83E0-266342D36CE2}" dt="2021-12-12T13:32:46.793" v="344"/>
          <ac:picMkLst>
            <pc:docMk/>
            <pc:sldMk cId="1364375565" sldId="262"/>
            <ac:picMk id="12" creationId="{31E8CC36-9936-47AB-8BB5-5B20320E2FD8}"/>
          </ac:picMkLst>
        </pc:picChg>
        <pc:picChg chg="add del mod">
          <ac:chgData name="Ricardo Rodriguescrespo" userId="37b784f3-3f16-414c-8c10-75c35ade24c4" providerId="ADAL" clId="{2EECF05C-29B4-4835-83E0-266342D36CE2}" dt="2021-12-12T13:33:31.113" v="358"/>
          <ac:picMkLst>
            <pc:docMk/>
            <pc:sldMk cId="1364375565" sldId="262"/>
            <ac:picMk id="14" creationId="{14953531-3D4D-4E44-A84D-B0D6B5FD5A4D}"/>
          </ac:picMkLst>
        </pc:picChg>
      </pc:sldChg>
      <pc:sldChg chg="del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2756129689" sldId="263"/>
        </pc:sldMkLst>
      </pc:sldChg>
      <pc:sldChg chg="modSp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4189745410" sldId="264"/>
        </pc:sldMkLst>
        <pc:spChg chg="mod">
          <ac:chgData name="Ricardo Rodriguescrespo" userId="37b784f3-3f16-414c-8c10-75c35ade24c4" providerId="ADAL" clId="{2EECF05C-29B4-4835-83E0-266342D36CE2}" dt="2021-12-14T20:13:34.706" v="2076" actId="20577"/>
          <ac:spMkLst>
            <pc:docMk/>
            <pc:sldMk cId="4189745410" sldId="264"/>
            <ac:spMk id="2" creationId="{506AD393-86B8-415C-B233-2508332250FC}"/>
          </ac:spMkLst>
        </pc:spChg>
      </pc:sldChg>
      <pc:sldChg chg="modSp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1656403568" sldId="265"/>
        </pc:sldMkLst>
        <pc:spChg chg="mod">
          <ac:chgData name="Ricardo Rodriguescrespo" userId="37b784f3-3f16-414c-8c10-75c35ade24c4" providerId="ADAL" clId="{2EECF05C-29B4-4835-83E0-266342D36CE2}" dt="2021-12-12T13:50:26.753" v="610" actId="790"/>
          <ac:spMkLst>
            <pc:docMk/>
            <pc:sldMk cId="1656403568" sldId="265"/>
            <ac:spMk id="2" creationId="{5A05CD75-AECA-428E-AC06-33CADFF4481D}"/>
          </ac:spMkLst>
        </pc:spChg>
        <pc:spChg chg="mod">
          <ac:chgData name="Ricardo Rodriguescrespo" userId="37b784f3-3f16-414c-8c10-75c35ade24c4" providerId="ADAL" clId="{2EECF05C-29B4-4835-83E0-266342D36CE2}" dt="2021-12-12T13:50:26.753" v="610" actId="790"/>
          <ac:spMkLst>
            <pc:docMk/>
            <pc:sldMk cId="1656403568" sldId="265"/>
            <ac:spMk id="3" creationId="{1ABB8B60-293F-4934-9CF5-F2AFBEE8F549}"/>
          </ac:spMkLst>
        </pc:spChg>
      </pc:sldChg>
      <pc:sldChg chg="modSp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3654116596" sldId="266"/>
        </pc:sldMkLst>
        <pc:spChg chg="mod">
          <ac:chgData name="Ricardo Rodriguescrespo" userId="37b784f3-3f16-414c-8c10-75c35ade24c4" providerId="ADAL" clId="{2EECF05C-29B4-4835-83E0-266342D36CE2}" dt="2021-12-12T13:49:22.316" v="604" actId="790"/>
          <ac:spMkLst>
            <pc:docMk/>
            <pc:sldMk cId="3654116596" sldId="266"/>
            <ac:spMk id="2" creationId="{AF8A3DB7-4B7E-4B3A-AA24-05798FD68B78}"/>
          </ac:spMkLst>
        </pc:spChg>
        <pc:spChg chg="mod">
          <ac:chgData name="Ricardo Rodriguescrespo" userId="37b784f3-3f16-414c-8c10-75c35ade24c4" providerId="ADAL" clId="{2EECF05C-29B4-4835-83E0-266342D36CE2}" dt="2021-12-12T13:50:36.782" v="611" actId="790"/>
          <ac:spMkLst>
            <pc:docMk/>
            <pc:sldMk cId="3654116596" sldId="266"/>
            <ac:spMk id="3" creationId="{465F28CA-F844-459D-860B-561EC6B5F4F6}"/>
          </ac:spMkLst>
        </pc:spChg>
      </pc:sldChg>
      <pc:sldChg chg="modSp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140210234" sldId="267"/>
        </pc:sldMkLst>
        <pc:spChg chg="mod">
          <ac:chgData name="Ricardo Rodriguescrespo" userId="37b784f3-3f16-414c-8c10-75c35ade24c4" providerId="ADAL" clId="{2EECF05C-29B4-4835-83E0-266342D36CE2}" dt="2021-12-12T13:50:13.984" v="609" actId="790"/>
          <ac:spMkLst>
            <pc:docMk/>
            <pc:sldMk cId="140210234" sldId="267"/>
            <ac:spMk id="2" creationId="{506AD393-86B8-415C-B233-2508332250FC}"/>
          </ac:spMkLst>
        </pc:spChg>
      </pc:sldChg>
      <pc:sldChg chg="modSp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677588673" sldId="268"/>
        </pc:sldMkLst>
        <pc:spChg chg="mod">
          <ac:chgData name="Ricardo Rodriguescrespo" userId="37b784f3-3f16-414c-8c10-75c35ade24c4" providerId="ADAL" clId="{2EECF05C-29B4-4835-83E0-266342D36CE2}" dt="2021-12-12T13:50:08.255" v="608" actId="790"/>
          <ac:spMkLst>
            <pc:docMk/>
            <pc:sldMk cId="677588673" sldId="268"/>
            <ac:spMk id="2" creationId="{506AD393-86B8-415C-B233-2508332250FC}"/>
          </ac:spMkLst>
        </pc:spChg>
      </pc:sldChg>
      <pc:sldChg chg="modSp new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1061611095" sldId="269"/>
        </pc:sldMkLst>
        <pc:spChg chg="mod">
          <ac:chgData name="Ricardo Rodriguescrespo" userId="37b784f3-3f16-414c-8c10-75c35ade24c4" providerId="ADAL" clId="{2EECF05C-29B4-4835-83E0-266342D36CE2}" dt="2021-12-12T13:48:58.391" v="602" actId="790"/>
          <ac:spMkLst>
            <pc:docMk/>
            <pc:sldMk cId="1061611095" sldId="269"/>
            <ac:spMk id="2" creationId="{7FF4852B-E2A7-45AB-8EBD-C0368BA1AF3C}"/>
          </ac:spMkLst>
        </pc:spChg>
        <pc:spChg chg="mod">
          <ac:chgData name="Ricardo Rodriguescrespo" userId="37b784f3-3f16-414c-8c10-75c35ade24c4" providerId="ADAL" clId="{2EECF05C-29B4-4835-83E0-266342D36CE2}" dt="2021-12-12T13:48:58.391" v="602" actId="790"/>
          <ac:spMkLst>
            <pc:docMk/>
            <pc:sldMk cId="1061611095" sldId="269"/>
            <ac:spMk id="3" creationId="{286CBDE2-28CD-48CE-9256-FF04DA23423D}"/>
          </ac:spMkLst>
        </pc:spChg>
      </pc:sldChg>
      <pc:sldChg chg="new del">
        <pc:chgData name="Ricardo Rodriguescrespo" userId="37b784f3-3f16-414c-8c10-75c35ade24c4" providerId="ADAL" clId="{2EECF05C-29B4-4835-83E0-266342D36CE2}" dt="2021-12-12T13:13:07.436" v="1" actId="47"/>
        <pc:sldMkLst>
          <pc:docMk/>
          <pc:sldMk cId="2410988297" sldId="269"/>
        </pc:sldMkLst>
      </pc:sldChg>
      <pc:sldChg chg="addSp delSp modSp add del mod setBg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1810237292" sldId="270"/>
        </pc:sldMkLst>
        <pc:spChg chg="mod">
          <ac:chgData name="Ricardo Rodriguescrespo" userId="37b784f3-3f16-414c-8c10-75c35ade24c4" providerId="ADAL" clId="{2EECF05C-29B4-4835-83E0-266342D36CE2}" dt="2021-12-12T13:18:05.101" v="10" actId="26606"/>
          <ac:spMkLst>
            <pc:docMk/>
            <pc:sldMk cId="1810237292" sldId="270"/>
            <ac:spMk id="2" creationId="{7FF4852B-E2A7-45AB-8EBD-C0368BA1AF3C}"/>
          </ac:spMkLst>
        </pc:spChg>
        <pc:spChg chg="mod">
          <ac:chgData name="Ricardo Rodriguescrespo" userId="37b784f3-3f16-414c-8c10-75c35ade24c4" providerId="ADAL" clId="{2EECF05C-29B4-4835-83E0-266342D36CE2}" dt="2021-12-12T13:18:05.101" v="10" actId="26606"/>
          <ac:spMkLst>
            <pc:docMk/>
            <pc:sldMk cId="1810237292" sldId="270"/>
            <ac:spMk id="3" creationId="{286CBDE2-28CD-48CE-9256-FF04DA23423D}"/>
          </ac:spMkLst>
        </pc:spChg>
        <pc:spChg chg="add del">
          <ac:chgData name="Ricardo Rodriguescrespo" userId="37b784f3-3f16-414c-8c10-75c35ade24c4" providerId="ADAL" clId="{2EECF05C-29B4-4835-83E0-266342D36CE2}" dt="2021-12-12T13:18:04.121" v="7" actId="26606"/>
          <ac:spMkLst>
            <pc:docMk/>
            <pc:sldMk cId="1810237292" sldId="270"/>
            <ac:spMk id="8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18:04.121" v="7" actId="26606"/>
          <ac:spMkLst>
            <pc:docMk/>
            <pc:sldMk cId="1810237292" sldId="270"/>
            <ac:spMk id="10" creationId="{0FFF2FCB-BB46-403F-92D4-212AA7A47142}"/>
          </ac:spMkLst>
        </pc:spChg>
        <pc:spChg chg="add del">
          <ac:chgData name="Ricardo Rodriguescrespo" userId="37b784f3-3f16-414c-8c10-75c35ade24c4" providerId="ADAL" clId="{2EECF05C-29B4-4835-83E0-266342D36CE2}" dt="2021-12-12T13:18:04.121" v="7" actId="26606"/>
          <ac:spMkLst>
            <pc:docMk/>
            <pc:sldMk cId="1810237292" sldId="270"/>
            <ac:spMk id="12" creationId="{4EB7CBBE-178B-4DB3-AD92-DED458BAE7CE}"/>
          </ac:spMkLst>
        </pc:spChg>
        <pc:spChg chg="add del">
          <ac:chgData name="Ricardo Rodriguescrespo" userId="37b784f3-3f16-414c-8c10-75c35ade24c4" providerId="ADAL" clId="{2EECF05C-29B4-4835-83E0-266342D36CE2}" dt="2021-12-12T13:18:05.097" v="9" actId="26606"/>
          <ac:spMkLst>
            <pc:docMk/>
            <pc:sldMk cId="1810237292" sldId="270"/>
            <ac:spMk id="1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18:05.097" v="9" actId="26606"/>
          <ac:spMkLst>
            <pc:docMk/>
            <pc:sldMk cId="1810237292" sldId="270"/>
            <ac:spMk id="15" creationId="{5832FD91-6E45-4C1D-B22F-1CC8B92A2319}"/>
          </ac:spMkLst>
        </pc:spChg>
        <pc:spChg chg="add del">
          <ac:chgData name="Ricardo Rodriguescrespo" userId="37b784f3-3f16-414c-8c10-75c35ade24c4" providerId="ADAL" clId="{2EECF05C-29B4-4835-83E0-266342D36CE2}" dt="2021-12-12T13:18:05.097" v="9" actId="26606"/>
          <ac:spMkLst>
            <pc:docMk/>
            <pc:sldMk cId="1810237292" sldId="270"/>
            <ac:spMk id="16" creationId="{55F5D1E8-E605-4EFC-8912-6E191F84FE26}"/>
          </ac:spMkLst>
        </pc:spChg>
        <pc:spChg chg="add">
          <ac:chgData name="Ricardo Rodriguescrespo" userId="37b784f3-3f16-414c-8c10-75c35ade24c4" providerId="ADAL" clId="{2EECF05C-29B4-4835-83E0-266342D36CE2}" dt="2021-12-12T13:18:05.101" v="10" actId="26606"/>
          <ac:spMkLst>
            <pc:docMk/>
            <pc:sldMk cId="1810237292" sldId="270"/>
            <ac:spMk id="18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18:05.101" v="10" actId="26606"/>
          <ac:spMkLst>
            <pc:docMk/>
            <pc:sldMk cId="1810237292" sldId="270"/>
            <ac:spMk id="19" creationId="{0FFF2FCB-BB46-403F-92D4-212AA7A47142}"/>
          </ac:spMkLst>
        </pc:spChg>
        <pc:spChg chg="add">
          <ac:chgData name="Ricardo Rodriguescrespo" userId="37b784f3-3f16-414c-8c10-75c35ade24c4" providerId="ADAL" clId="{2EECF05C-29B4-4835-83E0-266342D36CE2}" dt="2021-12-12T13:18:05.101" v="10" actId="26606"/>
          <ac:spMkLst>
            <pc:docMk/>
            <pc:sldMk cId="1810237292" sldId="270"/>
            <ac:spMk id="20" creationId="{4EB7CBBE-178B-4DB3-AD92-DED458BAE7CE}"/>
          </ac:spMkLst>
        </pc:spChg>
      </pc:sldChg>
      <pc:sldChg chg="addSp delSp modSp add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3176955849" sldId="271"/>
        </pc:sldMkLst>
        <pc:spChg chg="mod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2" creationId="{7FF4852B-E2A7-45AB-8EBD-C0368BA1AF3C}"/>
          </ac:spMkLst>
        </pc:spChg>
        <pc:spChg chg="mod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3" creationId="{286CBDE2-28CD-48CE-9256-FF04DA23423D}"/>
          </ac:spMkLst>
        </pc:spChg>
        <pc:spChg chg="del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18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19" creationId="{0FFF2FCB-BB46-403F-92D4-212AA7A47142}"/>
          </ac:spMkLst>
        </pc:spChg>
        <pc:spChg chg="del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20" creationId="{4EB7CBBE-178B-4DB3-AD92-DED458BAE7CE}"/>
          </ac:spMkLst>
        </pc:spChg>
        <pc:spChg chg="add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25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27" creationId="{5832FD91-6E45-4C1D-B22F-1CC8B92A2319}"/>
          </ac:spMkLst>
        </pc:spChg>
        <pc:spChg chg="add">
          <ac:chgData name="Ricardo Rodriguescrespo" userId="37b784f3-3f16-414c-8c10-75c35ade24c4" providerId="ADAL" clId="{2EECF05C-29B4-4835-83E0-266342D36CE2}" dt="2021-12-12T13:18:10.394" v="12" actId="26606"/>
          <ac:spMkLst>
            <pc:docMk/>
            <pc:sldMk cId="3176955849" sldId="271"/>
            <ac:spMk id="29" creationId="{55F5D1E8-E605-4EFC-8912-6E191F84FE26}"/>
          </ac:spMkLst>
        </pc:spChg>
      </pc:sldChg>
      <pc:sldChg chg="add del">
        <pc:chgData name="Ricardo Rodriguescrespo" userId="37b784f3-3f16-414c-8c10-75c35ade24c4" providerId="ADAL" clId="{2EECF05C-29B4-4835-83E0-266342D36CE2}" dt="2021-12-12T13:50:46.611" v="612" actId="47"/>
        <pc:sldMkLst>
          <pc:docMk/>
          <pc:sldMk cId="2415422262" sldId="272"/>
        </pc:sldMkLst>
      </pc:sldChg>
      <pc:sldChg chg="addSp delSp modSp new mod modTransition setBg addAnim delAnim modAnim">
        <pc:chgData name="Ricardo Rodriguescrespo" userId="37b784f3-3f16-414c-8c10-75c35ade24c4" providerId="ADAL" clId="{2EECF05C-29B4-4835-83E0-266342D36CE2}" dt="2021-12-14T21:03:15.376" v="2561"/>
        <pc:sldMkLst>
          <pc:docMk/>
          <pc:sldMk cId="1061425554" sldId="273"/>
        </pc:sldMkLst>
        <pc:spChg chg="mod">
          <ac:chgData name="Ricardo Rodriguescrespo" userId="37b784f3-3f16-414c-8c10-75c35ade24c4" providerId="ADAL" clId="{2EECF05C-29B4-4835-83E0-266342D36CE2}" dt="2021-12-12T13:40:54.512" v="445" actId="113"/>
          <ac:spMkLst>
            <pc:docMk/>
            <pc:sldMk cId="1061425554" sldId="273"/>
            <ac:spMk id="2" creationId="{C17D17F4-91B6-429E-ABB7-595C6CDAE4E3}"/>
          </ac:spMkLst>
        </pc:spChg>
        <pc:spChg chg="add del mod">
          <ac:chgData name="Ricardo Rodriguescrespo" userId="37b784f3-3f16-414c-8c10-75c35ade24c4" providerId="ADAL" clId="{2EECF05C-29B4-4835-83E0-266342D36CE2}" dt="2021-12-14T18:13:41.153" v="962" actId="478"/>
          <ac:spMkLst>
            <pc:docMk/>
            <pc:sldMk cId="1061425554" sldId="273"/>
            <ac:spMk id="3" creationId="{D39729E1-3DC2-46C2-94BE-97F4A8D0FBA2}"/>
          </ac:spMkLst>
        </pc:spChg>
        <pc:spChg chg="add del mod">
          <ac:chgData name="Ricardo Rodriguescrespo" userId="37b784f3-3f16-414c-8c10-75c35ade24c4" providerId="ADAL" clId="{2EECF05C-29B4-4835-83E0-266342D36CE2}" dt="2021-12-14T18:13:43.968" v="963" actId="478"/>
          <ac:spMkLst>
            <pc:docMk/>
            <pc:sldMk cId="1061425554" sldId="273"/>
            <ac:spMk id="5" creationId="{21AADBA4-A177-4CB0-9CC9-E0D4D6E575B1}"/>
          </ac:spMkLst>
        </pc:spChg>
        <pc:spChg chg="add mod">
          <ac:chgData name="Ricardo Rodriguescrespo" userId="37b784f3-3f16-414c-8c10-75c35ade24c4" providerId="ADAL" clId="{2EECF05C-29B4-4835-83E0-266342D36CE2}" dt="2021-12-14T21:01:49.078" v="2556" actId="20577"/>
          <ac:spMkLst>
            <pc:docMk/>
            <pc:sldMk cId="1061425554" sldId="273"/>
            <ac:spMk id="8" creationId="{262DEA09-25A8-4808-9D72-FF0BA5692CDE}"/>
          </ac:spMkLst>
        </pc:spChg>
        <pc:picChg chg="add del mod">
          <ac:chgData name="Ricardo Rodriguescrespo" userId="37b784f3-3f16-414c-8c10-75c35ade24c4" providerId="ADAL" clId="{2EECF05C-29B4-4835-83E0-266342D36CE2}" dt="2021-12-14T18:13:02.034" v="903"/>
          <ac:picMkLst>
            <pc:docMk/>
            <pc:sldMk cId="1061425554" sldId="273"/>
            <ac:picMk id="1026" creationId="{C662647D-5197-4465-9708-78EF65D79A86}"/>
          </ac:picMkLst>
        </pc:picChg>
        <pc:picChg chg="add mod">
          <ac:chgData name="Ricardo Rodriguescrespo" userId="37b784f3-3f16-414c-8c10-75c35ade24c4" providerId="ADAL" clId="{2EECF05C-29B4-4835-83E0-266342D36CE2}" dt="2021-12-14T18:19:11.632" v="1295" actId="1076"/>
          <ac:picMkLst>
            <pc:docMk/>
            <pc:sldMk cId="1061425554" sldId="273"/>
            <ac:picMk id="1028" creationId="{F30FEAA2-807D-4C69-B07E-6A13D6F9B5FC}"/>
          </ac:picMkLst>
        </pc:picChg>
      </pc:sldChg>
      <pc:sldChg chg="addSp delSp modSp add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4062384207" sldId="274"/>
        </pc:sldMkLst>
        <pc:spChg chg="mod">
          <ac:chgData name="Ricardo Rodriguescrespo" userId="37b784f3-3f16-414c-8c10-75c35ade24c4" providerId="ADAL" clId="{2EECF05C-29B4-4835-83E0-266342D36CE2}" dt="2021-12-12T13:42:31.426" v="479" actId="20577"/>
          <ac:spMkLst>
            <pc:docMk/>
            <pc:sldMk cId="4062384207" sldId="274"/>
            <ac:spMk id="2" creationId="{14BDB1B2-5050-4AB1-BBEE-7C1F3C5097EB}"/>
          </ac:spMkLst>
        </pc:spChg>
        <pc:spChg chg="mod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3" creationId="{C5D0AD4D-7A56-4840-BDEF-D08FE326CE35}"/>
          </ac:spMkLst>
        </pc:spChg>
        <pc:spChg chg="del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9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11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13" creationId="{19E083F6-57F4-487B-A766-EA0462B1EED8}"/>
          </ac:spMkLst>
        </pc:spChg>
        <pc:spChg chg="del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15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17" creationId="{26C2F60D-36DC-4E6D-8544-3562BBABA872}"/>
          </ac:spMkLst>
        </pc:spChg>
        <pc:spChg chg="del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19" creationId="{FCFFC7D5-8758-4C87-A839-9FF78F54327B}"/>
          </ac:spMkLst>
        </pc:spChg>
        <pc:spChg chg="add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24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26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28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30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31:26.046" v="332" actId="26606"/>
          <ac:spMkLst>
            <pc:docMk/>
            <pc:sldMk cId="4062384207" sldId="274"/>
            <ac:spMk id="32" creationId="{0ED8FC7E-742C-4B53-B6FF-F19F8EDA28B3}"/>
          </ac:spMkLst>
        </pc:spChg>
        <pc:picChg chg="mod">
          <ac:chgData name="Ricardo Rodriguescrespo" userId="37b784f3-3f16-414c-8c10-75c35ade24c4" providerId="ADAL" clId="{2EECF05C-29B4-4835-83E0-266342D36CE2}" dt="2021-12-12T13:31:47.116" v="336" actId="1076"/>
          <ac:picMkLst>
            <pc:docMk/>
            <pc:sldMk cId="4062384207" sldId="274"/>
            <ac:picMk id="5" creationId="{43829A61-4C45-46E4-8DF1-1466F657CC8B}"/>
          </ac:picMkLst>
        </pc:picChg>
      </pc:sldChg>
      <pc:sldChg chg="addSp delSp modSp add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2314127666" sldId="275"/>
        </pc:sldMkLst>
        <pc:spChg chg="del">
          <ac:chgData name="Ricardo Rodriguescrespo" userId="37b784f3-3f16-414c-8c10-75c35ade24c4" providerId="ADAL" clId="{2EECF05C-29B4-4835-83E0-266342D36CE2}" dt="2021-12-12T13:33:02.239" v="348" actId="478"/>
          <ac:spMkLst>
            <pc:docMk/>
            <pc:sldMk cId="2314127666" sldId="275"/>
            <ac:spMk id="2" creationId="{14BDB1B2-5050-4AB1-BBEE-7C1F3C5097EB}"/>
          </ac:spMkLst>
        </pc:spChg>
        <pc:spChg chg="add del">
          <ac:chgData name="Ricardo Rodriguescrespo" userId="37b784f3-3f16-414c-8c10-75c35ade24c4" providerId="ADAL" clId="{2EECF05C-29B4-4835-83E0-266342D36CE2}" dt="2021-12-12T13:33:15.758" v="355" actId="478"/>
          <ac:spMkLst>
            <pc:docMk/>
            <pc:sldMk cId="2314127666" sldId="275"/>
            <ac:spMk id="3" creationId="{C5D0AD4D-7A56-4840-BDEF-D08FE326CE35}"/>
          </ac:spMkLst>
        </pc:spChg>
        <pc:spChg chg="add mod">
          <ac:chgData name="Ricardo Rodriguescrespo" userId="37b784f3-3f16-414c-8c10-75c35ade24c4" providerId="ADAL" clId="{2EECF05C-29B4-4835-83E0-266342D36CE2}" dt="2021-12-12T13:42:32.753" v="480" actId="20577"/>
          <ac:spMkLst>
            <pc:docMk/>
            <pc:sldMk cId="2314127666" sldId="275"/>
            <ac:spMk id="12" creationId="{81E045D4-3BA2-48FF-89B5-8DE1C80D22AA}"/>
          </ac:spMkLst>
        </pc:spChg>
        <pc:spChg chg="add mod">
          <ac:chgData name="Ricardo Rodriguescrespo" userId="37b784f3-3f16-414c-8c10-75c35ade24c4" providerId="ADAL" clId="{2EECF05C-29B4-4835-83E0-266342D36CE2}" dt="2021-12-12T13:33:42.365" v="360"/>
          <ac:spMkLst>
            <pc:docMk/>
            <pc:sldMk cId="2314127666" sldId="275"/>
            <ac:spMk id="14" creationId="{C991B5C5-5B0E-4CF8-8D12-DB2692750A37}"/>
          </ac:spMkLst>
        </pc:spChg>
        <pc:picChg chg="mod ord">
          <ac:chgData name="Ricardo Rodriguescrespo" userId="37b784f3-3f16-414c-8c10-75c35ade24c4" providerId="ADAL" clId="{2EECF05C-29B4-4835-83E0-266342D36CE2}" dt="2021-12-12T13:33:18.809" v="356" actId="166"/>
          <ac:picMkLst>
            <pc:docMk/>
            <pc:sldMk cId="2314127666" sldId="275"/>
            <ac:picMk id="5" creationId="{43829A61-4C45-46E4-8DF1-1466F657CC8B}"/>
          </ac:picMkLst>
        </pc:picChg>
      </pc:sldChg>
      <pc:sldChg chg="addSp delSp modSp new del mod ord setBg">
        <pc:chgData name="Ricardo Rodriguescrespo" userId="37b784f3-3f16-414c-8c10-75c35ade24c4" providerId="ADAL" clId="{2EECF05C-29B4-4835-83E0-266342D36CE2}" dt="2021-12-12T13:37:53.040" v="427" actId="47"/>
        <pc:sldMkLst>
          <pc:docMk/>
          <pc:sldMk cId="322308299" sldId="276"/>
        </pc:sldMkLst>
        <pc:spChg chg="mod">
          <ac:chgData name="Ricardo Rodriguescrespo" userId="37b784f3-3f16-414c-8c10-75c35ade24c4" providerId="ADAL" clId="{2EECF05C-29B4-4835-83E0-266342D36CE2}" dt="2021-12-12T13:36:22.915" v="403" actId="1076"/>
          <ac:spMkLst>
            <pc:docMk/>
            <pc:sldMk cId="322308299" sldId="276"/>
            <ac:spMk id="2" creationId="{726B331C-EAE8-4843-9AD9-1CC5AD0B2512}"/>
          </ac:spMkLst>
        </pc:spChg>
        <pc:spChg chg="del">
          <ac:chgData name="Ricardo Rodriguescrespo" userId="37b784f3-3f16-414c-8c10-75c35ade24c4" providerId="ADAL" clId="{2EECF05C-29B4-4835-83E0-266342D36CE2}" dt="2021-12-12T13:34:29.459" v="364" actId="26606"/>
          <ac:spMkLst>
            <pc:docMk/>
            <pc:sldMk cId="322308299" sldId="276"/>
            <ac:spMk id="3" creationId="{69BBBD2F-1015-44CD-B64F-59BDA66E1E08}"/>
          </ac:spMkLst>
        </pc:spChg>
        <pc:spChg chg="add del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10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12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1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16" creationId="{3B2B1500-BB55-471C-8A9E-67288297ECE1}"/>
          </ac:spMkLst>
        </pc:spChg>
        <pc:spChg chg="add del mod">
          <ac:chgData name="Ricardo Rodriguescrespo" userId="37b784f3-3f16-414c-8c10-75c35ade24c4" providerId="ADAL" clId="{2EECF05C-29B4-4835-83E0-266342D36CE2}" dt="2021-12-12T13:36:18.408" v="402" actId="478"/>
          <ac:spMkLst>
            <pc:docMk/>
            <pc:sldMk cId="322308299" sldId="276"/>
            <ac:spMk id="17" creationId="{10FB23BF-CB2D-4D45-B344-E1427DE05D25}"/>
          </ac:spMkLst>
        </pc:spChg>
        <pc:spChg chg="add del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18" creationId="{3045E22C-A99D-41BB-AF14-EF1B1E745A70}"/>
          </ac:spMkLst>
        </pc:spChg>
        <pc:spChg chg="add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23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25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27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29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31" creationId="{5832FD91-6E45-4C1D-B22F-1CC8B92A2319}"/>
          </ac:spMkLst>
        </pc:spChg>
        <pc:spChg chg="add">
          <ac:chgData name="Ricardo Rodriguescrespo" userId="37b784f3-3f16-414c-8c10-75c35ade24c4" providerId="ADAL" clId="{2EECF05C-29B4-4835-83E0-266342D36CE2}" dt="2021-12-12T13:35:50.521" v="395" actId="26606"/>
          <ac:spMkLst>
            <pc:docMk/>
            <pc:sldMk cId="322308299" sldId="276"/>
            <ac:spMk id="33" creationId="{55F5D1E8-E605-4EFC-8912-6E191F84FE26}"/>
          </ac:spMkLst>
        </pc:spChg>
      </pc:sldChg>
      <pc:sldChg chg="new del">
        <pc:chgData name="Ricardo Rodriguescrespo" userId="37b784f3-3f16-414c-8c10-75c35ade24c4" providerId="ADAL" clId="{2EECF05C-29B4-4835-83E0-266342D36CE2}" dt="2021-12-12T13:34:14.799" v="362" actId="47"/>
        <pc:sldMkLst>
          <pc:docMk/>
          <pc:sldMk cId="1955556540" sldId="276"/>
        </pc:sldMkLst>
      </pc:sldChg>
      <pc:sldChg chg="addSp delSp modSp add del mod or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3759568049" sldId="277"/>
        </pc:sldMkLst>
        <pc:spChg chg="mod">
          <ac:chgData name="Ricardo Rodriguescrespo" userId="37b784f3-3f16-414c-8c10-75c35ade24c4" providerId="ADAL" clId="{2EECF05C-29B4-4835-83E0-266342D36CE2}" dt="2021-12-12T13:51:11.351" v="615" actId="790"/>
          <ac:spMkLst>
            <pc:docMk/>
            <pc:sldMk cId="3759568049" sldId="277"/>
            <ac:spMk id="2" creationId="{726B331C-EAE8-4843-9AD9-1CC5AD0B2512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10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12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14" creationId="{7A18C9FB-EC4C-4DAE-8F7D-C6E5AF607958}"/>
          </ac:spMkLst>
        </pc:spChg>
        <pc:spChg chg="add mod">
          <ac:chgData name="Ricardo Rodriguescrespo" userId="37b784f3-3f16-414c-8c10-75c35ade24c4" providerId="ADAL" clId="{2EECF05C-29B4-4835-83E0-266342D36CE2}" dt="2021-12-12T13:37:47.159" v="426" actId="14100"/>
          <ac:spMkLst>
            <pc:docMk/>
            <pc:sldMk cId="3759568049" sldId="277"/>
            <ac:spMk id="15" creationId="{9D43E9E2-E4E2-426A-8861-DAAC7307A0A2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16" creationId="{3B2B1500-BB55-471C-8A9E-67288297ECE1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18" creationId="{3045E22C-A99D-41BB-AF14-EF1B1E745A70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23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25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27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29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31" creationId="{034693E6-E59B-4EC3-A1EA-E5A74E92F3B6}"/>
          </ac:spMkLst>
        </pc:spChg>
        <pc:spChg chg="add del">
          <ac:chgData name="Ricardo Rodriguescrespo" userId="37b784f3-3f16-414c-8c10-75c35ade24c4" providerId="ADAL" clId="{2EECF05C-29B4-4835-83E0-266342D36CE2}" dt="2021-12-12T13:37:13.071" v="407" actId="26606"/>
          <ac:spMkLst>
            <pc:docMk/>
            <pc:sldMk cId="3759568049" sldId="277"/>
            <ac:spMk id="33" creationId="{F47DB6CD-8E9E-4643-B3B6-01BD80429B3C}"/>
          </ac:spMkLst>
        </pc:spChg>
      </pc:sldChg>
      <pc:sldChg chg="addSp delSp modSp add mod ord modTransition">
        <pc:chgData name="Ricardo Rodriguescrespo" userId="37b784f3-3f16-414c-8c10-75c35ade24c4" providerId="ADAL" clId="{2EECF05C-29B4-4835-83E0-266342D36CE2}" dt="2021-12-14T21:03:15.376" v="2561"/>
        <pc:sldMkLst>
          <pc:docMk/>
          <pc:sldMk cId="2144257352" sldId="278"/>
        </pc:sldMkLst>
        <pc:spChg chg="mod">
          <ac:chgData name="Ricardo Rodriguescrespo" userId="37b784f3-3f16-414c-8c10-75c35ade24c4" providerId="ADAL" clId="{2EECF05C-29B4-4835-83E0-266342D36CE2}" dt="2021-12-14T18:33:16.600" v="1386" actId="6549"/>
          <ac:spMkLst>
            <pc:docMk/>
            <pc:sldMk cId="2144257352" sldId="278"/>
            <ac:spMk id="2" creationId="{14BDB1B2-5050-4AB1-BBEE-7C1F3C5097EB}"/>
          </ac:spMkLst>
        </pc:spChg>
        <pc:spChg chg="del">
          <ac:chgData name="Ricardo Rodriguescrespo" userId="37b784f3-3f16-414c-8c10-75c35ade24c4" providerId="ADAL" clId="{2EECF05C-29B4-4835-83E0-266342D36CE2}" dt="2021-12-12T13:43:18.503" v="513" actId="478"/>
          <ac:spMkLst>
            <pc:docMk/>
            <pc:sldMk cId="2144257352" sldId="278"/>
            <ac:spMk id="3" creationId="{C5D0AD4D-7A56-4840-BDEF-D08FE326CE35}"/>
          </ac:spMkLst>
        </pc:spChg>
        <pc:picChg chg="add del mod">
          <ac:chgData name="Ricardo Rodriguescrespo" userId="37b784f3-3f16-414c-8c10-75c35ade24c4" providerId="ADAL" clId="{2EECF05C-29B4-4835-83E0-266342D36CE2}" dt="2021-12-12T13:43:27.167" v="516" actId="1076"/>
          <ac:picMkLst>
            <pc:docMk/>
            <pc:sldMk cId="2144257352" sldId="278"/>
            <ac:picMk id="5" creationId="{43829A61-4C45-46E4-8DF1-1466F657CC8B}"/>
          </ac:picMkLst>
        </pc:picChg>
      </pc:sldChg>
      <pc:sldChg chg="addSp delSp modSp add del mod ord setBg delDesignElem">
        <pc:chgData name="Ricardo Rodriguescrespo" userId="37b784f3-3f16-414c-8c10-75c35ade24c4" providerId="ADAL" clId="{2EECF05C-29B4-4835-83E0-266342D36CE2}" dt="2021-12-14T20:03:03.846" v="1917" actId="47"/>
        <pc:sldMkLst>
          <pc:docMk/>
          <pc:sldMk cId="317742733" sldId="279"/>
        </pc:sldMkLst>
        <pc:spChg chg="mod">
          <ac:chgData name="Ricardo Rodriguescrespo" userId="37b784f3-3f16-414c-8c10-75c35ade24c4" providerId="ADAL" clId="{2EECF05C-29B4-4835-83E0-266342D36CE2}" dt="2021-12-14T19:50:10.983" v="1741" actId="1076"/>
          <ac:spMkLst>
            <pc:docMk/>
            <pc:sldMk cId="317742733" sldId="279"/>
            <ac:spMk id="2" creationId="{AF8A3DB7-4B7E-4B3A-AA24-05798FD68B78}"/>
          </ac:spMkLst>
        </pc:spChg>
        <pc:spChg chg="del mod">
          <ac:chgData name="Ricardo Rodriguescrespo" userId="37b784f3-3f16-414c-8c10-75c35ade24c4" providerId="ADAL" clId="{2EECF05C-29B4-4835-83E0-266342D36CE2}" dt="2021-12-14T19:50:20.001" v="1750" actId="478"/>
          <ac:spMkLst>
            <pc:docMk/>
            <pc:sldMk cId="317742733" sldId="279"/>
            <ac:spMk id="3" creationId="{465F28CA-F844-459D-860B-561EC6B5F4F6}"/>
          </ac:spMkLst>
        </pc:spChg>
        <pc:spChg chg="add">
          <ac:chgData name="Ricardo Rodriguescrespo" userId="37b784f3-3f16-414c-8c10-75c35ade24c4" providerId="ADAL" clId="{2EECF05C-29B4-4835-83E0-266342D36CE2}" dt="2021-12-14T19:50:02.207" v="1738" actId="26606"/>
          <ac:spMkLst>
            <pc:docMk/>
            <pc:sldMk cId="317742733" sldId="279"/>
            <ac:spMk id="6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4T19:50:02.207" v="1738" actId="26606"/>
          <ac:spMkLst>
            <pc:docMk/>
            <pc:sldMk cId="317742733" sldId="279"/>
            <ac:spMk id="7" creationId="{34ABFBEA-4EB0-4D02-A2C0-1733CD3D6F12}"/>
          </ac:spMkLst>
        </pc:spChg>
        <pc:spChg chg="add del mod">
          <ac:chgData name="Ricardo Rodriguescrespo" userId="37b784f3-3f16-414c-8c10-75c35ade24c4" providerId="ADAL" clId="{2EECF05C-29B4-4835-83E0-266342D36CE2}" dt="2021-12-14T19:50:22.959" v="1751" actId="478"/>
          <ac:spMkLst>
            <pc:docMk/>
            <pc:sldMk cId="317742733" sldId="279"/>
            <ac:spMk id="8" creationId="{20C029B1-30DA-4F4F-A14B-2C137C76B9F2}"/>
          </ac:spMkLst>
        </pc:spChg>
        <pc:spChg chg="del">
          <ac:chgData name="Ricardo Rodriguescrespo" userId="37b784f3-3f16-414c-8c10-75c35ade24c4" providerId="ADAL" clId="{2EECF05C-29B4-4835-83E0-266342D36CE2}" dt="2021-12-12T13:44:36.971" v="521"/>
          <ac:spMkLst>
            <pc:docMk/>
            <pc:sldMk cId="317742733" sldId="279"/>
            <ac:spMk id="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9:31.017" v="1735" actId="26606"/>
          <ac:spMkLst>
            <pc:docMk/>
            <pc:sldMk cId="317742733" sldId="279"/>
            <ac:spMk id="9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2T13:44:36.971" v="521"/>
          <ac:spMkLst>
            <pc:docMk/>
            <pc:sldMk cId="317742733" sldId="279"/>
            <ac:spMk id="10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9:31.017" v="1735" actId="26606"/>
          <ac:spMkLst>
            <pc:docMk/>
            <pc:sldMk cId="317742733" sldId="279"/>
            <ac:spMk id="11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2T13:44:36.971" v="521"/>
          <ac:spMkLst>
            <pc:docMk/>
            <pc:sldMk cId="317742733" sldId="279"/>
            <ac:spMk id="12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9:31.017" v="1735" actId="26606"/>
          <ac:spMkLst>
            <pc:docMk/>
            <pc:sldMk cId="317742733" sldId="279"/>
            <ac:spMk id="13" creationId="{19E083F6-57F4-487B-A766-EA0462B1EED8}"/>
          </ac:spMkLst>
        </pc:spChg>
        <pc:spChg chg="add del mod">
          <ac:chgData name="Ricardo Rodriguescrespo" userId="37b784f3-3f16-414c-8c10-75c35ade24c4" providerId="ADAL" clId="{2EECF05C-29B4-4835-83E0-266342D36CE2}" dt="2021-12-14T19:52:51.561" v="1762" actId="478"/>
          <ac:spMkLst>
            <pc:docMk/>
            <pc:sldMk cId="317742733" sldId="279"/>
            <ac:spMk id="14" creationId="{2566331D-E4DC-4E77-9463-5260E54AD48B}"/>
          </ac:spMkLst>
        </pc:spChg>
        <pc:spChg chg="del">
          <ac:chgData name="Ricardo Rodriguescrespo" userId="37b784f3-3f16-414c-8c10-75c35ade24c4" providerId="ADAL" clId="{2EECF05C-29B4-4835-83E0-266342D36CE2}" dt="2021-12-12T13:44:36.971" v="521"/>
          <ac:spMkLst>
            <pc:docMk/>
            <pc:sldMk cId="317742733" sldId="279"/>
            <ac:spMk id="1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9:31.017" v="1735" actId="26606"/>
          <ac:spMkLst>
            <pc:docMk/>
            <pc:sldMk cId="317742733" sldId="279"/>
            <ac:spMk id="15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2T13:44:36.971" v="521"/>
          <ac:spMkLst>
            <pc:docMk/>
            <pc:sldMk cId="317742733" sldId="279"/>
            <ac:spMk id="16" creationId="{00572931-961B-4A48-8B38-E9A9DB6E8111}"/>
          </ac:spMkLst>
        </pc:spChg>
        <pc:spChg chg="add del">
          <ac:chgData name="Ricardo Rodriguescrespo" userId="37b784f3-3f16-414c-8c10-75c35ade24c4" providerId="ADAL" clId="{2EECF05C-29B4-4835-83E0-266342D36CE2}" dt="2021-12-14T19:49:31.017" v="1735" actId="26606"/>
          <ac:spMkLst>
            <pc:docMk/>
            <pc:sldMk cId="317742733" sldId="279"/>
            <ac:spMk id="17" creationId="{0ED8FC7E-742C-4B53-B6FF-F19F8EDA28B3}"/>
          </ac:spMkLst>
        </pc:spChg>
        <pc:spChg chg="del">
          <ac:chgData name="Ricardo Rodriguescrespo" userId="37b784f3-3f16-414c-8c10-75c35ade24c4" providerId="ADAL" clId="{2EECF05C-29B4-4835-83E0-266342D36CE2}" dt="2021-12-12T13:44:36.971" v="521"/>
          <ac:spMkLst>
            <pc:docMk/>
            <pc:sldMk cId="317742733" sldId="279"/>
            <ac:spMk id="18" creationId="{0F29AAD2-96E3-4A6F-9A5E-B6B9E7E11EC4}"/>
          </ac:spMkLst>
        </pc:spChg>
        <pc:spChg chg="add del">
          <ac:chgData name="Ricardo Rodriguescrespo" userId="37b784f3-3f16-414c-8c10-75c35ade24c4" providerId="ADAL" clId="{2EECF05C-29B4-4835-83E0-266342D36CE2}" dt="2021-12-14T19:49:31.017" v="1735" actId="26606"/>
          <ac:spMkLst>
            <pc:docMk/>
            <pc:sldMk cId="317742733" sldId="279"/>
            <ac:spMk id="19" creationId="{F798D3DD-23B7-41EE-9021-C8F9A8E2C19B}"/>
          </ac:spMkLst>
        </pc:spChg>
        <pc:spChg chg="del">
          <ac:chgData name="Ricardo Rodriguescrespo" userId="37b784f3-3f16-414c-8c10-75c35ade24c4" providerId="ADAL" clId="{2EECF05C-29B4-4835-83E0-266342D36CE2}" dt="2021-12-12T13:44:36.971" v="521"/>
          <ac:spMkLst>
            <pc:docMk/>
            <pc:sldMk cId="317742733" sldId="279"/>
            <ac:spMk id="20" creationId="{4EC84841-2631-44D2-A01B-6AF0CF7F7393}"/>
          </ac:spMkLst>
        </pc:spChg>
        <pc:spChg chg="add">
          <ac:chgData name="Ricardo Rodriguescrespo" userId="37b784f3-3f16-414c-8c10-75c35ade24c4" providerId="ADAL" clId="{2EECF05C-29B4-4835-83E0-266342D36CE2}" dt="2021-12-14T19:50:02.207" v="1738" actId="26606"/>
          <ac:spMkLst>
            <pc:docMk/>
            <pc:sldMk cId="317742733" sldId="279"/>
            <ac:spMk id="22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4T19:50:02.207" v="1738" actId="26606"/>
          <ac:spMkLst>
            <pc:docMk/>
            <pc:sldMk cId="317742733" sldId="279"/>
            <ac:spMk id="23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4T19:50:02.207" v="1738" actId="26606"/>
          <ac:spMkLst>
            <pc:docMk/>
            <pc:sldMk cId="317742733" sldId="279"/>
            <ac:spMk id="24" creationId="{00572931-961B-4A48-8B38-E9A9DB6E8111}"/>
          </ac:spMkLst>
        </pc:spChg>
        <pc:spChg chg="add del">
          <ac:chgData name="Ricardo Rodriguescrespo" userId="37b784f3-3f16-414c-8c10-75c35ade24c4" providerId="ADAL" clId="{2EECF05C-29B4-4835-83E0-266342D36CE2}" dt="2021-12-14T19:49:37.849" v="1737" actId="26606"/>
          <ac:spMkLst>
            <pc:docMk/>
            <pc:sldMk cId="317742733" sldId="279"/>
            <ac:spMk id="25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9:37.849" v="1737" actId="26606"/>
          <ac:spMkLst>
            <pc:docMk/>
            <pc:sldMk cId="317742733" sldId="279"/>
            <ac:spMk id="26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9:37.849" v="1737" actId="26606"/>
          <ac:spMkLst>
            <pc:docMk/>
            <pc:sldMk cId="317742733" sldId="279"/>
            <ac:spMk id="27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9:37.849" v="1737" actId="26606"/>
          <ac:spMkLst>
            <pc:docMk/>
            <pc:sldMk cId="317742733" sldId="279"/>
            <ac:spMk id="28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9:37.849" v="1737" actId="26606"/>
          <ac:spMkLst>
            <pc:docMk/>
            <pc:sldMk cId="317742733" sldId="279"/>
            <ac:spMk id="30" creationId="{0ED8FC7E-742C-4B53-B6FF-F19F8EDA28B3}"/>
          </ac:spMkLst>
        </pc:spChg>
        <pc:spChg chg="add">
          <ac:chgData name="Ricardo Rodriguescrespo" userId="37b784f3-3f16-414c-8c10-75c35ade24c4" providerId="ADAL" clId="{2EECF05C-29B4-4835-83E0-266342D36CE2}" dt="2021-12-14T19:50:02.207" v="1738" actId="26606"/>
          <ac:spMkLst>
            <pc:docMk/>
            <pc:sldMk cId="317742733" sldId="279"/>
            <ac:spMk id="31" creationId="{0F29AAD2-96E3-4A6F-9A5E-B6B9E7E11EC4}"/>
          </ac:spMkLst>
        </pc:spChg>
        <pc:spChg chg="add">
          <ac:chgData name="Ricardo Rodriguescrespo" userId="37b784f3-3f16-414c-8c10-75c35ade24c4" providerId="ADAL" clId="{2EECF05C-29B4-4835-83E0-266342D36CE2}" dt="2021-12-14T19:50:02.207" v="1738" actId="26606"/>
          <ac:spMkLst>
            <pc:docMk/>
            <pc:sldMk cId="317742733" sldId="279"/>
            <ac:spMk id="32" creationId="{4EC84841-2631-44D2-A01B-6AF0CF7F7393}"/>
          </ac:spMkLst>
        </pc:spChg>
        <pc:grpChg chg="add del">
          <ac:chgData name="Ricardo Rodriguescrespo" userId="37b784f3-3f16-414c-8c10-75c35ade24c4" providerId="ADAL" clId="{2EECF05C-29B4-4835-83E0-266342D36CE2}" dt="2021-12-14T19:49:31.017" v="1735" actId="26606"/>
          <ac:grpSpMkLst>
            <pc:docMk/>
            <pc:sldMk cId="317742733" sldId="279"/>
            <ac:grpSpMk id="21" creationId="{2C072688-BFC7-4FE8-A45E-B3C63CBB9632}"/>
          </ac:grpSpMkLst>
        </pc:grpChg>
        <pc:graphicFrameChg chg="add mod modGraphic">
          <ac:chgData name="Ricardo Rodriguescrespo" userId="37b784f3-3f16-414c-8c10-75c35ade24c4" providerId="ADAL" clId="{2EECF05C-29B4-4835-83E0-266342D36CE2}" dt="2021-12-14T19:56:43.835" v="1828" actId="12385"/>
          <ac:graphicFrameMkLst>
            <pc:docMk/>
            <pc:sldMk cId="317742733" sldId="279"/>
            <ac:graphicFrameMk id="10" creationId="{619F0B82-0C0E-4028-B99D-97F3921590EE}"/>
          </ac:graphicFrameMkLst>
        </pc:graphicFrameChg>
        <pc:graphicFrameChg chg="add mod modGraphic">
          <ac:chgData name="Ricardo Rodriguescrespo" userId="37b784f3-3f16-414c-8c10-75c35ade24c4" providerId="ADAL" clId="{2EECF05C-29B4-4835-83E0-266342D36CE2}" dt="2021-12-14T19:56:17.384" v="1820" actId="113"/>
          <ac:graphicFrameMkLst>
            <pc:docMk/>
            <pc:sldMk cId="317742733" sldId="279"/>
            <ac:graphicFrameMk id="12" creationId="{408FF5CA-AA80-4B25-914E-07DD7A792DF2}"/>
          </ac:graphicFrameMkLst>
        </pc:graphicFrameChg>
        <pc:picChg chg="add del">
          <ac:chgData name="Ricardo Rodriguescrespo" userId="37b784f3-3f16-414c-8c10-75c35ade24c4" providerId="ADAL" clId="{2EECF05C-29B4-4835-83E0-266342D36CE2}" dt="2021-12-14T19:49:31.017" v="1735" actId="26606"/>
          <ac:picMkLst>
            <pc:docMk/>
            <pc:sldMk cId="317742733" sldId="279"/>
            <ac:picMk id="5" creationId="{2EE3482B-C3A9-4D57-8ABA-489512930586}"/>
          </ac:picMkLst>
        </pc:picChg>
        <pc:picChg chg="add del">
          <ac:chgData name="Ricardo Rodriguescrespo" userId="37b784f3-3f16-414c-8c10-75c35ade24c4" providerId="ADAL" clId="{2EECF05C-29B4-4835-83E0-266342D36CE2}" dt="2021-12-14T19:49:37.849" v="1737" actId="26606"/>
          <ac:picMkLst>
            <pc:docMk/>
            <pc:sldMk cId="317742733" sldId="279"/>
            <ac:picMk id="29" creationId="{F9E2681F-091E-40C5-88FA-FB0C7EF2A82E}"/>
          </ac:picMkLst>
        </pc:picChg>
      </pc:sldChg>
      <pc:sldChg chg="add del">
        <pc:chgData name="Ricardo Rodriguescrespo" userId="37b784f3-3f16-414c-8c10-75c35ade24c4" providerId="ADAL" clId="{2EECF05C-29B4-4835-83E0-266342D36CE2}" dt="2021-12-12T13:44:34.717" v="519" actId="2696"/>
        <pc:sldMkLst>
          <pc:docMk/>
          <pc:sldMk cId="1969630045" sldId="279"/>
        </pc:sldMkLst>
      </pc:sldChg>
      <pc:sldChg chg="modSp add del mod ord">
        <pc:chgData name="Ricardo Rodriguescrespo" userId="37b784f3-3f16-414c-8c10-75c35ade24c4" providerId="ADAL" clId="{2EECF05C-29B4-4835-83E0-266342D36CE2}" dt="2021-12-14T20:13:07.846" v="2074" actId="47"/>
        <pc:sldMkLst>
          <pc:docMk/>
          <pc:sldMk cId="1042996062" sldId="280"/>
        </pc:sldMkLst>
        <pc:spChg chg="mod">
          <ac:chgData name="Ricardo Rodriguescrespo" userId="37b784f3-3f16-414c-8c10-75c35ade24c4" providerId="ADAL" clId="{2EECF05C-29B4-4835-83E0-266342D36CE2}" dt="2021-12-12T13:49:42.031" v="605" actId="790"/>
          <ac:spMkLst>
            <pc:docMk/>
            <pc:sldMk cId="1042996062" sldId="280"/>
            <ac:spMk id="2" creationId="{AF8A3DB7-4B7E-4B3A-AA24-05798FD68B78}"/>
          </ac:spMkLst>
        </pc:spChg>
        <pc:spChg chg="mod">
          <ac:chgData name="Ricardo Rodriguescrespo" userId="37b784f3-3f16-414c-8c10-75c35ade24c4" providerId="ADAL" clId="{2EECF05C-29B4-4835-83E0-266342D36CE2}" dt="2021-12-12T13:49:42.031" v="605" actId="790"/>
          <ac:spMkLst>
            <pc:docMk/>
            <pc:sldMk cId="1042996062" sldId="280"/>
            <ac:spMk id="3" creationId="{465F28CA-F844-459D-860B-561EC6B5F4F6}"/>
          </ac:spMkLst>
        </pc:spChg>
      </pc:sldChg>
      <pc:sldChg chg="delSp add del setBg delDesignElem">
        <pc:chgData name="Ricardo Rodriguescrespo" userId="37b784f3-3f16-414c-8c10-75c35ade24c4" providerId="ADAL" clId="{2EECF05C-29B4-4835-83E0-266342D36CE2}" dt="2021-12-12T13:47:34.439" v="576" actId="47"/>
        <pc:sldMkLst>
          <pc:docMk/>
          <pc:sldMk cId="1540097074" sldId="281"/>
        </pc:sldMkLst>
        <pc:spChg chg="del">
          <ac:chgData name="Ricardo Rodriguescrespo" userId="37b784f3-3f16-414c-8c10-75c35ade24c4" providerId="ADAL" clId="{2EECF05C-29B4-4835-83E0-266342D36CE2}" dt="2021-12-12T13:44:55.631" v="524"/>
          <ac:spMkLst>
            <pc:docMk/>
            <pc:sldMk cId="1540097074" sldId="281"/>
            <ac:spMk id="8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2T13:44:55.631" v="524"/>
          <ac:spMkLst>
            <pc:docMk/>
            <pc:sldMk cId="1540097074" sldId="281"/>
            <ac:spMk id="10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2T13:44:55.631" v="524"/>
          <ac:spMkLst>
            <pc:docMk/>
            <pc:sldMk cId="1540097074" sldId="281"/>
            <ac:spMk id="12" creationId="{19E083F6-57F4-487B-A766-EA0462B1EED8}"/>
          </ac:spMkLst>
        </pc:spChg>
        <pc:spChg chg="del">
          <ac:chgData name="Ricardo Rodriguescrespo" userId="37b784f3-3f16-414c-8c10-75c35ade24c4" providerId="ADAL" clId="{2EECF05C-29B4-4835-83E0-266342D36CE2}" dt="2021-12-12T13:44:55.631" v="524"/>
          <ac:spMkLst>
            <pc:docMk/>
            <pc:sldMk cId="1540097074" sldId="281"/>
            <ac:spMk id="14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2T13:44:55.631" v="524"/>
          <ac:spMkLst>
            <pc:docMk/>
            <pc:sldMk cId="1540097074" sldId="281"/>
            <ac:spMk id="16" creationId="{00572931-961B-4A48-8B38-E9A9DB6E8111}"/>
          </ac:spMkLst>
        </pc:spChg>
        <pc:spChg chg="del">
          <ac:chgData name="Ricardo Rodriguescrespo" userId="37b784f3-3f16-414c-8c10-75c35ade24c4" providerId="ADAL" clId="{2EECF05C-29B4-4835-83E0-266342D36CE2}" dt="2021-12-12T13:44:55.631" v="524"/>
          <ac:spMkLst>
            <pc:docMk/>
            <pc:sldMk cId="1540097074" sldId="281"/>
            <ac:spMk id="18" creationId="{0F29AAD2-96E3-4A6F-9A5E-B6B9E7E11EC4}"/>
          </ac:spMkLst>
        </pc:spChg>
        <pc:spChg chg="del">
          <ac:chgData name="Ricardo Rodriguescrespo" userId="37b784f3-3f16-414c-8c10-75c35ade24c4" providerId="ADAL" clId="{2EECF05C-29B4-4835-83E0-266342D36CE2}" dt="2021-12-12T13:44:55.631" v="524"/>
          <ac:spMkLst>
            <pc:docMk/>
            <pc:sldMk cId="1540097074" sldId="281"/>
            <ac:spMk id="20" creationId="{4EC84841-2631-44D2-A01B-6AF0CF7F7393}"/>
          </ac:spMkLst>
        </pc:spChg>
      </pc:sldChg>
      <pc:sldChg chg="addSp delSp modSp add mod ord modTransition setBg modAnim">
        <pc:chgData name="Ricardo Rodriguescrespo" userId="37b784f3-3f16-414c-8c10-75c35ade24c4" providerId="ADAL" clId="{2EECF05C-29B4-4835-83E0-266342D36CE2}" dt="2021-12-14T21:03:15.376" v="2561"/>
        <pc:sldMkLst>
          <pc:docMk/>
          <pc:sldMk cId="177462416" sldId="282"/>
        </pc:sldMkLst>
        <pc:spChg chg="mod">
          <ac:chgData name="Ricardo Rodriguescrespo" userId="37b784f3-3f16-414c-8c10-75c35ade24c4" providerId="ADAL" clId="{2EECF05C-29B4-4835-83E0-266342D36CE2}" dt="2021-12-12T13:51:40.007" v="621" actId="1076"/>
          <ac:spMkLst>
            <pc:docMk/>
            <pc:sldMk cId="177462416" sldId="282"/>
            <ac:spMk id="2" creationId="{AF8A3DB7-4B7E-4B3A-AA24-05798FD68B78}"/>
          </ac:spMkLst>
        </pc:spChg>
        <pc:spChg chg="add mod">
          <ac:chgData name="Ricardo Rodriguescrespo" userId="37b784f3-3f16-414c-8c10-75c35ade24c4" providerId="ADAL" clId="{2EECF05C-29B4-4835-83E0-266342D36CE2}" dt="2021-12-14T17:45:29.679" v="851" actId="1582"/>
          <ac:spMkLst>
            <pc:docMk/>
            <pc:sldMk cId="177462416" sldId="282"/>
            <ac:spMk id="3" creationId="{2E26EA7C-552C-4B8D-9B86-12E42405CCA5}"/>
          </ac:spMkLst>
        </pc:spChg>
        <pc:spChg chg="del mod">
          <ac:chgData name="Ricardo Rodriguescrespo" userId="37b784f3-3f16-414c-8c10-75c35ade24c4" providerId="ADAL" clId="{2EECF05C-29B4-4835-83E0-266342D36CE2}" dt="2021-12-12T13:51:35.847" v="620" actId="478"/>
          <ac:spMkLst>
            <pc:docMk/>
            <pc:sldMk cId="177462416" sldId="282"/>
            <ac:spMk id="3" creationId="{465F28CA-F844-459D-860B-561EC6B5F4F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" creationId="{A916638D-AD25-418B-B096-6AA1231253B0}"/>
          </ac:spMkLst>
        </pc:spChg>
        <pc:spChg chg="add del mod modVis">
          <ac:chgData name="Ricardo Rodriguescrespo" userId="37b784f3-3f16-414c-8c10-75c35ade24c4" providerId="ADAL" clId="{2EECF05C-29B4-4835-83E0-266342D36CE2}" dt="2021-12-14T20:45:44.743" v="2412" actId="478"/>
          <ac:spMkLst>
            <pc:docMk/>
            <pc:sldMk cId="177462416" sldId="282"/>
            <ac:spMk id="19" creationId="{894EF107-C8FB-4B5D-8191-E9528F4F89C4}"/>
          </ac:spMkLst>
        </pc:spChg>
        <pc:spChg chg="add del">
          <ac:chgData name="Ricardo Rodriguescrespo" userId="37b784f3-3f16-414c-8c10-75c35ade24c4" providerId="ADAL" clId="{2EECF05C-29B4-4835-83E0-266342D36CE2}" dt="2021-12-13T20:41:20.408" v="770" actId="22"/>
          <ac:spMkLst>
            <pc:docMk/>
            <pc:sldMk cId="177462416" sldId="282"/>
            <ac:spMk id="21" creationId="{6BEA4E72-3CDF-4413-8C94-74ACD0E5E179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23" creationId="{4930A01D-ED71-48DA-8EEA-AAC0E707871E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24" creationId="{EED41381-9F57-478B-B845-6C0D5311DA00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25" creationId="{B67670DC-AEF5-49B2-A13F-F583210EAFFE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27" creationId="{3D4035C4-C110-4D80-A5CD-AE3FFC44BA7A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28" creationId="{A1016CAC-1D8A-4771-99E8-C7C041646443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29" creationId="{5E39D973-DF5B-4109-977D-AA6D3829F97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0" creationId="{1DA970A4-AC36-4690-9798-E589AAE4E8F2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1" creationId="{F9B4028F-622D-4C57-B2A1-ADE1A02F0085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2" creationId="{C8E207B1-0EF6-4D73-B714-9095F1D83C2C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3" creationId="{9EEE6FD8-51A3-43D6-AFEC-8C3473DD7AB7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4" creationId="{B3DE4F32-685F-4626-A49D-386CAFE63C2B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5" creationId="{931E5F46-8216-4EDB-A60B-2E0AD65E8602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6" creationId="{E07FCAEC-B5F6-4E3C-8E10-B4C8700BA382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7" creationId="{8C8FF97C-B35F-4A27-B766-54B63BB55F5E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8" creationId="{D920D238-93A6-444C-A728-77CEDC69B138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39" creationId="{C93BA892-B49C-4922-AF33-16384B3BA5F7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0" creationId="{B85D5300-C55C-4CC0-9745-AB436C166659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1" creationId="{BBE3BF93-AAFE-470E-B696-0D32B8F7FCD2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2" creationId="{DC3DAF51-EB71-49D1-B2AD-695420FFDA71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3" creationId="{5E0B1839-7B99-42BE-9D18-54612A5A7528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4" creationId="{495FE910-F8A5-49C5-97C7-9508F85CB83B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5" creationId="{36276436-D71A-4ADA-99EF-9AF459D10B75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6" creationId="{01FF175D-3C4E-4B08-96F5-ED18B820BE73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7" creationId="{FA94D213-C9A2-429F-8DCA-F60F68A16AF4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8" creationId="{44062817-B25B-49A6-9063-008FF6E0CB8B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49" creationId="{CECBBF53-D0A6-4AE6-91E4-6D51141FB2C2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0" creationId="{9310371A-DC07-4FFB-8615-F29B5D52EC4A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1" creationId="{29189E2A-8C28-48EE-A2FE-D0356D6D7735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2" creationId="{4C9C0350-0863-4415-B108-B322539A605F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3" creationId="{70B43BA4-8C1A-412A-872A-F8DC653A5553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4" creationId="{7A14A809-0AE6-4EFF-A0B3-F8D2279B4DC5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5" creationId="{F62C8945-A8BD-493A-81D8-260FA83520E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6" creationId="{3930C22A-14DC-4DFE-9C13-8B95C48972B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7" creationId="{2DA356F9-37C3-44EA-8BCA-854857B5E9AD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8" creationId="{300DD6F0-FD3F-4BFD-8BF5-D14E757631FE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59" creationId="{735D43E2-AE3D-4FF9-AAEB-456C5CE4FD91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0" creationId="{3152E919-CAA9-4B1B-A936-B041DAB66B62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1" creationId="{4B14F745-6108-45C7-AE61-51FA5809649D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2" creationId="{99B4B311-8F34-4471-AC75-13DF37F864AF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3" creationId="{21741525-6898-49DD-A029-CFB98EFB4032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4" creationId="{5565E23D-EE1F-4316-BEB6-D36E76E97E8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5" creationId="{43420B4C-D3A4-447F-865A-B6FC61080937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6" creationId="{BD3A72A5-5994-4764-BDFD-1FD961CAFFF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7" creationId="{9BE41A79-7661-4C34-A726-D9ADAA9F0A8E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8" creationId="{4B3205B9-6B31-471D-B52D-7FC074F3BC70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69" creationId="{4785CB86-AC06-4EB2-B014-9754A02F19D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0" creationId="{583DE24D-FF27-4587-B977-FDE105D78610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1" creationId="{B5D3C720-FE76-4159-B8E1-98CA40CB7563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2" creationId="{CF61F517-4C75-4633-A680-8E1B7F4DE901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3" creationId="{D2A478F2-9BC0-4B28-905A-75C05C235219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4" creationId="{44F51AE1-9059-4D4D-BDEA-822532B023E0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5" creationId="{0B163426-D245-4DA2-8D73-5771490E6478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6" creationId="{F6EE4D2A-F79A-4878-BACA-4F4D4F180EB1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7" creationId="{054C02BF-A2C2-4018-A93F-C25E880946C7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8" creationId="{3C10D086-7057-44CA-A7D0-CDDED833E9DD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79" creationId="{753803F0-F54A-4AF9-A24E-2A59B9FE11EF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80" creationId="{57B018D0-6D8B-4B57-B2DF-BF68E06BB104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81" creationId="{6BE670E2-C2C4-4B07-8B93-EE06A2453B18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82" creationId="{08A12472-B537-4093-8150-0B17467BFD87}"/>
          </ac:spMkLst>
        </pc:spChg>
        <pc:spChg chg="add mod modVis">
          <ac:chgData name="Ricardo Rodriguescrespo" userId="37b784f3-3f16-414c-8c10-75c35ade24c4" providerId="ADAL" clId="{2EECF05C-29B4-4835-83E0-266342D36CE2}" dt="2021-12-14T20:44:16.897" v="2387" actId="14429"/>
          <ac:spMkLst>
            <pc:docMk/>
            <pc:sldMk cId="177462416" sldId="282"/>
            <ac:spMk id="83" creationId="{1BB5E386-69DC-4016-B30F-9C057DEE3936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84" creationId="{0967A7F2-B559-435E-8AC9-7924AAB31FCD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85" creationId="{F017C186-441A-48AE-8D75-E1BCA4CBCA9E}"/>
          </ac:spMkLst>
        </pc:spChg>
        <pc:spChg chg="add mod">
          <ac:chgData name="Ricardo Rodriguescrespo" userId="37b784f3-3f16-414c-8c10-75c35ade24c4" providerId="ADAL" clId="{2EECF05C-29B4-4835-83E0-266342D36CE2}" dt="2021-12-13T22:07:23.304" v="843" actId="164"/>
          <ac:spMkLst>
            <pc:docMk/>
            <pc:sldMk cId="177462416" sldId="282"/>
            <ac:spMk id="86" creationId="{19834BD1-6FCB-4E6E-898E-2274A7C51D3E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87" creationId="{13594272-35DE-43FA-B058-4D77759AF0FC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88" creationId="{BBDB0A4B-4F3F-438A-A7ED-1229644BC898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89" creationId="{55D59B7F-02DE-4D74-AD51-EACEE32E35DC}"/>
          </ac:spMkLst>
        </pc:spChg>
        <pc:spChg chg="add mod ord modVis">
          <ac:chgData name="Ricardo Rodriguescrespo" userId="37b784f3-3f16-414c-8c10-75c35ade24c4" providerId="ADAL" clId="{2EECF05C-29B4-4835-83E0-266342D36CE2}" dt="2021-12-14T20:48:45.513" v="2492" actId="14429"/>
          <ac:spMkLst>
            <pc:docMk/>
            <pc:sldMk cId="177462416" sldId="282"/>
            <ac:spMk id="90" creationId="{6F676156-33D9-47E5-8399-050220B99C08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0" creationId="{7F2CD5DB-E71F-40EF-8F97-61B52BA97822}"/>
          </ac:spMkLst>
        </pc:spChg>
        <pc:spChg chg="add del mod ord modVis">
          <ac:chgData name="Ricardo Rodriguescrespo" userId="37b784f3-3f16-414c-8c10-75c35ade24c4" providerId="ADAL" clId="{2EECF05C-29B4-4835-83E0-266342D36CE2}" dt="2021-12-14T20:45:46.628" v="2413" actId="21"/>
          <ac:spMkLst>
            <pc:docMk/>
            <pc:sldMk cId="177462416" sldId="282"/>
            <ac:spMk id="91" creationId="{2CE1FA57-2DBB-472A-A8E6-EFDD2D1EBA5C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1" creationId="{D7EB7001-ECA1-4EEF-A697-E844C1781425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2" creationId="{32E9C187-A006-49ED-97D2-DDE3D2412EC1}"/>
          </ac:spMkLst>
        </pc:spChg>
        <pc:spChg chg="add del mod modVis">
          <ac:chgData name="Ricardo Rodriguescrespo" userId="37b784f3-3f16-414c-8c10-75c35ade24c4" providerId="ADAL" clId="{2EECF05C-29B4-4835-83E0-266342D36CE2}" dt="2021-12-14T20:45:44.042" v="2411" actId="478"/>
          <ac:spMkLst>
            <pc:docMk/>
            <pc:sldMk cId="177462416" sldId="282"/>
            <ac:spMk id="92" creationId="{F4F1B4FC-A770-41DC-B1FC-576DFBCF27E9}"/>
          </ac:spMkLst>
        </pc:spChg>
        <pc:spChg chg="add mod modVis">
          <ac:chgData name="Ricardo Rodriguescrespo" userId="37b784f3-3f16-414c-8c10-75c35ade24c4" providerId="ADAL" clId="{2EECF05C-29B4-4835-83E0-266342D36CE2}" dt="2021-12-14T20:47:33.661" v="2461" actId="14429"/>
          <ac:spMkLst>
            <pc:docMk/>
            <pc:sldMk cId="177462416" sldId="282"/>
            <ac:spMk id="93" creationId="{8E5BE0C3-79D6-4D2D-9B9E-FC1021AAFE0D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3" creationId="{D9D26169-8CC9-49AD-B4CE-A429E55DD5C9}"/>
          </ac:spMkLst>
        </pc:spChg>
        <pc:spChg chg="add mod modVis">
          <ac:chgData name="Ricardo Rodriguescrespo" userId="37b784f3-3f16-414c-8c10-75c35ade24c4" providerId="ADAL" clId="{2EECF05C-29B4-4835-83E0-266342D36CE2}" dt="2021-12-14T20:47:34.071" v="2462" actId="14429"/>
          <ac:spMkLst>
            <pc:docMk/>
            <pc:sldMk cId="177462416" sldId="282"/>
            <ac:spMk id="94" creationId="{A385765C-9FE0-4927-9665-4DE4DF8FF374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4" creationId="{A937D01A-5EA9-4B77-A249-17671A3F3B22}"/>
          </ac:spMkLst>
        </pc:spChg>
        <pc:spChg chg="add mod modVis">
          <ac:chgData name="Ricardo Rodriguescrespo" userId="37b784f3-3f16-414c-8c10-75c35ade24c4" providerId="ADAL" clId="{2EECF05C-29B4-4835-83E0-266342D36CE2}" dt="2021-12-14T20:47:34.463" v="2463" actId="14429"/>
          <ac:spMkLst>
            <pc:docMk/>
            <pc:sldMk cId="177462416" sldId="282"/>
            <ac:spMk id="95" creationId="{A74AE9A4-B3DE-44DA-822F-189896C58D9A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5" creationId="{D9C624F7-26AA-4A98-8A76-A1DC247DA3DE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6" creationId="{3F284DD0-FE3E-4DA7-98FE-3F9E4EB5E9F4}"/>
          </ac:spMkLst>
        </pc:spChg>
        <pc:spChg chg="add mod modVis">
          <ac:chgData name="Ricardo Rodriguescrespo" userId="37b784f3-3f16-414c-8c10-75c35ade24c4" providerId="ADAL" clId="{2EECF05C-29B4-4835-83E0-266342D36CE2}" dt="2021-12-14T20:47:34.855" v="2464" actId="14429"/>
          <ac:spMkLst>
            <pc:docMk/>
            <pc:sldMk cId="177462416" sldId="282"/>
            <ac:spMk id="96" creationId="{F180CC24-61B2-4559-BFFE-F5FA70F0359E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7" creationId="{223A1BD3-54D3-4508-8C09-DC147E6129C9}"/>
          </ac:spMkLst>
        </pc:spChg>
        <pc:spChg chg="add mod modVis">
          <ac:chgData name="Ricardo Rodriguescrespo" userId="37b784f3-3f16-414c-8c10-75c35ade24c4" providerId="ADAL" clId="{2EECF05C-29B4-4835-83E0-266342D36CE2}" dt="2021-12-14T20:47:16.160" v="2452" actId="14429"/>
          <ac:spMkLst>
            <pc:docMk/>
            <pc:sldMk cId="177462416" sldId="282"/>
            <ac:spMk id="97" creationId="{738E036E-B158-4308-9815-D75BC3753B3F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8" creationId="{34A86079-ED16-406A-B377-2F8511FC4FF3}"/>
          </ac:spMkLst>
        </pc:spChg>
        <pc:spChg chg="add del mod">
          <ac:chgData name="Ricardo Rodriguescrespo" userId="37b784f3-3f16-414c-8c10-75c35ade24c4" providerId="ADAL" clId="{2EECF05C-29B4-4835-83E0-266342D36CE2}" dt="2021-12-14T20:47:15.030" v="2451" actId="478"/>
          <ac:spMkLst>
            <pc:docMk/>
            <pc:sldMk cId="177462416" sldId="282"/>
            <ac:spMk id="98" creationId="{B0596957-CC50-4175-B431-BAF9FCC75D2D}"/>
          </ac:spMkLst>
        </pc:spChg>
        <pc:spChg chg="add mod modVis">
          <ac:chgData name="Ricardo Rodriguescrespo" userId="37b784f3-3f16-414c-8c10-75c35ade24c4" providerId="ADAL" clId="{2EECF05C-29B4-4835-83E0-266342D36CE2}" dt="2021-12-14T20:48:43.884" v="2490" actId="14429"/>
          <ac:spMkLst>
            <pc:docMk/>
            <pc:sldMk cId="177462416" sldId="282"/>
            <ac:spMk id="99" creationId="{C25DBBCA-FAF4-4913-B576-6F2C66D2E73E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99" creationId="{CFF9D934-AD7D-49AB-B039-3E0745DC791D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0" creationId="{D2FE1769-40B6-4C30-9CE0-509CCB59CE9A}"/>
          </ac:spMkLst>
        </pc:spChg>
        <pc:spChg chg="add mod modVis">
          <ac:chgData name="Ricardo Rodriguescrespo" userId="37b784f3-3f16-414c-8c10-75c35ade24c4" providerId="ADAL" clId="{2EECF05C-29B4-4835-83E0-266342D36CE2}" dt="2021-12-14T20:48:43.534" v="2489" actId="14429"/>
          <ac:spMkLst>
            <pc:docMk/>
            <pc:sldMk cId="177462416" sldId="282"/>
            <ac:spMk id="100" creationId="{E5B29063-D1B7-45CF-8930-FA0C86A35BC5}"/>
          </ac:spMkLst>
        </pc:spChg>
        <pc:spChg chg="add mod modVis">
          <ac:chgData name="Ricardo Rodriguescrespo" userId="37b784f3-3f16-414c-8c10-75c35ade24c4" providerId="ADAL" clId="{2EECF05C-29B4-4835-83E0-266342D36CE2}" dt="2021-12-14T20:48:42.912" v="2488" actId="14429"/>
          <ac:spMkLst>
            <pc:docMk/>
            <pc:sldMk cId="177462416" sldId="282"/>
            <ac:spMk id="101" creationId="{B05B3A45-3BAF-4687-9F80-0808256EB80B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1" creationId="{B2C974B8-E6A0-42F7-ABF9-56B5521E169B}"/>
          </ac:spMkLst>
        </pc:spChg>
        <pc:spChg chg="add mod modVis">
          <ac:chgData name="Ricardo Rodriguescrespo" userId="37b784f3-3f16-414c-8c10-75c35ade24c4" providerId="ADAL" clId="{2EECF05C-29B4-4835-83E0-266342D36CE2}" dt="2021-12-14T20:48:44.937" v="2491" actId="14429"/>
          <ac:spMkLst>
            <pc:docMk/>
            <pc:sldMk cId="177462416" sldId="282"/>
            <ac:spMk id="102" creationId="{5FB74087-2388-447B-940E-361CF05B17A1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2" creationId="{DED56DCB-6FAC-4BEC-958D-8B07ED6819DB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3" creationId="{39EB7D82-29C0-455D-A83E-49F74B82A0C5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4" creationId="{E0DF681E-9313-4A84-98C3-FAD2AA9AA38C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5" creationId="{D2BF4F7C-9826-429F-AE8C-D5760D3B427E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6" creationId="{408EF2D7-47F1-46D9-B109-7BDE1BEAF3D9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7" creationId="{9C692E5A-0EE8-495C-B186-ADB08A3B6E90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8" creationId="{417FF42C-C104-466D-899E-35CAC4FE3796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09" creationId="{EDFA76D7-002B-44DF-88F4-904CB9D5A070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0" creationId="{4E33195E-DFAB-472D-A0D9-49551B153D95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1" creationId="{83191DB2-9F15-4F33-8903-5D3B2CAFB3C1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2" creationId="{B65A3A72-9B1A-47B7-B1B8-D8C030FAB0DC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3" creationId="{C6F544D3-FCD5-44E0-95B7-B1BCCC9799C6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4" creationId="{09C256F1-B5E0-433E-A234-DF1D51C712D3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5" creationId="{7169D298-769E-469A-A8C6-DF46C78121BA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6" creationId="{0BF7AC77-F6D0-4FAD-A6C1-1E343878E21D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7" creationId="{F5940B9B-94FE-46F0-B033-FC9E5C653D2E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8" creationId="{7218DD44-6299-4539-BF89-D113A2B07721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19" creationId="{01D86AC8-B5B1-46E5-AEC0-C695F6AE85EC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0" creationId="{C20DBD92-529E-4539-AF39-F3BEFD0E3D2F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1" creationId="{DD1B4B14-000E-4493-ADE1-BC5373647690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2" creationId="{AC1EEFFA-5BA5-40EE-B30D-EF1AD85FDF0B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3" creationId="{466788E0-C750-43D8-8EB6-AB3E49C4CA67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4" creationId="{B9C87678-2AC0-4E65-84FF-AD059840E655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5" creationId="{5135FD28-873F-4B5A-966D-08A689E2ED76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6" creationId="{D7EEABBD-6E26-4380-B845-B6F16640F0A8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7" creationId="{4377B98E-5E75-4403-AB59-E466AD008A19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8" creationId="{DCA04B0A-905E-4F65-A715-8525443F2283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29" creationId="{6E7496F1-6FAD-4F1C-B399-5257B0E9C431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0" creationId="{BE0309E9-7529-4C68-B7AC-FAAA78C14F10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1" creationId="{9FF8CBF2-DC2C-41F1-9FC5-A69A7B527BA7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2" creationId="{9556ED0E-3900-49B5-AA25-95A0A67156AB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3" creationId="{37E26CED-33C9-479B-9838-35E41E84A55A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4" creationId="{147F356B-EF6D-476E-A9B7-706D3C86A0F6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5" creationId="{CB37FF72-A97C-41F0-8909-E94EF20AFFB4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6" creationId="{B4B01E0B-9A78-4084-ADCA-1BB1A8615D97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7" creationId="{4A90F35A-E4F1-4109-A12A-C37795C3701B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8" creationId="{3D534957-7160-4500-A37A-37D0FEF86200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39" creationId="{AF6832D3-CB31-4C20-BC21-7DA7209B4EBC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0" creationId="{4172347C-47BE-49E6-97E0-A90FEB19B108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1" creationId="{BAD09B2E-BFA3-4EFF-A563-DC15742E150F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2" creationId="{E8C29F74-7ED4-41B4-9814-591C0F9FC5C8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3" creationId="{826EAFA9-4EB2-4E70-B0EB-695865969C25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4" creationId="{4E6A1D35-BCF3-4F68-A924-854BDC54B1EE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5" creationId="{4B44A328-6F59-4327-A9AB-87C16D102539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6" creationId="{7D59FBF5-D0B9-4EAA-8E01-8E7EBD3C4224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7" creationId="{79DD9FCD-EE4F-4698-9CE0-571A96ED0469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8" creationId="{DC65D832-6C93-4355-9234-2B056D840905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49" creationId="{1A92FB6C-7C1A-4A36-8268-5341B244F940}"/>
          </ac:spMkLst>
        </pc:spChg>
        <pc:spChg chg="add del mod">
          <ac:chgData name="Ricardo Rodriguescrespo" userId="37b784f3-3f16-414c-8c10-75c35ade24c4" providerId="ADAL" clId="{2EECF05C-29B4-4835-83E0-266342D36CE2}" dt="2021-12-13T22:05:37.823" v="824"/>
          <ac:spMkLst>
            <pc:docMk/>
            <pc:sldMk cId="177462416" sldId="282"/>
            <ac:spMk id="150" creationId="{663BD925-4A89-46D6-A57E-626D3E174FE2}"/>
          </ac:spMkLst>
        </pc:spChg>
        <pc:grpChg chg="add mod">
          <ac:chgData name="Ricardo Rodriguescrespo" userId="37b784f3-3f16-414c-8c10-75c35ade24c4" providerId="ADAL" clId="{2EECF05C-29B4-4835-83E0-266342D36CE2}" dt="2021-12-13T22:06:58.993" v="840" actId="164"/>
          <ac:grpSpMkLst>
            <pc:docMk/>
            <pc:sldMk cId="177462416" sldId="282"/>
            <ac:grpSpMk id="9" creationId="{42AD691D-04CE-43B5-A89A-CBAA34E0B228}"/>
          </ac:grpSpMkLst>
        </pc:grpChg>
        <pc:grpChg chg="add mod">
          <ac:chgData name="Ricardo Rodriguescrespo" userId="37b784f3-3f16-414c-8c10-75c35ade24c4" providerId="ADAL" clId="{2EECF05C-29B4-4835-83E0-266342D36CE2}" dt="2021-12-13T22:07:33.290" v="846" actId="1076"/>
          <ac:grpSpMkLst>
            <pc:docMk/>
            <pc:sldMk cId="177462416" sldId="282"/>
            <ac:grpSpMk id="11" creationId="{69F19BBB-CA20-4F3E-A448-62BB329CDFDD}"/>
          </ac:grpSpMkLst>
        </pc:grpChg>
        <pc:picChg chg="add del mod modCrop">
          <ac:chgData name="Ricardo Rodriguescrespo" userId="37b784f3-3f16-414c-8c10-75c35ade24c4" providerId="ADAL" clId="{2EECF05C-29B4-4835-83E0-266342D36CE2}" dt="2021-12-13T19:57:39.609" v="762" actId="478"/>
          <ac:picMkLst>
            <pc:docMk/>
            <pc:sldMk cId="177462416" sldId="282"/>
            <ac:picMk id="4" creationId="{39BEB8B2-05F4-48FB-B8E8-C730AFF44293}"/>
          </ac:picMkLst>
        </pc:picChg>
        <pc:picChg chg="add mod modCrop">
          <ac:chgData name="Ricardo Rodriguescrespo" userId="37b784f3-3f16-414c-8c10-75c35ade24c4" providerId="ADAL" clId="{2EECF05C-29B4-4835-83E0-266342D36CE2}" dt="2021-12-14T17:56:31.627" v="882" actId="732"/>
          <ac:picMkLst>
            <pc:docMk/>
            <pc:sldMk cId="177462416" sldId="282"/>
            <ac:picMk id="5" creationId="{757E4ADA-F8B6-4C8E-B28D-A30B9DECF86A}"/>
          </ac:picMkLst>
        </pc:picChg>
        <pc:picChg chg="add del mod">
          <ac:chgData name="Ricardo Rodriguescrespo" userId="37b784f3-3f16-414c-8c10-75c35ade24c4" providerId="ADAL" clId="{2EECF05C-29B4-4835-83E0-266342D36CE2}" dt="2021-12-12T13:52:55.654" v="625" actId="478"/>
          <ac:picMkLst>
            <pc:docMk/>
            <pc:sldMk cId="177462416" sldId="282"/>
            <ac:picMk id="5" creationId="{96EB18F0-7114-4131-A407-36373F9E93F0}"/>
          </ac:picMkLst>
        </pc:picChg>
        <pc:picChg chg="add del mod">
          <ac:chgData name="Ricardo Rodriguescrespo" userId="37b784f3-3f16-414c-8c10-75c35ade24c4" providerId="ADAL" clId="{2EECF05C-29B4-4835-83E0-266342D36CE2}" dt="2021-12-13T22:06:41.923" v="834"/>
          <ac:picMkLst>
            <pc:docMk/>
            <pc:sldMk cId="177462416" sldId="282"/>
            <ac:picMk id="7" creationId="{53C9F189-E823-482D-904C-82F693673F46}"/>
          </ac:picMkLst>
        </pc:picChg>
        <pc:picChg chg="add del mod">
          <ac:chgData name="Ricardo Rodriguescrespo" userId="37b784f3-3f16-414c-8c10-75c35ade24c4" providerId="ADAL" clId="{2EECF05C-29B4-4835-83E0-266342D36CE2}" dt="2021-12-12T13:56:48.430" v="629" actId="478"/>
          <ac:picMkLst>
            <pc:docMk/>
            <pc:sldMk cId="177462416" sldId="282"/>
            <ac:picMk id="7" creationId="{A2D51A30-C007-4611-98D6-1D87D4076694}"/>
          </ac:picMkLst>
        </pc:picChg>
        <pc:picChg chg="add del mod">
          <ac:chgData name="Ricardo Rodriguescrespo" userId="37b784f3-3f16-414c-8c10-75c35ade24c4" providerId="ADAL" clId="{2EECF05C-29B4-4835-83E0-266342D36CE2}" dt="2021-12-14T17:56:35.500" v="887"/>
          <ac:picMkLst>
            <pc:docMk/>
            <pc:sldMk cId="177462416" sldId="282"/>
            <ac:picMk id="9" creationId="{6B8D4F05-3FAC-46F0-ADA2-D9FBD6DD6254}"/>
          </ac:picMkLst>
        </pc:picChg>
        <pc:picChg chg="add del mod">
          <ac:chgData name="Ricardo Rodriguescrespo" userId="37b784f3-3f16-414c-8c10-75c35ade24c4" providerId="ADAL" clId="{2EECF05C-29B4-4835-83E0-266342D36CE2}" dt="2021-12-12T13:57:07.046" v="631" actId="478"/>
          <ac:picMkLst>
            <pc:docMk/>
            <pc:sldMk cId="177462416" sldId="282"/>
            <ac:picMk id="11" creationId="{1B73E1F6-BA8D-417B-B8C0-F17D2CCDCFD1}"/>
          </ac:picMkLst>
        </pc:picChg>
        <pc:picChg chg="add del">
          <ac:chgData name="Ricardo Rodriguescrespo" userId="37b784f3-3f16-414c-8c10-75c35ade24c4" providerId="ADAL" clId="{2EECF05C-29B4-4835-83E0-266342D36CE2}" dt="2021-12-14T18:22:54.217" v="1302" actId="478"/>
          <ac:picMkLst>
            <pc:docMk/>
            <pc:sldMk cId="177462416" sldId="282"/>
            <ac:picMk id="15" creationId="{06C10800-FE3C-4C9B-9BDC-13905D93FC42}"/>
          </ac:picMkLst>
        </pc:picChg>
        <pc:picChg chg="add del mod modCrop">
          <ac:chgData name="Ricardo Rodriguescrespo" userId="37b784f3-3f16-414c-8c10-75c35ade24c4" providerId="ADAL" clId="{2EECF05C-29B4-4835-83E0-266342D36CE2}" dt="2021-12-12T14:05:30.681" v="653" actId="478"/>
          <ac:picMkLst>
            <pc:docMk/>
            <pc:sldMk cId="177462416" sldId="282"/>
            <ac:picMk id="15" creationId="{906FA7B7-D0D9-41D3-A793-861688520A0F}"/>
          </ac:picMkLst>
        </pc:picChg>
        <pc:picChg chg="add del mod">
          <ac:chgData name="Ricardo Rodriguescrespo" userId="37b784f3-3f16-414c-8c10-75c35ade24c4" providerId="ADAL" clId="{2EECF05C-29B4-4835-83E0-266342D36CE2}" dt="2021-12-12T14:04:50.609" v="649"/>
          <ac:picMkLst>
            <pc:docMk/>
            <pc:sldMk cId="177462416" sldId="282"/>
            <ac:picMk id="19" creationId="{37DB12CD-40DF-4C3F-8771-F216302D4F0B}"/>
          </ac:picMkLst>
        </pc:picChg>
        <pc:picChg chg="add del mod">
          <ac:chgData name="Ricardo Rodriguescrespo" userId="37b784f3-3f16-414c-8c10-75c35ade24c4" providerId="ADAL" clId="{2EECF05C-29B4-4835-83E0-266342D36CE2}" dt="2021-12-12T14:05:09.846" v="652" actId="478"/>
          <ac:picMkLst>
            <pc:docMk/>
            <pc:sldMk cId="177462416" sldId="282"/>
            <ac:picMk id="22" creationId="{9ED9CAE1-2236-4F67-8503-77065800CB74}"/>
          </ac:picMkLst>
        </pc:picChg>
        <pc:picChg chg="add del mod">
          <ac:chgData name="Ricardo Rodriguescrespo" userId="37b784f3-3f16-414c-8c10-75c35ade24c4" providerId="ADAL" clId="{2EECF05C-29B4-4835-83E0-266342D36CE2}" dt="2021-12-12T14:12:08.214" v="655" actId="478"/>
          <ac:picMkLst>
            <pc:docMk/>
            <pc:sldMk cId="177462416" sldId="282"/>
            <ac:picMk id="24" creationId="{923C6FEC-D49D-471E-B71A-63B468145C0B}"/>
          </ac:picMkLst>
        </pc:picChg>
        <pc:picChg chg="add mod modCrop">
          <ac:chgData name="Ricardo Rodriguescrespo" userId="37b784f3-3f16-414c-8c10-75c35ade24c4" providerId="ADAL" clId="{2EECF05C-29B4-4835-83E0-266342D36CE2}" dt="2021-12-14T17:47:02.346" v="875" actId="1035"/>
          <ac:picMkLst>
            <pc:docMk/>
            <pc:sldMk cId="177462416" sldId="282"/>
            <ac:picMk id="26" creationId="{1371C929-C4FD-4753-85D8-CE3B2A56FD9F}"/>
          </ac:picMkLst>
        </pc:picChg>
        <pc:picChg chg="add del mod modCrop">
          <ac:chgData name="Ricardo Rodriguescrespo" userId="37b784f3-3f16-414c-8c10-75c35ade24c4" providerId="ADAL" clId="{2EECF05C-29B4-4835-83E0-266342D36CE2}" dt="2021-12-14T18:23:16.136" v="1305" actId="478"/>
          <ac:picMkLst>
            <pc:docMk/>
            <pc:sldMk cId="177462416" sldId="282"/>
            <ac:picMk id="87" creationId="{2311D3A8-C5B5-4C00-B359-0FC0517540AD}"/>
          </ac:picMkLst>
        </pc:picChg>
        <pc:picChg chg="add del mod">
          <ac:chgData name="Ricardo Rodriguescrespo" userId="37b784f3-3f16-414c-8c10-75c35ade24c4" providerId="ADAL" clId="{2EECF05C-29B4-4835-83E0-266342D36CE2}" dt="2021-12-13T22:06:41.272" v="832"/>
          <ac:picMkLst>
            <pc:docMk/>
            <pc:sldMk cId="177462416" sldId="282"/>
            <ac:picMk id="151" creationId="{19C26559-6DDD-403D-A6EF-6769810A5E3F}"/>
          </ac:picMkLst>
        </pc:picChg>
        <pc:picChg chg="add del mod">
          <ac:chgData name="Ricardo Rodriguescrespo" userId="37b784f3-3f16-414c-8c10-75c35ade24c4" providerId="ADAL" clId="{2EECF05C-29B4-4835-83E0-266342D36CE2}" dt="2021-12-13T19:43:12.484" v="712" actId="478"/>
          <ac:picMkLst>
            <pc:docMk/>
            <pc:sldMk cId="177462416" sldId="282"/>
            <ac:picMk id="1026" creationId="{485A08CC-DAC3-4050-9EC8-C854AA19B14F}"/>
          </ac:picMkLst>
        </pc:picChg>
        <pc:picChg chg="add del">
          <ac:chgData name="Ricardo Rodriguescrespo" userId="37b784f3-3f16-414c-8c10-75c35ade24c4" providerId="ADAL" clId="{2EECF05C-29B4-4835-83E0-266342D36CE2}" dt="2021-12-12T13:52:36.950" v="623" actId="478"/>
          <ac:picMkLst>
            <pc:docMk/>
            <pc:sldMk cId="177462416" sldId="282"/>
            <ac:picMk id="1026" creationId="{C37A6085-7391-4BD9-AC61-E44101990C5F}"/>
          </ac:picMkLst>
        </pc:picChg>
        <pc:picChg chg="add mod">
          <ac:chgData name="Ricardo Rodriguescrespo" userId="37b784f3-3f16-414c-8c10-75c35ade24c4" providerId="ADAL" clId="{2EECF05C-29B4-4835-83E0-266342D36CE2}" dt="2021-12-13T22:08:16.164" v="847" actId="1076"/>
          <ac:picMkLst>
            <pc:docMk/>
            <pc:sldMk cId="177462416" sldId="282"/>
            <ac:picMk id="1028" creationId="{B5D8C7D0-C27B-49B3-B278-AC1E1823DDE0}"/>
          </ac:picMkLst>
        </pc:picChg>
        <pc:picChg chg="add del mod">
          <ac:chgData name="Ricardo Rodriguescrespo" userId="37b784f3-3f16-414c-8c10-75c35ade24c4" providerId="ADAL" clId="{2EECF05C-29B4-4835-83E0-266342D36CE2}" dt="2021-12-13T19:50:32" v="735" actId="478"/>
          <ac:picMkLst>
            <pc:docMk/>
            <pc:sldMk cId="177462416" sldId="282"/>
            <ac:picMk id="1030" creationId="{80CA56B3-6F58-42E6-82CF-CCCCD10B44BD}"/>
          </ac:picMkLst>
        </pc:picChg>
        <pc:picChg chg="add del mod">
          <ac:chgData name="Ricardo Rodriguescrespo" userId="37b784f3-3f16-414c-8c10-75c35ade24c4" providerId="ADAL" clId="{2EECF05C-29B4-4835-83E0-266342D36CE2}" dt="2021-12-13T19:55:51.232" v="757" actId="478"/>
          <ac:picMkLst>
            <pc:docMk/>
            <pc:sldMk cId="177462416" sldId="282"/>
            <ac:picMk id="1032" creationId="{EAD73523-4B75-4D24-BF2F-DD8C8269D030}"/>
          </ac:picMkLst>
        </pc:picChg>
        <pc:picChg chg="add mod">
          <ac:chgData name="Ricardo Rodriguescrespo" userId="37b784f3-3f16-414c-8c10-75c35ade24c4" providerId="ADAL" clId="{2EECF05C-29B4-4835-83E0-266342D36CE2}" dt="2021-12-13T19:57:48.915" v="768" actId="1076"/>
          <ac:picMkLst>
            <pc:docMk/>
            <pc:sldMk cId="177462416" sldId="282"/>
            <ac:picMk id="1034" creationId="{EF8B3837-F659-44F4-8502-A25F3B15756C}"/>
          </ac:picMkLst>
        </pc:picChg>
        <pc:picChg chg="add mod">
          <ac:chgData name="Ricardo Rodriguescrespo" userId="37b784f3-3f16-414c-8c10-75c35ade24c4" providerId="ADAL" clId="{2EECF05C-29B4-4835-83E0-266342D36CE2}" dt="2021-12-13T19:57:47.500" v="767" actId="1076"/>
          <ac:picMkLst>
            <pc:docMk/>
            <pc:sldMk cId="177462416" sldId="282"/>
            <ac:picMk id="1036" creationId="{DABA1E01-CC86-47E9-90B1-A8BC7909804E}"/>
          </ac:picMkLst>
        </pc:picChg>
        <pc:picChg chg="add del mod">
          <ac:chgData name="Ricardo Rodriguescrespo" userId="37b784f3-3f16-414c-8c10-75c35ade24c4" providerId="ADAL" clId="{2EECF05C-29B4-4835-83E0-266342D36CE2}" dt="2021-12-13T21:19:39.194" v="806" actId="478"/>
          <ac:picMkLst>
            <pc:docMk/>
            <pc:sldMk cId="177462416" sldId="282"/>
            <ac:picMk id="1038" creationId="{BB2C7E6D-914D-45DC-AC85-F354B0759521}"/>
          </ac:picMkLst>
        </pc:picChg>
        <pc:picChg chg="add mod">
          <ac:chgData name="Ricardo Rodriguescrespo" userId="37b784f3-3f16-414c-8c10-75c35ade24c4" providerId="ADAL" clId="{2EECF05C-29B4-4835-83E0-266342D36CE2}" dt="2021-12-14T18:23:20.966" v="1307" actId="1076"/>
          <ac:picMkLst>
            <pc:docMk/>
            <pc:sldMk cId="177462416" sldId="282"/>
            <ac:picMk id="2050" creationId="{69D66BA0-77A7-4BA2-9F53-8F6B75C8EB59}"/>
          </ac:picMkLst>
        </pc:picChg>
      </pc:sldChg>
      <pc:sldChg chg="addSp delSp add del setBg delDesignElem">
        <pc:chgData name="Ricardo Rodriguescrespo" userId="37b784f3-3f16-414c-8c10-75c35ade24c4" providerId="ADAL" clId="{2EECF05C-29B4-4835-83E0-266342D36CE2}" dt="2021-12-12T13:45:04.541" v="527"/>
        <pc:sldMkLst>
          <pc:docMk/>
          <pc:sldMk cId="512239242" sldId="282"/>
        </pc:sldMkLst>
        <pc:spChg chg="add del">
          <ac:chgData name="Ricardo Rodriguescrespo" userId="37b784f3-3f16-414c-8c10-75c35ade24c4" providerId="ADAL" clId="{2EECF05C-29B4-4835-83E0-266342D36CE2}" dt="2021-12-12T13:45:04.541" v="527"/>
          <ac:spMkLst>
            <pc:docMk/>
            <pc:sldMk cId="512239242" sldId="282"/>
            <ac:spMk id="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04.541" v="527"/>
          <ac:spMkLst>
            <pc:docMk/>
            <pc:sldMk cId="512239242" sldId="282"/>
            <ac:spMk id="10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04.541" v="527"/>
          <ac:spMkLst>
            <pc:docMk/>
            <pc:sldMk cId="512239242" sldId="282"/>
            <ac:spMk id="12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04.541" v="527"/>
          <ac:spMkLst>
            <pc:docMk/>
            <pc:sldMk cId="512239242" sldId="282"/>
            <ac:spMk id="1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04.541" v="527"/>
          <ac:spMkLst>
            <pc:docMk/>
            <pc:sldMk cId="512239242" sldId="282"/>
            <ac:spMk id="16" creationId="{00572931-961B-4A48-8B38-E9A9DB6E8111}"/>
          </ac:spMkLst>
        </pc:spChg>
        <pc:spChg chg="add del">
          <ac:chgData name="Ricardo Rodriguescrespo" userId="37b784f3-3f16-414c-8c10-75c35ade24c4" providerId="ADAL" clId="{2EECF05C-29B4-4835-83E0-266342D36CE2}" dt="2021-12-12T13:45:04.541" v="527"/>
          <ac:spMkLst>
            <pc:docMk/>
            <pc:sldMk cId="512239242" sldId="282"/>
            <ac:spMk id="18" creationId="{0F29AAD2-96E3-4A6F-9A5E-B6B9E7E11EC4}"/>
          </ac:spMkLst>
        </pc:spChg>
        <pc:spChg chg="add del">
          <ac:chgData name="Ricardo Rodriguescrespo" userId="37b784f3-3f16-414c-8c10-75c35ade24c4" providerId="ADAL" clId="{2EECF05C-29B4-4835-83E0-266342D36CE2}" dt="2021-12-12T13:45:04.541" v="527"/>
          <ac:spMkLst>
            <pc:docMk/>
            <pc:sldMk cId="512239242" sldId="282"/>
            <ac:spMk id="20" creationId="{4EC84841-2631-44D2-A01B-6AF0CF7F7393}"/>
          </ac:spMkLst>
        </pc:spChg>
      </pc:sldChg>
      <pc:sldChg chg="addSp delSp modSp add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2666022114" sldId="283"/>
        </pc:sldMkLst>
        <pc:spChg chg="mo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2" creationId="{AF8A3DB7-4B7E-4B3A-AA24-05798FD68B78}"/>
          </ac:spMkLst>
        </pc:spChg>
        <pc:spChg chg="mo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3" creationId="{465F28CA-F844-459D-860B-561EC6B5F4F6}"/>
          </ac:spMkLst>
        </pc:spChg>
        <pc:spChg chg="del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8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10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12" creationId="{19E083F6-57F4-487B-A766-EA0462B1EED8}"/>
          </ac:spMkLst>
        </pc:spChg>
        <pc:spChg chg="del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14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16" creationId="{00572931-961B-4A48-8B38-E9A9DB6E8111}"/>
          </ac:spMkLst>
        </pc:spChg>
        <pc:spChg chg="del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18" creationId="{0F29AAD2-96E3-4A6F-9A5E-B6B9E7E11EC4}"/>
          </ac:spMkLst>
        </pc:spChg>
        <pc:spChg chg="del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20" creationId="{4EC84841-2631-44D2-A01B-6AF0CF7F7393}"/>
          </ac:spMkLst>
        </pc:spChg>
        <pc:spChg chg="ad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26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28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30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32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34" creationId="{26C2F60D-36DC-4E6D-8544-3562BBABA872}"/>
          </ac:spMkLst>
        </pc:spChg>
        <pc:spChg chg="add">
          <ac:chgData name="Ricardo Rodriguescrespo" userId="37b784f3-3f16-414c-8c10-75c35ade24c4" providerId="ADAL" clId="{2EECF05C-29B4-4835-83E0-266342D36CE2}" dt="2021-12-12T13:45:18.250" v="533" actId="26606"/>
          <ac:spMkLst>
            <pc:docMk/>
            <pc:sldMk cId="2666022114" sldId="283"/>
            <ac:spMk id="36" creationId="{FCFFC7D5-8758-4C87-A839-9FF78F54327B}"/>
          </ac:spMkLst>
        </pc:spChg>
        <pc:picChg chg="add">
          <ac:chgData name="Ricardo Rodriguescrespo" userId="37b784f3-3f16-414c-8c10-75c35ade24c4" providerId="ADAL" clId="{2EECF05C-29B4-4835-83E0-266342D36CE2}" dt="2021-12-12T13:45:18.250" v="533" actId="26606"/>
          <ac:picMkLst>
            <pc:docMk/>
            <pc:sldMk cId="2666022114" sldId="283"/>
            <ac:picMk id="22" creationId="{D71DCB27-CA21-4EB2-94CF-154C1B69130F}"/>
          </ac:picMkLst>
        </pc:picChg>
      </pc:sldChg>
      <pc:sldChg chg="addSp delSp add del setBg delDesignElem">
        <pc:chgData name="Ricardo Rodriguescrespo" userId="37b784f3-3f16-414c-8c10-75c35ade24c4" providerId="ADAL" clId="{2EECF05C-29B4-4835-83E0-266342D36CE2}" dt="2021-12-12T13:45:11.265" v="531"/>
        <pc:sldMkLst>
          <pc:docMk/>
          <pc:sldMk cId="3561427181" sldId="283"/>
        </pc:sldMkLst>
        <pc:spChg chg="add del">
          <ac:chgData name="Ricardo Rodriguescrespo" userId="37b784f3-3f16-414c-8c10-75c35ade24c4" providerId="ADAL" clId="{2EECF05C-29B4-4835-83E0-266342D36CE2}" dt="2021-12-12T13:45:11.265" v="531"/>
          <ac:spMkLst>
            <pc:docMk/>
            <pc:sldMk cId="3561427181" sldId="283"/>
            <ac:spMk id="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11.265" v="531"/>
          <ac:spMkLst>
            <pc:docMk/>
            <pc:sldMk cId="3561427181" sldId="283"/>
            <ac:spMk id="10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11.265" v="531"/>
          <ac:spMkLst>
            <pc:docMk/>
            <pc:sldMk cId="3561427181" sldId="283"/>
            <ac:spMk id="12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11.265" v="531"/>
          <ac:spMkLst>
            <pc:docMk/>
            <pc:sldMk cId="3561427181" sldId="283"/>
            <ac:spMk id="1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11.265" v="531"/>
          <ac:spMkLst>
            <pc:docMk/>
            <pc:sldMk cId="3561427181" sldId="283"/>
            <ac:spMk id="16" creationId="{00572931-961B-4A48-8B38-E9A9DB6E8111}"/>
          </ac:spMkLst>
        </pc:spChg>
        <pc:spChg chg="add del">
          <ac:chgData name="Ricardo Rodriguescrespo" userId="37b784f3-3f16-414c-8c10-75c35ade24c4" providerId="ADAL" clId="{2EECF05C-29B4-4835-83E0-266342D36CE2}" dt="2021-12-12T13:45:11.265" v="531"/>
          <ac:spMkLst>
            <pc:docMk/>
            <pc:sldMk cId="3561427181" sldId="283"/>
            <ac:spMk id="18" creationId="{0F29AAD2-96E3-4A6F-9A5E-B6B9E7E11EC4}"/>
          </ac:spMkLst>
        </pc:spChg>
        <pc:spChg chg="add del">
          <ac:chgData name="Ricardo Rodriguescrespo" userId="37b784f3-3f16-414c-8c10-75c35ade24c4" providerId="ADAL" clId="{2EECF05C-29B4-4835-83E0-266342D36CE2}" dt="2021-12-12T13:45:11.265" v="531"/>
          <ac:spMkLst>
            <pc:docMk/>
            <pc:sldMk cId="3561427181" sldId="283"/>
            <ac:spMk id="20" creationId="{4EC84841-2631-44D2-A01B-6AF0CF7F7393}"/>
          </ac:spMkLst>
        </pc:spChg>
      </pc:sldChg>
      <pc:sldChg chg="addSp delSp modSp add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18809184" sldId="284"/>
        </pc:sldMkLst>
        <pc:spChg chg="mod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2" creationId="{AF8A3DB7-4B7E-4B3A-AA24-05798FD68B78}"/>
          </ac:spMkLst>
        </pc:spChg>
        <pc:spChg chg="mod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3" creationId="{465F28CA-F844-459D-860B-561EC6B5F4F6}"/>
          </ac:spMkLst>
        </pc:spChg>
        <pc:spChg chg="add del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26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28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30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32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34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36" creationId="{FCFFC7D5-8758-4C87-A839-9FF78F54327B}"/>
          </ac:spMkLst>
        </pc:spChg>
        <pc:spChg chg="add del">
          <ac:chgData name="Ricardo Rodriguescrespo" userId="37b784f3-3f16-414c-8c10-75c35ade24c4" providerId="ADAL" clId="{2EECF05C-29B4-4835-83E0-266342D36CE2}" dt="2021-12-12T13:45:35.976" v="536" actId="26606"/>
          <ac:spMkLst>
            <pc:docMk/>
            <pc:sldMk cId="18809184" sldId="284"/>
            <ac:spMk id="4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35.976" v="536" actId="26606"/>
          <ac:spMkLst>
            <pc:docMk/>
            <pc:sldMk cId="18809184" sldId="284"/>
            <ac:spMk id="4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35.976" v="536" actId="26606"/>
          <ac:spMkLst>
            <pc:docMk/>
            <pc:sldMk cId="18809184" sldId="284"/>
            <ac:spMk id="45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35.976" v="536" actId="26606"/>
          <ac:spMkLst>
            <pc:docMk/>
            <pc:sldMk cId="18809184" sldId="284"/>
            <ac:spMk id="47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35.976" v="536" actId="26606"/>
          <ac:spMkLst>
            <pc:docMk/>
            <pc:sldMk cId="18809184" sldId="284"/>
            <ac:spMk id="49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2T13:45:35.976" v="536" actId="26606"/>
          <ac:spMkLst>
            <pc:docMk/>
            <pc:sldMk cId="18809184" sldId="284"/>
            <ac:spMk id="51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2T13:45:36.938" v="538" actId="26606"/>
          <ac:spMkLst>
            <pc:docMk/>
            <pc:sldMk cId="18809184" sldId="284"/>
            <ac:spMk id="57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36.938" v="538" actId="26606"/>
          <ac:spMkLst>
            <pc:docMk/>
            <pc:sldMk cId="18809184" sldId="284"/>
            <ac:spMk id="58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36.938" v="538" actId="26606"/>
          <ac:spMkLst>
            <pc:docMk/>
            <pc:sldMk cId="18809184" sldId="284"/>
            <ac:spMk id="59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36.938" v="538" actId="26606"/>
          <ac:spMkLst>
            <pc:docMk/>
            <pc:sldMk cId="18809184" sldId="284"/>
            <ac:spMk id="60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36.938" v="538" actId="26606"/>
          <ac:spMkLst>
            <pc:docMk/>
            <pc:sldMk cId="18809184" sldId="284"/>
            <ac:spMk id="61" creationId="{5E698B96-C345-4CAB-9657-02BD17A19499}"/>
          </ac:spMkLst>
        </pc:spChg>
        <pc:spChg chg="add del">
          <ac:chgData name="Ricardo Rodriguescrespo" userId="37b784f3-3f16-414c-8c10-75c35ade24c4" providerId="ADAL" clId="{2EECF05C-29B4-4835-83E0-266342D36CE2}" dt="2021-12-12T13:45:44.888" v="540" actId="26606"/>
          <ac:spMkLst>
            <pc:docMk/>
            <pc:sldMk cId="18809184" sldId="284"/>
            <ac:spMk id="63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44.888" v="540" actId="26606"/>
          <ac:spMkLst>
            <pc:docMk/>
            <pc:sldMk cId="18809184" sldId="284"/>
            <ac:spMk id="64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44.888" v="540" actId="26606"/>
          <ac:spMkLst>
            <pc:docMk/>
            <pc:sldMk cId="18809184" sldId="284"/>
            <ac:spMk id="65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44.888" v="540" actId="26606"/>
          <ac:spMkLst>
            <pc:docMk/>
            <pc:sldMk cId="18809184" sldId="284"/>
            <ac:spMk id="66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44.888" v="540" actId="26606"/>
          <ac:spMkLst>
            <pc:docMk/>
            <pc:sldMk cId="18809184" sldId="284"/>
            <ac:spMk id="67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2T13:45:44.888" v="540" actId="26606"/>
          <ac:spMkLst>
            <pc:docMk/>
            <pc:sldMk cId="18809184" sldId="284"/>
            <ac:spMk id="68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2T13:45:46.423" v="542" actId="26606"/>
          <ac:spMkLst>
            <pc:docMk/>
            <pc:sldMk cId="18809184" sldId="284"/>
            <ac:spMk id="7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46.423" v="542" actId="26606"/>
          <ac:spMkLst>
            <pc:docMk/>
            <pc:sldMk cId="18809184" sldId="284"/>
            <ac:spMk id="72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46.423" v="542" actId="26606"/>
          <ac:spMkLst>
            <pc:docMk/>
            <pc:sldMk cId="18809184" sldId="284"/>
            <ac:spMk id="73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46.423" v="542" actId="26606"/>
          <ac:spMkLst>
            <pc:docMk/>
            <pc:sldMk cId="18809184" sldId="284"/>
            <ac:spMk id="7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46.423" v="542" actId="26606"/>
          <ac:spMkLst>
            <pc:docMk/>
            <pc:sldMk cId="18809184" sldId="284"/>
            <ac:spMk id="75" creationId="{5E698B96-C345-4CAB-9657-02BD17A19499}"/>
          </ac:spMkLst>
        </pc:spChg>
        <pc:spChg chg="add del">
          <ac:chgData name="Ricardo Rodriguescrespo" userId="37b784f3-3f16-414c-8c10-75c35ade24c4" providerId="ADAL" clId="{2EECF05C-29B4-4835-83E0-266342D36CE2}" dt="2021-12-12T13:45:47.598" v="544" actId="26606"/>
          <ac:spMkLst>
            <pc:docMk/>
            <pc:sldMk cId="18809184" sldId="284"/>
            <ac:spMk id="77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47.598" v="544" actId="26606"/>
          <ac:spMkLst>
            <pc:docMk/>
            <pc:sldMk cId="18809184" sldId="284"/>
            <ac:spMk id="78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47.598" v="544" actId="26606"/>
          <ac:spMkLst>
            <pc:docMk/>
            <pc:sldMk cId="18809184" sldId="284"/>
            <ac:spMk id="79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47.598" v="544" actId="26606"/>
          <ac:spMkLst>
            <pc:docMk/>
            <pc:sldMk cId="18809184" sldId="284"/>
            <ac:spMk id="80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47.598" v="544" actId="26606"/>
          <ac:spMkLst>
            <pc:docMk/>
            <pc:sldMk cId="18809184" sldId="284"/>
            <ac:spMk id="81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2T13:45:47.598" v="544" actId="26606"/>
          <ac:spMkLst>
            <pc:docMk/>
            <pc:sldMk cId="18809184" sldId="284"/>
            <ac:spMk id="82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2T13:45:49.205" v="546" actId="26606"/>
          <ac:spMkLst>
            <pc:docMk/>
            <pc:sldMk cId="18809184" sldId="284"/>
            <ac:spMk id="85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49.205" v="546" actId="26606"/>
          <ac:spMkLst>
            <pc:docMk/>
            <pc:sldMk cId="18809184" sldId="284"/>
            <ac:spMk id="86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49.205" v="546" actId="26606"/>
          <ac:spMkLst>
            <pc:docMk/>
            <pc:sldMk cId="18809184" sldId="284"/>
            <ac:spMk id="87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49.205" v="546" actId="26606"/>
          <ac:spMkLst>
            <pc:docMk/>
            <pc:sldMk cId="18809184" sldId="284"/>
            <ac:spMk id="88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49.205" v="546" actId="26606"/>
          <ac:spMkLst>
            <pc:docMk/>
            <pc:sldMk cId="18809184" sldId="284"/>
            <ac:spMk id="89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2T13:45:49.205" v="546" actId="26606"/>
          <ac:spMkLst>
            <pc:docMk/>
            <pc:sldMk cId="18809184" sldId="284"/>
            <ac:spMk id="90" creationId="{FCFFC7D5-8758-4C87-A839-9FF78F54327B}"/>
          </ac:spMkLst>
        </pc:spChg>
        <pc:spChg chg="add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92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93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94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95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45:49.211" v="547" actId="26606"/>
          <ac:spMkLst>
            <pc:docMk/>
            <pc:sldMk cId="18809184" sldId="284"/>
            <ac:spMk id="96" creationId="{0ED8FC7E-742C-4B53-B6FF-F19F8EDA28B3}"/>
          </ac:spMkLst>
        </pc:spChg>
        <pc:grpChg chg="add del">
          <ac:chgData name="Ricardo Rodriguescrespo" userId="37b784f3-3f16-414c-8c10-75c35ade24c4" providerId="ADAL" clId="{2EECF05C-29B4-4835-83E0-266342D36CE2}" dt="2021-12-12T13:45:35.976" v="536" actId="26606"/>
          <ac:grpSpMkLst>
            <pc:docMk/>
            <pc:sldMk cId="18809184" sldId="284"/>
            <ac:grpSpMk id="53" creationId="{2C072688-BFC7-4FE8-A45E-B3C63CBB9632}"/>
          </ac:grpSpMkLst>
        </pc:grpChg>
        <pc:grpChg chg="add del">
          <ac:chgData name="Ricardo Rodriguescrespo" userId="37b784f3-3f16-414c-8c10-75c35ade24c4" providerId="ADAL" clId="{2EECF05C-29B4-4835-83E0-266342D36CE2}" dt="2021-12-12T13:45:44.888" v="540" actId="26606"/>
          <ac:grpSpMkLst>
            <pc:docMk/>
            <pc:sldMk cId="18809184" sldId="284"/>
            <ac:grpSpMk id="69" creationId="{2C072688-BFC7-4FE8-A45E-B3C63CBB9632}"/>
          </ac:grpSpMkLst>
        </pc:grpChg>
        <pc:grpChg chg="add del">
          <ac:chgData name="Ricardo Rodriguescrespo" userId="37b784f3-3f16-414c-8c10-75c35ade24c4" providerId="ADAL" clId="{2EECF05C-29B4-4835-83E0-266342D36CE2}" dt="2021-12-12T13:45:47.598" v="544" actId="26606"/>
          <ac:grpSpMkLst>
            <pc:docMk/>
            <pc:sldMk cId="18809184" sldId="284"/>
            <ac:grpSpMk id="83" creationId="{2C072688-BFC7-4FE8-A45E-B3C63CBB9632}"/>
          </ac:grpSpMkLst>
        </pc:grpChg>
      </pc:sldChg>
      <pc:sldChg chg="addSp delSp modSp add del mo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2270265213" sldId="285"/>
        </pc:sldMkLst>
        <pc:spChg chg="mo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2" creationId="{AF8A3DB7-4B7E-4B3A-AA24-05798FD68B78}"/>
          </ac:spMkLst>
        </pc:spChg>
        <pc:spChg chg="mo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3" creationId="{465F28CA-F844-459D-860B-561EC6B5F4F6}"/>
          </ac:spMkLst>
        </pc:spChg>
        <pc:spChg chg="add del mod">
          <ac:chgData name="Ricardo Rodriguescrespo" userId="37b784f3-3f16-414c-8c10-75c35ade24c4" providerId="ADAL" clId="{2EECF05C-29B4-4835-83E0-266342D36CE2}" dt="2021-12-12T13:46:36.121" v="563"/>
          <ac:spMkLst>
            <pc:docMk/>
            <pc:sldMk cId="2270265213" sldId="285"/>
            <ac:spMk id="45" creationId="{2DE0BC1F-DF81-48D9-8B87-737F949BBE5B}"/>
          </ac:spMkLst>
        </pc:spChg>
        <pc:spChg chg="add del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92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9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94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95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96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2T13:45:59.400" v="550" actId="26606"/>
          <ac:spMkLst>
            <pc:docMk/>
            <pc:sldMk cId="2270265213" sldId="285"/>
            <ac:spMk id="10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5:59.400" v="550" actId="26606"/>
          <ac:spMkLst>
            <pc:docMk/>
            <pc:sldMk cId="2270265213" sldId="285"/>
            <ac:spMk id="10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5:59.400" v="550" actId="26606"/>
          <ac:spMkLst>
            <pc:docMk/>
            <pc:sldMk cId="2270265213" sldId="285"/>
            <ac:spMk id="105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5:59.400" v="550" actId="26606"/>
          <ac:spMkLst>
            <pc:docMk/>
            <pc:sldMk cId="2270265213" sldId="285"/>
            <ac:spMk id="107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5:59.400" v="550" actId="26606"/>
          <ac:spMkLst>
            <pc:docMk/>
            <pc:sldMk cId="2270265213" sldId="285"/>
            <ac:spMk id="109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2T13:45:59.400" v="550" actId="26606"/>
          <ac:spMkLst>
            <pc:docMk/>
            <pc:sldMk cId="2270265213" sldId="285"/>
            <ac:spMk id="111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2T13:46:00.154" v="552" actId="26606"/>
          <ac:spMkLst>
            <pc:docMk/>
            <pc:sldMk cId="2270265213" sldId="285"/>
            <ac:spMk id="117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6:00.154" v="552" actId="26606"/>
          <ac:spMkLst>
            <pc:docMk/>
            <pc:sldMk cId="2270265213" sldId="285"/>
            <ac:spMk id="118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6:00.154" v="552" actId="26606"/>
          <ac:spMkLst>
            <pc:docMk/>
            <pc:sldMk cId="2270265213" sldId="285"/>
            <ac:spMk id="119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6:00.154" v="552" actId="26606"/>
          <ac:spMkLst>
            <pc:docMk/>
            <pc:sldMk cId="2270265213" sldId="285"/>
            <ac:spMk id="120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6:00.154" v="552" actId="26606"/>
          <ac:spMkLst>
            <pc:docMk/>
            <pc:sldMk cId="2270265213" sldId="285"/>
            <ac:spMk id="121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2T13:46:00.154" v="552" actId="26606"/>
          <ac:spMkLst>
            <pc:docMk/>
            <pc:sldMk cId="2270265213" sldId="285"/>
            <ac:spMk id="122" creationId="{FCFFC7D5-8758-4C87-A839-9FF78F54327B}"/>
          </ac:spMkLst>
        </pc:spChg>
        <pc:spChg chg="add del">
          <ac:chgData name="Ricardo Rodriguescrespo" userId="37b784f3-3f16-414c-8c10-75c35ade24c4" providerId="ADAL" clId="{2EECF05C-29B4-4835-83E0-266342D36CE2}" dt="2021-12-12T13:46:01.460" v="554" actId="26606"/>
          <ac:spMkLst>
            <pc:docMk/>
            <pc:sldMk cId="2270265213" sldId="285"/>
            <ac:spMk id="124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6:01.460" v="554" actId="26606"/>
          <ac:spMkLst>
            <pc:docMk/>
            <pc:sldMk cId="2270265213" sldId="285"/>
            <ac:spMk id="125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6:01.460" v="554" actId="26606"/>
          <ac:spMkLst>
            <pc:docMk/>
            <pc:sldMk cId="2270265213" sldId="285"/>
            <ac:spMk id="126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6:01.460" v="554" actId="26606"/>
          <ac:spMkLst>
            <pc:docMk/>
            <pc:sldMk cId="2270265213" sldId="285"/>
            <ac:spMk id="127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6:01.460" v="554" actId="26606"/>
          <ac:spMkLst>
            <pc:docMk/>
            <pc:sldMk cId="2270265213" sldId="285"/>
            <ac:spMk id="128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2T13:46:01.460" v="554" actId="26606"/>
          <ac:spMkLst>
            <pc:docMk/>
            <pc:sldMk cId="2270265213" sldId="285"/>
            <ac:spMk id="129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2T13:46:03.166" v="556" actId="26606"/>
          <ac:spMkLst>
            <pc:docMk/>
            <pc:sldMk cId="2270265213" sldId="285"/>
            <ac:spMk id="132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2T13:46:03.166" v="556" actId="26606"/>
          <ac:spMkLst>
            <pc:docMk/>
            <pc:sldMk cId="2270265213" sldId="285"/>
            <ac:spMk id="13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2T13:46:03.166" v="556" actId="26606"/>
          <ac:spMkLst>
            <pc:docMk/>
            <pc:sldMk cId="2270265213" sldId="285"/>
            <ac:spMk id="134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2T13:46:03.166" v="556" actId="26606"/>
          <ac:spMkLst>
            <pc:docMk/>
            <pc:sldMk cId="2270265213" sldId="285"/>
            <ac:spMk id="135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2T13:46:03.166" v="556" actId="26606"/>
          <ac:spMkLst>
            <pc:docMk/>
            <pc:sldMk cId="2270265213" sldId="285"/>
            <ac:spMk id="136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2T13:46:03.166" v="556" actId="26606"/>
          <ac:spMkLst>
            <pc:docMk/>
            <pc:sldMk cId="2270265213" sldId="285"/>
            <ac:spMk id="137" creationId="{FCFFC7D5-8758-4C87-A839-9FF78F54327B}"/>
          </ac:spMkLst>
        </pc:spChg>
        <pc:spChg chg="ad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139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140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141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142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143" creationId="{0ED8FC7E-742C-4B53-B6FF-F19F8EDA28B3}"/>
          </ac:spMkLst>
        </pc:spChg>
        <pc:spChg chg="add">
          <ac:chgData name="Ricardo Rodriguescrespo" userId="37b784f3-3f16-414c-8c10-75c35ade24c4" providerId="ADAL" clId="{2EECF05C-29B4-4835-83E0-266342D36CE2}" dt="2021-12-12T13:46:03.174" v="557" actId="26606"/>
          <ac:spMkLst>
            <pc:docMk/>
            <pc:sldMk cId="2270265213" sldId="285"/>
            <ac:spMk id="144" creationId="{F798D3DD-23B7-41EE-9021-C8F9A8E2C19B}"/>
          </ac:spMkLst>
        </pc:spChg>
        <pc:grpChg chg="add del">
          <ac:chgData name="Ricardo Rodriguescrespo" userId="37b784f3-3f16-414c-8c10-75c35ade24c4" providerId="ADAL" clId="{2EECF05C-29B4-4835-83E0-266342D36CE2}" dt="2021-12-12T13:45:59.400" v="550" actId="26606"/>
          <ac:grpSpMkLst>
            <pc:docMk/>
            <pc:sldMk cId="2270265213" sldId="285"/>
            <ac:grpSpMk id="113" creationId="{2C072688-BFC7-4FE8-A45E-B3C63CBB9632}"/>
          </ac:grpSpMkLst>
        </pc:grpChg>
        <pc:grpChg chg="add del">
          <ac:chgData name="Ricardo Rodriguescrespo" userId="37b784f3-3f16-414c-8c10-75c35ade24c4" providerId="ADAL" clId="{2EECF05C-29B4-4835-83E0-266342D36CE2}" dt="2021-12-12T13:46:01.460" v="554" actId="26606"/>
          <ac:grpSpMkLst>
            <pc:docMk/>
            <pc:sldMk cId="2270265213" sldId="285"/>
            <ac:grpSpMk id="130" creationId="{2C072688-BFC7-4FE8-A45E-B3C63CBB9632}"/>
          </ac:grpSpMkLst>
        </pc:grpChg>
        <pc:grpChg chg="add">
          <ac:chgData name="Ricardo Rodriguescrespo" userId="37b784f3-3f16-414c-8c10-75c35ade24c4" providerId="ADAL" clId="{2EECF05C-29B4-4835-83E0-266342D36CE2}" dt="2021-12-12T13:46:03.174" v="557" actId="26606"/>
          <ac:grpSpMkLst>
            <pc:docMk/>
            <pc:sldMk cId="2270265213" sldId="285"/>
            <ac:grpSpMk id="145" creationId="{2C072688-BFC7-4FE8-A45E-B3C63CBB9632}"/>
          </ac:grpSpMkLst>
        </pc:grpChg>
      </pc:sldChg>
      <pc:sldChg chg="addSp delSp modSp add mod ord modTransition">
        <pc:chgData name="Ricardo Rodriguescrespo" userId="37b784f3-3f16-414c-8c10-75c35ade24c4" providerId="ADAL" clId="{2EECF05C-29B4-4835-83E0-266342D36CE2}" dt="2021-12-14T21:03:15.376" v="2561"/>
        <pc:sldMkLst>
          <pc:docMk/>
          <pc:sldMk cId="1066160848" sldId="286"/>
        </pc:sldMkLst>
        <pc:spChg chg="del">
          <ac:chgData name="Ricardo Rodriguescrespo" userId="37b784f3-3f16-414c-8c10-75c35ade24c4" providerId="ADAL" clId="{2EECF05C-29B4-4835-83E0-266342D36CE2}" dt="2021-12-12T13:46:46.328" v="565" actId="478"/>
          <ac:spMkLst>
            <pc:docMk/>
            <pc:sldMk cId="1066160848" sldId="286"/>
            <ac:spMk id="2" creationId="{AF8A3DB7-4B7E-4B3A-AA24-05798FD68B78}"/>
          </ac:spMkLst>
        </pc:spChg>
        <pc:spChg chg="del">
          <ac:chgData name="Ricardo Rodriguescrespo" userId="37b784f3-3f16-414c-8c10-75c35ade24c4" providerId="ADAL" clId="{2EECF05C-29B4-4835-83E0-266342D36CE2}" dt="2021-12-12T13:46:49.350" v="566" actId="478"/>
          <ac:spMkLst>
            <pc:docMk/>
            <pc:sldMk cId="1066160848" sldId="286"/>
            <ac:spMk id="3" creationId="{465F28CA-F844-459D-860B-561EC6B5F4F6}"/>
          </ac:spMkLst>
        </pc:spChg>
        <pc:spChg chg="add mod">
          <ac:chgData name="Ricardo Rodriguescrespo" userId="37b784f3-3f16-414c-8c10-75c35ade24c4" providerId="ADAL" clId="{2EECF05C-29B4-4835-83E0-266342D36CE2}" dt="2021-12-12T13:50:59.961" v="614" actId="790"/>
          <ac:spMkLst>
            <pc:docMk/>
            <pc:sldMk cId="1066160848" sldId="286"/>
            <ac:spMk id="10" creationId="{84C2AF4E-DA16-4B5C-8CF7-7E0F9AC7E6E5}"/>
          </ac:spMkLst>
        </pc:spChg>
        <pc:picChg chg="add del">
          <ac:chgData name="Ricardo Rodriguescrespo" userId="37b784f3-3f16-414c-8c10-75c35ade24c4" providerId="ADAL" clId="{2EECF05C-29B4-4835-83E0-266342D36CE2}" dt="2021-12-14T20:13:44.355" v="2082"/>
          <ac:picMkLst>
            <pc:docMk/>
            <pc:sldMk cId="1066160848" sldId="286"/>
            <ac:picMk id="2" creationId="{794784EE-A953-437F-BA1D-FE738BDF4782}"/>
          </ac:picMkLst>
        </pc:picChg>
      </pc:sldChg>
      <pc:sldChg chg="addSp delSp modSp add mod ord modTransition">
        <pc:chgData name="Ricardo Rodriguescrespo" userId="37b784f3-3f16-414c-8c10-75c35ade24c4" providerId="ADAL" clId="{2EECF05C-29B4-4835-83E0-266342D36CE2}" dt="2021-12-14T21:03:15.376" v="2561"/>
        <pc:sldMkLst>
          <pc:docMk/>
          <pc:sldMk cId="3504724237" sldId="287"/>
        </pc:sldMkLst>
        <pc:spChg chg="del mod">
          <ac:chgData name="Ricardo Rodriguescrespo" userId="37b784f3-3f16-414c-8c10-75c35ade24c4" providerId="ADAL" clId="{2EECF05C-29B4-4835-83E0-266342D36CE2}" dt="2021-12-12T13:58:09.001" v="639" actId="478"/>
          <ac:spMkLst>
            <pc:docMk/>
            <pc:sldMk cId="3504724237" sldId="287"/>
            <ac:spMk id="2" creationId="{AF8A3DB7-4B7E-4B3A-AA24-05798FD68B78}"/>
          </ac:spMkLst>
        </pc:spChg>
        <pc:spChg chg="add del mod">
          <ac:chgData name="Ricardo Rodriguescrespo" userId="37b784f3-3f16-414c-8c10-75c35ade24c4" providerId="ADAL" clId="{2EECF05C-29B4-4835-83E0-266342D36CE2}" dt="2021-12-12T13:58:39.768" v="640" actId="478"/>
          <ac:spMkLst>
            <pc:docMk/>
            <pc:sldMk cId="3504724237" sldId="287"/>
            <ac:spMk id="4" creationId="{7F596476-F8CA-446C-A9A1-4BC846D1EF26}"/>
          </ac:spMkLst>
        </pc:spChg>
        <pc:spChg chg="del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8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10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12" creationId="{19E083F6-57F4-487B-A766-EA0462B1EED8}"/>
          </ac:spMkLst>
        </pc:spChg>
        <pc:spChg chg="del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14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16" creationId="{00572931-961B-4A48-8B38-E9A9DB6E8111}"/>
          </ac:spMkLst>
        </pc:spChg>
        <pc:spChg chg="del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18" creationId="{0F29AAD2-96E3-4A6F-9A5E-B6B9E7E11EC4}"/>
          </ac:spMkLst>
        </pc:spChg>
        <pc:spChg chg="add mod">
          <ac:chgData name="Ricardo Rodriguescrespo" userId="37b784f3-3f16-414c-8c10-75c35ade24c4" providerId="ADAL" clId="{2EECF05C-29B4-4835-83E0-266342D36CE2}" dt="2021-12-12T13:58:40.876" v="641"/>
          <ac:spMkLst>
            <pc:docMk/>
            <pc:sldMk cId="3504724237" sldId="287"/>
            <ac:spMk id="19" creationId="{BFB3F159-D646-411A-8E47-C660F8AADABF}"/>
          </ac:spMkLst>
        </pc:spChg>
        <pc:spChg chg="del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20" creationId="{4EC84841-2631-44D2-A01B-6AF0CF7F7393}"/>
          </ac:spMkLst>
        </pc:spChg>
        <pc:spChg chg="add mod">
          <ac:chgData name="Ricardo Rodriguescrespo" userId="37b784f3-3f16-414c-8c10-75c35ade24c4" providerId="ADAL" clId="{2EECF05C-29B4-4835-83E0-266342D36CE2}" dt="2021-12-14T18:16:27.989" v="1102" actId="1076"/>
          <ac:spMkLst>
            <pc:docMk/>
            <pc:sldMk cId="3504724237" sldId="287"/>
            <ac:spMk id="21" creationId="{C9C5E37D-30B4-4571-A0B2-7483107C9A43}"/>
          </ac:spMkLst>
        </pc:spChg>
        <pc:spChg chg="add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25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27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29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31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33" creationId="{8C3ED992-EB89-4C2F-8A9A-947E91BC61F8}"/>
          </ac:spMkLst>
        </pc:spChg>
        <pc:spChg chg="add">
          <ac:chgData name="Ricardo Rodriguescrespo" userId="37b784f3-3f16-414c-8c10-75c35ade24c4" providerId="ADAL" clId="{2EECF05C-29B4-4835-83E0-266342D36CE2}" dt="2021-12-12T13:57:58.265" v="637" actId="26606"/>
          <ac:spMkLst>
            <pc:docMk/>
            <pc:sldMk cId="3504724237" sldId="287"/>
            <ac:spMk id="35" creationId="{55F5D1E8-E605-4EFC-8912-6E191F84FE26}"/>
          </ac:spMkLst>
        </pc:spChg>
        <pc:picChg chg="del mod">
          <ac:chgData name="Ricardo Rodriguescrespo" userId="37b784f3-3f16-414c-8c10-75c35ade24c4" providerId="ADAL" clId="{2EECF05C-29B4-4835-83E0-266342D36CE2}" dt="2021-12-12T13:58:07.328" v="638" actId="478"/>
          <ac:picMkLst>
            <pc:docMk/>
            <pc:sldMk cId="3504724237" sldId="287"/>
            <ac:picMk id="15" creationId="{906FA7B7-D0D9-41D3-A793-861688520A0F}"/>
          </ac:picMkLst>
        </pc:picChg>
      </pc:sldChg>
      <pc:sldChg chg="addSp delSp modSp add del mod ord">
        <pc:chgData name="Ricardo Rodriguescrespo" userId="37b784f3-3f16-414c-8c10-75c35ade24c4" providerId="ADAL" clId="{2EECF05C-29B4-4835-83E0-266342D36CE2}" dt="2021-12-14T20:26:36.017" v="2337" actId="47"/>
        <pc:sldMkLst>
          <pc:docMk/>
          <pc:sldMk cId="1000419895" sldId="288"/>
        </pc:sldMkLst>
        <pc:spChg chg="add mod">
          <ac:chgData name="Ricardo Rodriguescrespo" userId="37b784f3-3f16-414c-8c10-75c35ade24c4" providerId="ADAL" clId="{2EECF05C-29B4-4835-83E0-266342D36CE2}" dt="2021-12-12T13:58:54.353" v="645" actId="478"/>
          <ac:spMkLst>
            <pc:docMk/>
            <pc:sldMk cId="1000419895" sldId="288"/>
            <ac:spMk id="3" creationId="{6031DC31-4016-477A-84EC-51E390EDFC0E}"/>
          </ac:spMkLst>
        </pc:spChg>
        <pc:spChg chg="del">
          <ac:chgData name="Ricardo Rodriguescrespo" userId="37b784f3-3f16-414c-8c10-75c35ade24c4" providerId="ADAL" clId="{2EECF05C-29B4-4835-83E0-266342D36CE2}" dt="2021-12-12T13:58:54.353" v="645" actId="478"/>
          <ac:spMkLst>
            <pc:docMk/>
            <pc:sldMk cId="1000419895" sldId="288"/>
            <ac:spMk id="19" creationId="{BFB3F159-D646-411A-8E47-C660F8AADABF}"/>
          </ac:spMkLst>
        </pc:spChg>
        <pc:spChg chg="del">
          <ac:chgData name="Ricardo Rodriguescrespo" userId="37b784f3-3f16-414c-8c10-75c35ade24c4" providerId="ADAL" clId="{2EECF05C-29B4-4835-83E0-266342D36CE2}" dt="2021-12-12T13:58:54.353" v="645" actId="478"/>
          <ac:spMkLst>
            <pc:docMk/>
            <pc:sldMk cId="1000419895" sldId="288"/>
            <ac:spMk id="21" creationId="{C9C5E37D-30B4-4571-A0B2-7483107C9A43}"/>
          </ac:spMkLst>
        </pc:spChg>
      </pc:sldChg>
      <pc:sldChg chg="addSp delSp modSp add mod modTransition setBg modAnim">
        <pc:chgData name="Ricardo Rodriguescrespo" userId="37b784f3-3f16-414c-8c10-75c35ade24c4" providerId="ADAL" clId="{2EECF05C-29B4-4835-83E0-266342D36CE2}" dt="2021-12-14T21:03:15.376" v="2561"/>
        <pc:sldMkLst>
          <pc:docMk/>
          <pc:sldMk cId="1098390890" sldId="289"/>
        </pc:sldMkLst>
        <pc:spChg chg="del">
          <ac:chgData name="Ricardo Rodriguescrespo" userId="37b784f3-3f16-414c-8c10-75c35ade24c4" providerId="ADAL" clId="{2EECF05C-29B4-4835-83E0-266342D36CE2}" dt="2021-12-12T14:13:15.551" v="671" actId="478"/>
          <ac:spMkLst>
            <pc:docMk/>
            <pc:sldMk cId="1098390890" sldId="289"/>
            <ac:spMk id="2" creationId="{506AD393-86B8-415C-B233-2508332250FC}"/>
          </ac:spMkLst>
        </pc:spChg>
        <pc:spChg chg="add mod">
          <ac:chgData name="Ricardo Rodriguescrespo" userId="37b784f3-3f16-414c-8c10-75c35ade24c4" providerId="ADAL" clId="{2EECF05C-29B4-4835-83E0-266342D36CE2}" dt="2021-12-14T20:21:51.619" v="2247" actId="1076"/>
          <ac:spMkLst>
            <pc:docMk/>
            <pc:sldMk cId="1098390890" sldId="289"/>
            <ac:spMk id="3" creationId="{8592AF4A-873F-4250-A20A-DFE468D6F70C}"/>
          </ac:spMkLst>
        </pc:spChg>
        <pc:spChg chg="add mod">
          <ac:chgData name="Ricardo Rodriguescrespo" userId="37b784f3-3f16-414c-8c10-75c35ade24c4" providerId="ADAL" clId="{2EECF05C-29B4-4835-83E0-266342D36CE2}" dt="2021-12-14T20:22:03.993" v="2253" actId="1076"/>
          <ac:spMkLst>
            <pc:docMk/>
            <pc:sldMk cId="1098390890" sldId="289"/>
            <ac:spMk id="4" creationId="{6349CBCA-FBEC-4123-B9D3-91B8E8998EF5}"/>
          </ac:spMkLst>
        </pc:spChg>
        <pc:spChg chg="add del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9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11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13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15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17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4T19:46:08.406" v="1635" actId="26606"/>
          <ac:spMkLst>
            <pc:docMk/>
            <pc:sldMk cId="1098390890" sldId="289"/>
            <ac:spMk id="22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6:08.406" v="1635" actId="26606"/>
          <ac:spMkLst>
            <pc:docMk/>
            <pc:sldMk cId="1098390890" sldId="289"/>
            <ac:spMk id="24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6:08.406" v="1635" actId="26606"/>
          <ac:spMkLst>
            <pc:docMk/>
            <pc:sldMk cId="1098390890" sldId="289"/>
            <ac:spMk id="26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6:08.406" v="1635" actId="26606"/>
          <ac:spMkLst>
            <pc:docMk/>
            <pc:sldMk cId="1098390890" sldId="289"/>
            <ac:spMk id="28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6:08.406" v="1635" actId="26606"/>
          <ac:spMkLst>
            <pc:docMk/>
            <pc:sldMk cId="1098390890" sldId="289"/>
            <ac:spMk id="30" creationId="{A9896C11-F8DF-437A-B349-8AFD602DC0CA}"/>
          </ac:spMkLst>
        </pc:spChg>
        <pc:spChg chg="add del">
          <ac:chgData name="Ricardo Rodriguescrespo" userId="37b784f3-3f16-414c-8c10-75c35ade24c4" providerId="ADAL" clId="{2EECF05C-29B4-4835-83E0-266342D36CE2}" dt="2021-12-14T19:46:12.008" v="1637" actId="26606"/>
          <ac:spMkLst>
            <pc:docMk/>
            <pc:sldMk cId="1098390890" sldId="289"/>
            <ac:spMk id="32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6:12.008" v="1637" actId="26606"/>
          <ac:spMkLst>
            <pc:docMk/>
            <pc:sldMk cId="1098390890" sldId="289"/>
            <ac:spMk id="3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6:12.008" v="1637" actId="26606"/>
          <ac:spMkLst>
            <pc:docMk/>
            <pc:sldMk cId="1098390890" sldId="289"/>
            <ac:spMk id="34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6:12.008" v="1637" actId="26606"/>
          <ac:spMkLst>
            <pc:docMk/>
            <pc:sldMk cId="1098390890" sldId="289"/>
            <ac:spMk id="35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6:12.008" v="1637" actId="26606"/>
          <ac:spMkLst>
            <pc:docMk/>
            <pc:sldMk cId="1098390890" sldId="289"/>
            <ac:spMk id="36" creationId="{55F5D1E8-E605-4EFC-8912-6E191F84FE26}"/>
          </ac:spMkLst>
        </pc:spChg>
        <pc:spChg chg="add del">
          <ac:chgData name="Ricardo Rodriguescrespo" userId="37b784f3-3f16-414c-8c10-75c35ade24c4" providerId="ADAL" clId="{2EECF05C-29B4-4835-83E0-266342D36CE2}" dt="2021-12-14T19:46:16.597" v="1639" actId="26606"/>
          <ac:spMkLst>
            <pc:docMk/>
            <pc:sldMk cId="1098390890" sldId="289"/>
            <ac:spMk id="3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6:16.597" v="1639" actId="26606"/>
          <ac:spMkLst>
            <pc:docMk/>
            <pc:sldMk cId="1098390890" sldId="289"/>
            <ac:spMk id="39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6:16.597" v="1639" actId="26606"/>
          <ac:spMkLst>
            <pc:docMk/>
            <pc:sldMk cId="1098390890" sldId="289"/>
            <ac:spMk id="40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6:16.597" v="1639" actId="26606"/>
          <ac:spMkLst>
            <pc:docMk/>
            <pc:sldMk cId="1098390890" sldId="289"/>
            <ac:spMk id="41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6:16.597" v="1639" actId="26606"/>
          <ac:spMkLst>
            <pc:docMk/>
            <pc:sldMk cId="1098390890" sldId="289"/>
            <ac:spMk id="42" creationId="{1A0F8916-44ED-4BA2-B4A8-BFF92E4B49BE}"/>
          </ac:spMkLst>
        </pc:spChg>
        <pc:spChg chg="add del mod">
          <ac:chgData name="Ricardo Rodriguescrespo" userId="37b784f3-3f16-414c-8c10-75c35ade24c4" providerId="ADAL" clId="{2EECF05C-29B4-4835-83E0-266342D36CE2}" dt="2021-12-14T20:21:28.786" v="2237" actId="22"/>
          <ac:spMkLst>
            <pc:docMk/>
            <pc:sldMk cId="1098390890" sldId="289"/>
            <ac:spMk id="43" creationId="{AF9D5143-8D7C-46DD-B9E2-97C59ACDBEB9}"/>
          </ac:spMkLst>
        </pc:spChg>
        <pc:spChg chg="add del">
          <ac:chgData name="Ricardo Rodriguescrespo" userId="37b784f3-3f16-414c-8c10-75c35ade24c4" providerId="ADAL" clId="{2EECF05C-29B4-4835-83E0-266342D36CE2}" dt="2021-12-14T19:46:19.662" v="1641" actId="26606"/>
          <ac:spMkLst>
            <pc:docMk/>
            <pc:sldMk cId="1098390890" sldId="289"/>
            <ac:spMk id="44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6:19.662" v="1641" actId="26606"/>
          <ac:spMkLst>
            <pc:docMk/>
            <pc:sldMk cId="1098390890" sldId="289"/>
            <ac:spMk id="45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6:19.662" v="1641" actId="26606"/>
          <ac:spMkLst>
            <pc:docMk/>
            <pc:sldMk cId="1098390890" sldId="289"/>
            <ac:spMk id="46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6:19.662" v="1641" actId="26606"/>
          <ac:spMkLst>
            <pc:docMk/>
            <pc:sldMk cId="1098390890" sldId="289"/>
            <ac:spMk id="47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6:19.662" v="1641" actId="26606"/>
          <ac:spMkLst>
            <pc:docMk/>
            <pc:sldMk cId="1098390890" sldId="289"/>
            <ac:spMk id="48" creationId="{3B2B1500-BB55-471C-8A9E-67288297ECE1}"/>
          </ac:spMkLst>
        </pc:spChg>
        <pc:spChg chg="add del">
          <ac:chgData name="Ricardo Rodriguescrespo" userId="37b784f3-3f16-414c-8c10-75c35ade24c4" providerId="ADAL" clId="{2EECF05C-29B4-4835-83E0-266342D36CE2}" dt="2021-12-14T19:46:19.662" v="1641" actId="26606"/>
          <ac:spMkLst>
            <pc:docMk/>
            <pc:sldMk cId="1098390890" sldId="289"/>
            <ac:spMk id="49" creationId="{3045E22C-A99D-41BB-AF14-EF1B1E745A70}"/>
          </ac:spMkLst>
        </pc:spChg>
        <pc:spChg chg="add del">
          <ac:chgData name="Ricardo Rodriguescrespo" userId="37b784f3-3f16-414c-8c10-75c35ade24c4" providerId="ADAL" clId="{2EECF05C-29B4-4835-83E0-266342D36CE2}" dt="2021-12-14T19:46:26.125" v="1643" actId="26606"/>
          <ac:spMkLst>
            <pc:docMk/>
            <pc:sldMk cId="1098390890" sldId="289"/>
            <ac:spMk id="5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6:26.125" v="1643" actId="26606"/>
          <ac:spMkLst>
            <pc:docMk/>
            <pc:sldMk cId="1098390890" sldId="289"/>
            <ac:spMk id="52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6:26.125" v="1643" actId="26606"/>
          <ac:spMkLst>
            <pc:docMk/>
            <pc:sldMk cId="1098390890" sldId="289"/>
            <ac:spMk id="53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6:26.125" v="1643" actId="26606"/>
          <ac:spMkLst>
            <pc:docMk/>
            <pc:sldMk cId="1098390890" sldId="289"/>
            <ac:spMk id="5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6:26.125" v="1643" actId="26606"/>
          <ac:spMkLst>
            <pc:docMk/>
            <pc:sldMk cId="1098390890" sldId="289"/>
            <ac:spMk id="55" creationId="{B47A9921-6509-49C2-BEBF-924F28066091}"/>
          </ac:spMkLst>
        </pc:spChg>
        <pc:spChg chg="add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57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58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59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60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4T19:46:26.130" v="1644" actId="26606"/>
          <ac:spMkLst>
            <pc:docMk/>
            <pc:sldMk cId="1098390890" sldId="289"/>
            <ac:spMk id="61" creationId="{A9896C11-F8DF-437A-B349-8AFD602DC0CA}"/>
          </ac:spMkLst>
        </pc:spChg>
        <pc:picChg chg="add mod ord">
          <ac:chgData name="Ricardo Rodriguescrespo" userId="37b784f3-3f16-414c-8c10-75c35ade24c4" providerId="ADAL" clId="{2EECF05C-29B4-4835-83E0-266342D36CE2}" dt="2021-12-14T19:46:26.130" v="1644" actId="26606"/>
          <ac:picMkLst>
            <pc:docMk/>
            <pc:sldMk cId="1098390890" sldId="289"/>
            <ac:picMk id="5" creationId="{0934A536-BAAF-4180-93D3-F3CEB1846AD9}"/>
          </ac:picMkLst>
        </pc:picChg>
        <pc:picChg chg="add mod">
          <ac:chgData name="Ricardo Rodriguescrespo" userId="37b784f3-3f16-414c-8c10-75c35ade24c4" providerId="ADAL" clId="{2EECF05C-29B4-4835-83E0-266342D36CE2}" dt="2021-12-14T20:21:54.686" v="2248" actId="1076"/>
          <ac:picMkLst>
            <pc:docMk/>
            <pc:sldMk cId="1098390890" sldId="289"/>
            <ac:picMk id="7170" creationId="{0BA6063F-58A2-4A03-A8F7-B49BAFCBC499}"/>
          </ac:picMkLst>
        </pc:picChg>
      </pc:sldChg>
      <pc:sldChg chg="add del">
        <pc:chgData name="Ricardo Rodriguescrespo" userId="37b784f3-3f16-414c-8c10-75c35ade24c4" providerId="ADAL" clId="{2EECF05C-29B4-4835-83E0-266342D36CE2}" dt="2021-12-12T14:13:01.697" v="668"/>
        <pc:sldMkLst>
          <pc:docMk/>
          <pc:sldMk cId="1842039799" sldId="289"/>
        </pc:sldMkLst>
      </pc:sldChg>
      <pc:sldChg chg="addSp delSp modSp add mod modTransition">
        <pc:chgData name="Ricardo Rodriguescrespo" userId="37b784f3-3f16-414c-8c10-75c35ade24c4" providerId="ADAL" clId="{2EECF05C-29B4-4835-83E0-266342D36CE2}" dt="2021-12-14T23:13:31.273" v="2597" actId="164"/>
        <pc:sldMkLst>
          <pc:docMk/>
          <pc:sldMk cId="1665614428" sldId="290"/>
        </pc:sldMkLst>
        <pc:spChg chg="del mod">
          <ac:chgData name="Ricardo Rodriguescrespo" userId="37b784f3-3f16-414c-8c10-75c35ade24c4" providerId="ADAL" clId="{2EECF05C-29B4-4835-83E0-266342D36CE2}" dt="2021-12-12T14:13:35.178" v="676" actId="478"/>
          <ac:spMkLst>
            <pc:docMk/>
            <pc:sldMk cId="1665614428" sldId="290"/>
            <ac:spMk id="2" creationId="{AF8A3DB7-4B7E-4B3A-AA24-05798FD68B78}"/>
          </ac:spMkLst>
        </pc:spChg>
        <pc:spChg chg="add del mod">
          <ac:chgData name="Ricardo Rodriguescrespo" userId="37b784f3-3f16-414c-8c10-75c35ade24c4" providerId="ADAL" clId="{2EECF05C-29B4-4835-83E0-266342D36CE2}" dt="2021-12-12T14:13:43.562" v="678" actId="478"/>
          <ac:spMkLst>
            <pc:docMk/>
            <pc:sldMk cId="1665614428" sldId="290"/>
            <ac:spMk id="4" creationId="{F1EDEC28-CF1C-493E-9330-8909E52BEABA}"/>
          </ac:spMkLst>
        </pc:spChg>
        <pc:spChg chg="add mod">
          <ac:chgData name="Ricardo Rodriguescrespo" userId="37b784f3-3f16-414c-8c10-75c35ade24c4" providerId="ADAL" clId="{2EECF05C-29B4-4835-83E0-266342D36CE2}" dt="2021-12-14T23:13:31.273" v="2597" actId="164"/>
          <ac:spMkLst>
            <pc:docMk/>
            <pc:sldMk cId="1665614428" sldId="290"/>
            <ac:spMk id="5" creationId="{2A85795A-ABB1-4D66-B2EF-D6E128FA278F}"/>
          </ac:spMkLst>
        </pc:spChg>
        <pc:spChg chg="del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8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10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12" creationId="{19E083F6-57F4-487B-A766-EA0462B1EED8}"/>
          </ac:spMkLst>
        </pc:spChg>
        <pc:spChg chg="del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14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16" creationId="{00572931-961B-4A48-8B38-E9A9DB6E8111}"/>
          </ac:spMkLst>
        </pc:spChg>
        <pc:spChg chg="del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18" creationId="{0F29AAD2-96E3-4A6F-9A5E-B6B9E7E11EC4}"/>
          </ac:spMkLst>
        </pc:spChg>
        <pc:spChg chg="del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20" creationId="{4EC84841-2631-44D2-A01B-6AF0CF7F7393}"/>
          </ac:spMkLst>
        </pc:spChg>
        <pc:spChg chg="add mod">
          <ac:chgData name="Ricardo Rodriguescrespo" userId="37b784f3-3f16-414c-8c10-75c35ade24c4" providerId="ADAL" clId="{2EECF05C-29B4-4835-83E0-266342D36CE2}" dt="2021-12-12T14:13:47.740" v="680" actId="14100"/>
          <ac:spMkLst>
            <pc:docMk/>
            <pc:sldMk cId="1665614428" sldId="290"/>
            <ac:spMk id="21" creationId="{308AC4ED-A605-4219-91B7-2639346CCD3A}"/>
          </ac:spMkLst>
        </pc:spChg>
        <pc:spChg chg="add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31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33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35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37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2T14:13:28.184" v="673" actId="26606"/>
          <ac:spMkLst>
            <pc:docMk/>
            <pc:sldMk cId="1665614428" sldId="290"/>
            <ac:spMk id="39" creationId="{F798D3DD-23B7-41EE-9021-C8F9A8E2C19B}"/>
          </ac:spMkLst>
        </pc:spChg>
        <pc:grpChg chg="add mod">
          <ac:chgData name="Ricardo Rodriguescrespo" userId="37b784f3-3f16-414c-8c10-75c35ade24c4" providerId="ADAL" clId="{2EECF05C-29B4-4835-83E0-266342D36CE2}" dt="2021-12-14T23:13:31.273" v="2597" actId="164"/>
          <ac:grpSpMkLst>
            <pc:docMk/>
            <pc:sldMk cId="1665614428" sldId="290"/>
            <ac:grpSpMk id="7" creationId="{6484C9BC-D809-4C25-8EA8-5EE169E221E3}"/>
          </ac:grpSpMkLst>
        </pc:grpChg>
        <pc:grpChg chg="add">
          <ac:chgData name="Ricardo Rodriguescrespo" userId="37b784f3-3f16-414c-8c10-75c35ade24c4" providerId="ADAL" clId="{2EECF05C-29B4-4835-83E0-266342D36CE2}" dt="2021-12-12T14:13:28.184" v="673" actId="26606"/>
          <ac:grpSpMkLst>
            <pc:docMk/>
            <pc:sldMk cId="1665614428" sldId="290"/>
            <ac:grpSpMk id="41" creationId="{2C072688-BFC7-4FE8-A45E-B3C63CBB9632}"/>
          </ac:grpSpMkLst>
        </pc:grpChg>
        <pc:picChg chg="add mod ord">
          <ac:chgData name="Ricardo Rodriguescrespo" userId="37b784f3-3f16-414c-8c10-75c35ade24c4" providerId="ADAL" clId="{2EECF05C-29B4-4835-83E0-266342D36CE2}" dt="2021-12-14T23:13:31.273" v="2597" actId="164"/>
          <ac:picMkLst>
            <pc:docMk/>
            <pc:sldMk cId="1665614428" sldId="290"/>
            <ac:picMk id="4" creationId="{3135AB8E-267C-429B-A274-FA491A83E997}"/>
          </ac:picMkLst>
        </pc:picChg>
        <pc:picChg chg="add mod modCrop">
          <ac:chgData name="Ricardo Rodriguescrespo" userId="37b784f3-3f16-414c-8c10-75c35ade24c4" providerId="ADAL" clId="{2EECF05C-29B4-4835-83E0-266342D36CE2}" dt="2021-12-14T23:13:31.273" v="2597" actId="164"/>
          <ac:picMkLst>
            <pc:docMk/>
            <pc:sldMk cId="1665614428" sldId="290"/>
            <ac:picMk id="6" creationId="{41F957FC-8169-4D35-A9FA-57FE8763B4EC}"/>
          </ac:picMkLst>
        </pc:picChg>
        <pc:picChg chg="del mod">
          <ac:chgData name="Ricardo Rodriguescrespo" userId="37b784f3-3f16-414c-8c10-75c35ade24c4" providerId="ADAL" clId="{2EECF05C-29B4-4835-83E0-266342D36CE2}" dt="2021-12-12T14:13:32.150" v="674" actId="478"/>
          <ac:picMkLst>
            <pc:docMk/>
            <pc:sldMk cId="1665614428" sldId="290"/>
            <ac:picMk id="26" creationId="{1371C929-C4FD-4753-85D8-CE3B2A56FD9F}"/>
          </ac:picMkLst>
        </pc:picChg>
      </pc:sldChg>
      <pc:sldChg chg="addSp delSp modSp add mod modTransition modAnim">
        <pc:chgData name="Ricardo Rodriguescrespo" userId="37b784f3-3f16-414c-8c10-75c35ade24c4" providerId="ADAL" clId="{2EECF05C-29B4-4835-83E0-266342D36CE2}" dt="2021-12-14T21:06:35.267" v="2582"/>
        <pc:sldMkLst>
          <pc:docMk/>
          <pc:sldMk cId="3385434402" sldId="291"/>
        </pc:sldMkLst>
        <pc:spChg chg="mod">
          <ac:chgData name="Ricardo Rodriguescrespo" userId="37b784f3-3f16-414c-8c10-75c35ade24c4" providerId="ADAL" clId="{2EECF05C-29B4-4835-83E0-266342D36CE2}" dt="2021-12-14T19:42:41.282" v="1488" actId="1076"/>
          <ac:spMkLst>
            <pc:docMk/>
            <pc:sldMk cId="3385434402" sldId="291"/>
            <ac:spMk id="4" creationId="{F1EDEC28-CF1C-493E-9330-8909E52BEABA}"/>
          </ac:spMkLst>
        </pc:spChg>
        <pc:spChg chg="add mod">
          <ac:chgData name="Ricardo Rodriguescrespo" userId="37b784f3-3f16-414c-8c10-75c35ade24c4" providerId="ADAL" clId="{2EECF05C-29B4-4835-83E0-266342D36CE2}" dt="2021-12-14T21:06:22.644" v="2579" actId="164"/>
          <ac:spMkLst>
            <pc:docMk/>
            <pc:sldMk cId="3385434402" sldId="291"/>
            <ac:spMk id="12" creationId="{6B3AE062-11D7-43B3-9A9C-D121863C4CA6}"/>
          </ac:spMkLst>
        </pc:spChg>
        <pc:spChg chg="add mod ord">
          <ac:chgData name="Ricardo Rodriguescrespo" userId="37b784f3-3f16-414c-8c10-75c35ade24c4" providerId="ADAL" clId="{2EECF05C-29B4-4835-83E0-266342D36CE2}" dt="2021-12-14T21:06:16.518" v="2578" actId="164"/>
          <ac:spMkLst>
            <pc:docMk/>
            <pc:sldMk cId="3385434402" sldId="291"/>
            <ac:spMk id="13" creationId="{F42E1FA4-3205-438E-8903-22D9E51BF84E}"/>
          </ac:spMkLst>
        </pc:spChg>
        <pc:spChg chg="add del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3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3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35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37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39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4T18:26:04.299" v="1346" actId="26606"/>
          <ac:spMkLst>
            <pc:docMk/>
            <pc:sldMk cId="3385434402" sldId="291"/>
            <ac:spMk id="46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26:04.299" v="1346" actId="26606"/>
          <ac:spMkLst>
            <pc:docMk/>
            <pc:sldMk cId="3385434402" sldId="291"/>
            <ac:spMk id="47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26:04.299" v="1346" actId="26606"/>
          <ac:spMkLst>
            <pc:docMk/>
            <pc:sldMk cId="3385434402" sldId="291"/>
            <ac:spMk id="48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25:01.551" v="1338" actId="26606"/>
          <ac:spMkLst>
            <pc:docMk/>
            <pc:sldMk cId="3385434402" sldId="291"/>
            <ac:spMk id="49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26:04.299" v="1346" actId="26606"/>
          <ac:spMkLst>
            <pc:docMk/>
            <pc:sldMk cId="3385434402" sldId="291"/>
            <ac:spMk id="50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25:01.551" v="1338" actId="26606"/>
          <ac:spMkLst>
            <pc:docMk/>
            <pc:sldMk cId="3385434402" sldId="291"/>
            <ac:spMk id="51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25:01.551" v="1338" actId="26606"/>
          <ac:spMkLst>
            <pc:docMk/>
            <pc:sldMk cId="3385434402" sldId="291"/>
            <ac:spMk id="53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26:04.299" v="1346" actId="26606"/>
          <ac:spMkLst>
            <pc:docMk/>
            <pc:sldMk cId="3385434402" sldId="291"/>
            <ac:spMk id="54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4T18:25:01.551" v="1338" actId="26606"/>
          <ac:spMkLst>
            <pc:docMk/>
            <pc:sldMk cId="3385434402" sldId="291"/>
            <ac:spMk id="55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26:04.299" v="1346" actId="26606"/>
          <ac:spMkLst>
            <pc:docMk/>
            <pc:sldMk cId="3385434402" sldId="291"/>
            <ac:spMk id="56" creationId="{FCFFC7D5-8758-4C87-A839-9FF78F54327B}"/>
          </ac:spMkLst>
        </pc:spChg>
        <pc:spChg chg="add del">
          <ac:chgData name="Ricardo Rodriguescrespo" userId="37b784f3-3f16-414c-8c10-75c35ade24c4" providerId="ADAL" clId="{2EECF05C-29B4-4835-83E0-266342D36CE2}" dt="2021-12-14T18:25:01.551" v="1338" actId="26606"/>
          <ac:spMkLst>
            <pc:docMk/>
            <pc:sldMk cId="3385434402" sldId="291"/>
            <ac:spMk id="57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4T18:38:02.133" v="1411" actId="26606"/>
          <ac:spMkLst>
            <pc:docMk/>
            <pc:sldMk cId="3385434402" sldId="291"/>
            <ac:spMk id="5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25:01.551" v="1338" actId="26606"/>
          <ac:spMkLst>
            <pc:docMk/>
            <pc:sldMk cId="3385434402" sldId="291"/>
            <ac:spMk id="59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4T18:38:02.133" v="1411" actId="26606"/>
          <ac:spMkLst>
            <pc:docMk/>
            <pc:sldMk cId="3385434402" sldId="291"/>
            <ac:spMk id="60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38:02.133" v="1411" actId="26606"/>
          <ac:spMkLst>
            <pc:docMk/>
            <pc:sldMk cId="3385434402" sldId="291"/>
            <ac:spMk id="62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38:02.133" v="1411" actId="26606"/>
          <ac:spMkLst>
            <pc:docMk/>
            <pc:sldMk cId="3385434402" sldId="291"/>
            <ac:spMk id="63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25:47.940" v="1342" actId="26606"/>
          <ac:spMkLst>
            <pc:docMk/>
            <pc:sldMk cId="3385434402" sldId="291"/>
            <ac:spMk id="65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25:47.940" v="1342" actId="26606"/>
          <ac:spMkLst>
            <pc:docMk/>
            <pc:sldMk cId="3385434402" sldId="291"/>
            <ac:spMk id="66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25:47.940" v="1342" actId="26606"/>
          <ac:spMkLst>
            <pc:docMk/>
            <pc:sldMk cId="3385434402" sldId="291"/>
            <ac:spMk id="67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25:47.940" v="1342" actId="26606"/>
          <ac:spMkLst>
            <pc:docMk/>
            <pc:sldMk cId="3385434402" sldId="291"/>
            <ac:spMk id="68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25:47.940" v="1342" actId="26606"/>
          <ac:spMkLst>
            <pc:docMk/>
            <pc:sldMk cId="3385434402" sldId="291"/>
            <ac:spMk id="70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4T18:38:02.133" v="1411" actId="26606"/>
          <ac:spMkLst>
            <pc:docMk/>
            <pc:sldMk cId="3385434402" sldId="291"/>
            <ac:spMk id="71" creationId="{B47A9921-6509-49C2-BEBF-924F28066091}"/>
          </ac:spMkLst>
        </pc:spChg>
        <pc:spChg chg="add del">
          <ac:chgData name="Ricardo Rodriguescrespo" userId="37b784f3-3f16-414c-8c10-75c35ade24c4" providerId="ADAL" clId="{2EECF05C-29B4-4835-83E0-266342D36CE2}" dt="2021-12-14T18:38:04.054" v="1413" actId="26606"/>
          <ac:spMkLst>
            <pc:docMk/>
            <pc:sldMk cId="3385434402" sldId="291"/>
            <ac:spMk id="73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38:04.054" v="1413" actId="26606"/>
          <ac:spMkLst>
            <pc:docMk/>
            <pc:sldMk cId="3385434402" sldId="291"/>
            <ac:spMk id="74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38:04.054" v="1413" actId="26606"/>
          <ac:spMkLst>
            <pc:docMk/>
            <pc:sldMk cId="3385434402" sldId="291"/>
            <ac:spMk id="75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38:04.054" v="1413" actId="26606"/>
          <ac:spMkLst>
            <pc:docMk/>
            <pc:sldMk cId="3385434402" sldId="291"/>
            <ac:spMk id="76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38:04.054" v="1413" actId="26606"/>
          <ac:spMkLst>
            <pc:docMk/>
            <pc:sldMk cId="3385434402" sldId="291"/>
            <ac:spMk id="78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4T18:38:04.054" v="1413" actId="26606"/>
          <ac:spMkLst>
            <pc:docMk/>
            <pc:sldMk cId="3385434402" sldId="291"/>
            <ac:spMk id="79" creationId="{FCFFC7D5-8758-4C87-A839-9FF78F54327B}"/>
          </ac:spMkLst>
        </pc:spChg>
        <pc:spChg chg="add del">
          <ac:chgData name="Ricardo Rodriguescrespo" userId="37b784f3-3f16-414c-8c10-75c35ade24c4" providerId="ADAL" clId="{2EECF05C-29B4-4835-83E0-266342D36CE2}" dt="2021-12-14T18:38:05.319" v="1415" actId="26606"/>
          <ac:spMkLst>
            <pc:docMk/>
            <pc:sldMk cId="3385434402" sldId="291"/>
            <ac:spMk id="8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38:05.319" v="1415" actId="26606"/>
          <ac:spMkLst>
            <pc:docMk/>
            <pc:sldMk cId="3385434402" sldId="291"/>
            <ac:spMk id="82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38:05.319" v="1415" actId="26606"/>
          <ac:spMkLst>
            <pc:docMk/>
            <pc:sldMk cId="3385434402" sldId="291"/>
            <ac:spMk id="83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38:05.319" v="1415" actId="26606"/>
          <ac:spMkLst>
            <pc:docMk/>
            <pc:sldMk cId="3385434402" sldId="291"/>
            <ac:spMk id="8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38:05.319" v="1415" actId="26606"/>
          <ac:spMkLst>
            <pc:docMk/>
            <pc:sldMk cId="3385434402" sldId="291"/>
            <ac:spMk id="86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4T18:38:05.319" v="1415" actId="26606"/>
          <ac:spMkLst>
            <pc:docMk/>
            <pc:sldMk cId="3385434402" sldId="291"/>
            <ac:spMk id="87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4T18:38:07.008" v="1417" actId="26606"/>
          <ac:spMkLst>
            <pc:docMk/>
            <pc:sldMk cId="3385434402" sldId="291"/>
            <ac:spMk id="92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38:07.008" v="1417" actId="26606"/>
          <ac:spMkLst>
            <pc:docMk/>
            <pc:sldMk cId="3385434402" sldId="291"/>
            <ac:spMk id="9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38:07.008" v="1417" actId="26606"/>
          <ac:spMkLst>
            <pc:docMk/>
            <pc:sldMk cId="3385434402" sldId="291"/>
            <ac:spMk id="94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38:07.008" v="1417" actId="26606"/>
          <ac:spMkLst>
            <pc:docMk/>
            <pc:sldMk cId="3385434402" sldId="291"/>
            <ac:spMk id="95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38:07.008" v="1417" actId="26606"/>
          <ac:spMkLst>
            <pc:docMk/>
            <pc:sldMk cId="3385434402" sldId="291"/>
            <ac:spMk id="97" creationId="{0ED8FC7E-742C-4B53-B6FF-F19F8EDA28B3}"/>
          </ac:spMkLst>
        </pc:spChg>
        <pc:spChg chg="add mod">
          <ac:chgData name="Ricardo Rodriguescrespo" userId="37b784f3-3f16-414c-8c10-75c35ade24c4" providerId="ADAL" clId="{2EECF05C-29B4-4835-83E0-266342D36CE2}" dt="2021-12-14T21:06:16.518" v="2578" actId="164"/>
          <ac:spMkLst>
            <pc:docMk/>
            <pc:sldMk cId="3385434402" sldId="291"/>
            <ac:spMk id="98" creationId="{BD3589DD-97BC-475E-8D19-9F43167B19AD}"/>
          </ac:spMkLst>
        </pc:spChg>
        <pc:spChg chg="add del">
          <ac:chgData name="Ricardo Rodriguescrespo" userId="37b784f3-3f16-414c-8c10-75c35ade24c4" providerId="ADAL" clId="{2EECF05C-29B4-4835-83E0-266342D36CE2}" dt="2021-12-14T18:38:08.244" v="1419" actId="26606"/>
          <ac:spMkLst>
            <pc:docMk/>
            <pc:sldMk cId="3385434402" sldId="291"/>
            <ac:spMk id="99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38:08.244" v="1419" actId="26606"/>
          <ac:spMkLst>
            <pc:docMk/>
            <pc:sldMk cId="3385434402" sldId="291"/>
            <ac:spMk id="100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38:08.244" v="1419" actId="26606"/>
          <ac:spMkLst>
            <pc:docMk/>
            <pc:sldMk cId="3385434402" sldId="291"/>
            <ac:spMk id="101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38:08.244" v="1419" actId="26606"/>
          <ac:spMkLst>
            <pc:docMk/>
            <pc:sldMk cId="3385434402" sldId="291"/>
            <ac:spMk id="102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38:08.244" v="1419" actId="26606"/>
          <ac:spMkLst>
            <pc:docMk/>
            <pc:sldMk cId="3385434402" sldId="291"/>
            <ac:spMk id="104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4T18:38:08.244" v="1419" actId="26606"/>
          <ac:spMkLst>
            <pc:docMk/>
            <pc:sldMk cId="3385434402" sldId="291"/>
            <ac:spMk id="105" creationId="{FCFFC7D5-8758-4C87-A839-9FF78F54327B}"/>
          </ac:spMkLst>
        </pc:spChg>
        <pc:spChg chg="add mod ord">
          <ac:chgData name="Ricardo Rodriguescrespo" userId="37b784f3-3f16-414c-8c10-75c35ade24c4" providerId="ADAL" clId="{2EECF05C-29B4-4835-83E0-266342D36CE2}" dt="2021-12-14T21:06:22.644" v="2579" actId="164"/>
          <ac:spMkLst>
            <pc:docMk/>
            <pc:sldMk cId="3385434402" sldId="291"/>
            <ac:spMk id="106" creationId="{56C5B693-9BCB-4527-A44D-09515654A439}"/>
          </ac:spMkLst>
        </pc:spChg>
        <pc:spChg chg="add del">
          <ac:chgData name="Ricardo Rodriguescrespo" userId="37b784f3-3f16-414c-8c10-75c35ade24c4" providerId="ADAL" clId="{2EECF05C-29B4-4835-83E0-266342D36CE2}" dt="2021-12-14T18:38:22.484" v="1421" actId="26606"/>
          <ac:spMkLst>
            <pc:docMk/>
            <pc:sldMk cId="3385434402" sldId="291"/>
            <ac:spMk id="107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38:22.484" v="1421" actId="26606"/>
          <ac:spMkLst>
            <pc:docMk/>
            <pc:sldMk cId="3385434402" sldId="291"/>
            <ac:spMk id="108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38:22.484" v="1421" actId="26606"/>
          <ac:spMkLst>
            <pc:docMk/>
            <pc:sldMk cId="3385434402" sldId="291"/>
            <ac:spMk id="109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38:22.484" v="1421" actId="26606"/>
          <ac:spMkLst>
            <pc:docMk/>
            <pc:sldMk cId="3385434402" sldId="291"/>
            <ac:spMk id="110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38:22.484" v="1421" actId="26606"/>
          <ac:spMkLst>
            <pc:docMk/>
            <pc:sldMk cId="3385434402" sldId="291"/>
            <ac:spMk id="112" creationId="{0ED8FC7E-742C-4B53-B6FF-F19F8EDA28B3}"/>
          </ac:spMkLst>
        </pc:spChg>
        <pc:spChg chg="add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114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115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116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117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4T18:38:22.507" v="1422" actId="26606"/>
          <ac:spMkLst>
            <pc:docMk/>
            <pc:sldMk cId="3385434402" sldId="291"/>
            <ac:spMk id="119" creationId="{B47A9921-6509-49C2-BEBF-924F28066091}"/>
          </ac:spMkLst>
        </pc:spChg>
        <pc:grpChg chg="add mod">
          <ac:chgData name="Ricardo Rodriguescrespo" userId="37b784f3-3f16-414c-8c10-75c35ade24c4" providerId="ADAL" clId="{2EECF05C-29B4-4835-83E0-266342D36CE2}" dt="2021-12-14T21:06:16.518" v="2578" actId="164"/>
          <ac:grpSpMkLst>
            <pc:docMk/>
            <pc:sldMk cId="3385434402" sldId="291"/>
            <ac:grpSpMk id="14" creationId="{F348A336-4E02-4F13-8F7A-E66CD116C713}"/>
          </ac:grpSpMkLst>
        </pc:grpChg>
        <pc:grpChg chg="add mod">
          <ac:chgData name="Ricardo Rodriguescrespo" userId="37b784f3-3f16-414c-8c10-75c35ade24c4" providerId="ADAL" clId="{2EECF05C-29B4-4835-83E0-266342D36CE2}" dt="2021-12-14T21:06:22.644" v="2579" actId="164"/>
          <ac:grpSpMkLst>
            <pc:docMk/>
            <pc:sldMk cId="3385434402" sldId="291"/>
            <ac:grpSpMk id="15" creationId="{C3E8253E-297B-4D61-872F-E176486C66C6}"/>
          </ac:grpSpMkLst>
        </pc:grpChg>
        <pc:grpChg chg="add del">
          <ac:chgData name="Ricardo Rodriguescrespo" userId="37b784f3-3f16-414c-8c10-75c35ade24c4" providerId="ADAL" clId="{2EECF05C-29B4-4835-83E0-266342D36CE2}" dt="2021-12-14T18:38:22.507" v="1422" actId="26606"/>
          <ac:grpSpMkLst>
            <pc:docMk/>
            <pc:sldMk cId="3385434402" sldId="291"/>
            <ac:grpSpMk id="41" creationId="{2C072688-BFC7-4FE8-A45E-B3C63CBB9632}"/>
          </ac:grpSpMkLst>
        </pc:grpChg>
        <pc:grpChg chg="add del">
          <ac:chgData name="Ricardo Rodriguescrespo" userId="37b784f3-3f16-414c-8c10-75c35ade24c4" providerId="ADAL" clId="{2EECF05C-29B4-4835-83E0-266342D36CE2}" dt="2021-12-14T18:25:01.551" v="1338" actId="26606"/>
          <ac:grpSpMkLst>
            <pc:docMk/>
            <pc:sldMk cId="3385434402" sldId="291"/>
            <ac:grpSpMk id="61" creationId="{2C072688-BFC7-4FE8-A45E-B3C63CBB9632}"/>
          </ac:grpSpMkLst>
        </pc:grpChg>
        <pc:grpChg chg="add del">
          <ac:chgData name="Ricardo Rodriguescrespo" userId="37b784f3-3f16-414c-8c10-75c35ade24c4" providerId="ADAL" clId="{2EECF05C-29B4-4835-83E0-266342D36CE2}" dt="2021-12-14T18:38:05.319" v="1415" actId="26606"/>
          <ac:grpSpMkLst>
            <pc:docMk/>
            <pc:sldMk cId="3385434402" sldId="291"/>
            <ac:grpSpMk id="88" creationId="{2C072688-BFC7-4FE8-A45E-B3C63CBB9632}"/>
          </ac:grpSpMkLst>
        </pc:grpChg>
        <pc:picChg chg="add del">
          <ac:chgData name="Ricardo Rodriguescrespo" userId="37b784f3-3f16-414c-8c10-75c35ade24c4" providerId="ADAL" clId="{2EECF05C-29B4-4835-83E0-266342D36CE2}" dt="2021-12-14T18:46:19.321" v="1444" actId="478"/>
          <ac:picMkLst>
            <pc:docMk/>
            <pc:sldMk cId="3385434402" sldId="291"/>
            <ac:picMk id="3" creationId="{CA3425B4-9745-4102-A0A1-CED6D78FEA05}"/>
          </ac:picMkLst>
        </pc:picChg>
        <pc:picChg chg="add mod modCrop">
          <ac:chgData name="Ricardo Rodriguescrespo" userId="37b784f3-3f16-414c-8c10-75c35ade24c4" providerId="ADAL" clId="{2EECF05C-29B4-4835-83E0-266342D36CE2}" dt="2021-12-14T19:42:44.825" v="1491" actId="1076"/>
          <ac:picMkLst>
            <pc:docMk/>
            <pc:sldMk cId="3385434402" sldId="291"/>
            <ac:picMk id="6" creationId="{D28B260E-A81C-4B29-AA3D-E5EDAE5392BD}"/>
          </ac:picMkLst>
        </pc:picChg>
        <pc:picChg chg="add del mod">
          <ac:chgData name="Ricardo Rodriguescrespo" userId="37b784f3-3f16-414c-8c10-75c35ade24c4" providerId="ADAL" clId="{2EECF05C-29B4-4835-83E0-266342D36CE2}" dt="2021-12-14T19:41:34.990" v="1468" actId="478"/>
          <ac:picMkLst>
            <pc:docMk/>
            <pc:sldMk cId="3385434402" sldId="291"/>
            <ac:picMk id="8" creationId="{35EF16FB-4A74-4DDA-9A78-E649DE77A8C0}"/>
          </ac:picMkLst>
        </pc:picChg>
        <pc:picChg chg="add mod">
          <ac:chgData name="Ricardo Rodriguescrespo" userId="37b784f3-3f16-414c-8c10-75c35ade24c4" providerId="ADAL" clId="{2EECF05C-29B4-4835-83E0-266342D36CE2}" dt="2021-12-14T19:42:43.776" v="1490" actId="1076"/>
          <ac:picMkLst>
            <pc:docMk/>
            <pc:sldMk cId="3385434402" sldId="291"/>
            <ac:picMk id="10" creationId="{264CA643-2CF4-4E88-B8B8-CE483432BA75}"/>
          </ac:picMkLst>
        </pc:picChg>
        <pc:picChg chg="add del">
          <ac:chgData name="Ricardo Rodriguescrespo" userId="37b784f3-3f16-414c-8c10-75c35ade24c4" providerId="ADAL" clId="{2EECF05C-29B4-4835-83E0-266342D36CE2}" dt="2021-12-14T18:25:01.551" v="1338" actId="26606"/>
          <ac:picMkLst>
            <pc:docMk/>
            <pc:sldMk cId="3385434402" sldId="291"/>
            <ac:picMk id="45" creationId="{1CF66417-3D11-4043-99B3-2E3DAE7F6482}"/>
          </ac:picMkLst>
        </pc:picChg>
        <pc:picChg chg="add del">
          <ac:chgData name="Ricardo Rodriguescrespo" userId="37b784f3-3f16-414c-8c10-75c35ade24c4" providerId="ADAL" clId="{2EECF05C-29B4-4835-83E0-266342D36CE2}" dt="2021-12-14T18:26:04.299" v="1346" actId="26606"/>
          <ac:picMkLst>
            <pc:docMk/>
            <pc:sldMk cId="3385434402" sldId="291"/>
            <ac:picMk id="52" creationId="{994B0D80-A492-49AF-A81E-489A279E5189}"/>
          </ac:picMkLst>
        </pc:picChg>
        <pc:picChg chg="add del">
          <ac:chgData name="Ricardo Rodriguescrespo" userId="37b784f3-3f16-414c-8c10-75c35ade24c4" providerId="ADAL" clId="{2EECF05C-29B4-4835-83E0-266342D36CE2}" dt="2021-12-14T18:38:02.133" v="1411" actId="26606"/>
          <ac:picMkLst>
            <pc:docMk/>
            <pc:sldMk cId="3385434402" sldId="291"/>
            <ac:picMk id="64" creationId="{B69051FB-E26F-43BD-AF95-8D43C5782907}"/>
          </ac:picMkLst>
        </pc:picChg>
        <pc:picChg chg="add del">
          <ac:chgData name="Ricardo Rodriguescrespo" userId="37b784f3-3f16-414c-8c10-75c35ade24c4" providerId="ADAL" clId="{2EECF05C-29B4-4835-83E0-266342D36CE2}" dt="2021-12-14T18:25:47.940" v="1342" actId="26606"/>
          <ac:picMkLst>
            <pc:docMk/>
            <pc:sldMk cId="3385434402" sldId="291"/>
            <ac:picMk id="69" creationId="{52184B79-499C-443C-9B9A-44C1507CBEE8}"/>
          </ac:picMkLst>
        </pc:picChg>
        <pc:picChg chg="add del">
          <ac:chgData name="Ricardo Rodriguescrespo" userId="37b784f3-3f16-414c-8c10-75c35ade24c4" providerId="ADAL" clId="{2EECF05C-29B4-4835-83E0-266342D36CE2}" dt="2021-12-14T18:38:04.054" v="1413" actId="26606"/>
          <ac:picMkLst>
            <pc:docMk/>
            <pc:sldMk cId="3385434402" sldId="291"/>
            <ac:picMk id="77" creationId="{D5CCC5BC-AEFF-43CC-A413-E5205C2B4C4E}"/>
          </ac:picMkLst>
        </pc:picChg>
        <pc:picChg chg="add del">
          <ac:chgData name="Ricardo Rodriguescrespo" userId="37b784f3-3f16-414c-8c10-75c35ade24c4" providerId="ADAL" clId="{2EECF05C-29B4-4835-83E0-266342D36CE2}" dt="2021-12-14T18:38:05.319" v="1415" actId="26606"/>
          <ac:picMkLst>
            <pc:docMk/>
            <pc:sldMk cId="3385434402" sldId="291"/>
            <ac:picMk id="85" creationId="{D77DCA46-FD8C-4A72-A547-7513C5A980D7}"/>
          </ac:picMkLst>
        </pc:picChg>
        <pc:picChg chg="add del">
          <ac:chgData name="Ricardo Rodriguescrespo" userId="37b784f3-3f16-414c-8c10-75c35ade24c4" providerId="ADAL" clId="{2EECF05C-29B4-4835-83E0-266342D36CE2}" dt="2021-12-14T18:38:07.008" v="1417" actId="26606"/>
          <ac:picMkLst>
            <pc:docMk/>
            <pc:sldMk cId="3385434402" sldId="291"/>
            <ac:picMk id="96" creationId="{FACD1243-726C-44BA-B09D-A372C61A6CC7}"/>
          </ac:picMkLst>
        </pc:picChg>
        <pc:picChg chg="add del">
          <ac:chgData name="Ricardo Rodriguescrespo" userId="37b784f3-3f16-414c-8c10-75c35ade24c4" providerId="ADAL" clId="{2EECF05C-29B4-4835-83E0-266342D36CE2}" dt="2021-12-14T18:38:08.244" v="1419" actId="26606"/>
          <ac:picMkLst>
            <pc:docMk/>
            <pc:sldMk cId="3385434402" sldId="291"/>
            <ac:picMk id="103" creationId="{0286EF51-C9D0-44A4-8488-C439E8DB3375}"/>
          </ac:picMkLst>
        </pc:picChg>
        <pc:picChg chg="add del">
          <ac:chgData name="Ricardo Rodriguescrespo" userId="37b784f3-3f16-414c-8c10-75c35ade24c4" providerId="ADAL" clId="{2EECF05C-29B4-4835-83E0-266342D36CE2}" dt="2021-12-14T18:38:22.484" v="1421" actId="26606"/>
          <ac:picMkLst>
            <pc:docMk/>
            <pc:sldMk cId="3385434402" sldId="291"/>
            <ac:picMk id="111" creationId="{FACD1243-726C-44BA-B09D-A372C61A6CC7}"/>
          </ac:picMkLst>
        </pc:picChg>
        <pc:picChg chg="add">
          <ac:chgData name="Ricardo Rodriguescrespo" userId="37b784f3-3f16-414c-8c10-75c35ade24c4" providerId="ADAL" clId="{2EECF05C-29B4-4835-83E0-266342D36CE2}" dt="2021-12-14T18:38:22.507" v="1422" actId="26606"/>
          <ac:picMkLst>
            <pc:docMk/>
            <pc:sldMk cId="3385434402" sldId="291"/>
            <ac:picMk id="118" creationId="{B69051FB-E26F-43BD-AF95-8D43C5782907}"/>
          </ac:picMkLst>
        </pc:picChg>
        <pc:picChg chg="add del mod">
          <ac:chgData name="Ricardo Rodriguescrespo" userId="37b784f3-3f16-414c-8c10-75c35ade24c4" providerId="ADAL" clId="{2EECF05C-29B4-4835-83E0-266342D36CE2}" dt="2021-12-14T18:43:27.152" v="1435" actId="478"/>
          <ac:picMkLst>
            <pc:docMk/>
            <pc:sldMk cId="3385434402" sldId="291"/>
            <ac:picMk id="3074" creationId="{B7A031B5-63A2-4534-8B8D-F617E88C1B51}"/>
          </ac:picMkLst>
        </pc:picChg>
        <pc:picChg chg="add mod">
          <ac:chgData name="Ricardo Rodriguescrespo" userId="37b784f3-3f16-414c-8c10-75c35ade24c4" providerId="ADAL" clId="{2EECF05C-29B4-4835-83E0-266342D36CE2}" dt="2021-12-14T19:42:42.671" v="1489" actId="1076"/>
          <ac:picMkLst>
            <pc:docMk/>
            <pc:sldMk cId="3385434402" sldId="291"/>
            <ac:picMk id="3076" creationId="{960643CA-58A1-44A1-9E6E-ADE6DCA7E788}"/>
          </ac:picMkLst>
        </pc:picChg>
        <pc:picChg chg="add del">
          <ac:chgData name="Ricardo Rodriguescrespo" userId="37b784f3-3f16-414c-8c10-75c35ade24c4" providerId="ADAL" clId="{2EECF05C-29B4-4835-83E0-266342D36CE2}" dt="2021-12-14T18:46:09.169" v="1442" actId="478"/>
          <ac:picMkLst>
            <pc:docMk/>
            <pc:sldMk cId="3385434402" sldId="291"/>
            <ac:picMk id="3078" creationId="{EDECB76B-5638-474B-A387-2C130AD706C3}"/>
          </ac:picMkLst>
        </pc:picChg>
        <pc:picChg chg="add del mod">
          <ac:chgData name="Ricardo Rodriguescrespo" userId="37b784f3-3f16-414c-8c10-75c35ade24c4" providerId="ADAL" clId="{2EECF05C-29B4-4835-83E0-266342D36CE2}" dt="2021-12-14T19:42:26.342" v="1480" actId="478"/>
          <ac:picMkLst>
            <pc:docMk/>
            <pc:sldMk cId="3385434402" sldId="291"/>
            <ac:picMk id="3080" creationId="{E9265758-28D1-433D-B5E3-765BDCB2EF09}"/>
          </ac:picMkLst>
        </pc:picChg>
        <pc:picChg chg="add del mod">
          <ac:chgData name="Ricardo Rodriguescrespo" userId="37b784f3-3f16-414c-8c10-75c35ade24c4" providerId="ADAL" clId="{2EECF05C-29B4-4835-83E0-266342D36CE2}" dt="2021-12-14T19:40:22.494" v="1455" actId="478"/>
          <ac:picMkLst>
            <pc:docMk/>
            <pc:sldMk cId="3385434402" sldId="291"/>
            <ac:picMk id="3082" creationId="{C00D853A-6A32-4B9F-88D9-49EDF3AA4C1E}"/>
          </ac:picMkLst>
        </pc:picChg>
        <pc:picChg chg="add del mod">
          <ac:chgData name="Ricardo Rodriguescrespo" userId="37b784f3-3f16-414c-8c10-75c35ade24c4" providerId="ADAL" clId="{2EECF05C-29B4-4835-83E0-266342D36CE2}" dt="2021-12-14T19:41:43.735" v="1473" actId="478"/>
          <ac:picMkLst>
            <pc:docMk/>
            <pc:sldMk cId="3385434402" sldId="291"/>
            <ac:picMk id="3084" creationId="{BE716251-C215-4CE7-B997-21C2D5C54856}"/>
          </ac:picMkLst>
        </pc:picChg>
        <pc:picChg chg="add del mod">
          <ac:chgData name="Ricardo Rodriguescrespo" userId="37b784f3-3f16-414c-8c10-75c35ade24c4" providerId="ADAL" clId="{2EECF05C-29B4-4835-83E0-266342D36CE2}" dt="2021-12-14T19:41:44.600" v="1474" actId="478"/>
          <ac:picMkLst>
            <pc:docMk/>
            <pc:sldMk cId="3385434402" sldId="291"/>
            <ac:picMk id="3086" creationId="{6ED51C14-1445-4536-8098-47C4362B866F}"/>
          </ac:picMkLst>
        </pc:picChg>
        <pc:picChg chg="add del mod">
          <ac:chgData name="Ricardo Rodriguescrespo" userId="37b784f3-3f16-414c-8c10-75c35ade24c4" providerId="ADAL" clId="{2EECF05C-29B4-4835-83E0-266342D36CE2}" dt="2021-12-14T19:41:14.367" v="1464"/>
          <ac:picMkLst>
            <pc:docMk/>
            <pc:sldMk cId="3385434402" sldId="291"/>
            <ac:picMk id="3088" creationId="{A1D58CC9-951A-49F4-B143-28CC0333E197}"/>
          </ac:picMkLst>
        </pc:picChg>
      </pc:sldChg>
      <pc:sldChg chg="add del">
        <pc:chgData name="Ricardo Rodriguescrespo" userId="37b784f3-3f16-414c-8c10-75c35ade24c4" providerId="ADAL" clId="{2EECF05C-29B4-4835-83E0-266342D36CE2}" dt="2021-12-14T18:26:02.764" v="1345" actId="2890"/>
        <pc:sldMkLst>
          <pc:docMk/>
          <pc:sldMk cId="197470580" sldId="292"/>
        </pc:sldMkLst>
      </pc:sldChg>
      <pc:sldChg chg="add del">
        <pc:chgData name="Ricardo Rodriguescrespo" userId="37b784f3-3f16-414c-8c10-75c35ade24c4" providerId="ADAL" clId="{2EECF05C-29B4-4835-83E0-266342D36CE2}" dt="2021-12-14T18:25:44.315" v="1341" actId="2890"/>
        <pc:sldMkLst>
          <pc:docMk/>
          <pc:sldMk cId="2169634718" sldId="292"/>
        </pc:sldMkLst>
      </pc:sldChg>
      <pc:sldChg chg="add del">
        <pc:chgData name="Ricardo Rodriguescrespo" userId="37b784f3-3f16-414c-8c10-75c35ade24c4" providerId="ADAL" clId="{2EECF05C-29B4-4835-83E0-266342D36CE2}" dt="2021-12-14T18:27:27.094" v="1348" actId="2696"/>
        <pc:sldMkLst>
          <pc:docMk/>
          <pc:sldMk cId="2484662088" sldId="292"/>
        </pc:sldMkLst>
      </pc:sldChg>
      <pc:sldChg chg="addSp delSp add del setBg delDesignElem">
        <pc:chgData name="Ricardo Rodriguescrespo" userId="37b784f3-3f16-414c-8c10-75c35ade24c4" providerId="ADAL" clId="{2EECF05C-29B4-4835-83E0-266342D36CE2}" dt="2021-12-14T18:27:32.073" v="1351"/>
        <pc:sldMkLst>
          <pc:docMk/>
          <pc:sldMk cId="2999893538" sldId="292"/>
        </pc:sldMkLst>
        <pc:spChg chg="add del">
          <ac:chgData name="Ricardo Rodriguescrespo" userId="37b784f3-3f16-414c-8c10-75c35ade24c4" providerId="ADAL" clId="{2EECF05C-29B4-4835-83E0-266342D36CE2}" dt="2021-12-14T18:27:32.073" v="1351"/>
          <ac:spMkLst>
            <pc:docMk/>
            <pc:sldMk cId="2999893538" sldId="292"/>
            <ac:spMk id="7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8:27:32.073" v="1351"/>
          <ac:spMkLst>
            <pc:docMk/>
            <pc:sldMk cId="2999893538" sldId="292"/>
            <ac:spMk id="9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8:27:32.073" v="1351"/>
          <ac:spMkLst>
            <pc:docMk/>
            <pc:sldMk cId="2999893538" sldId="292"/>
            <ac:spMk id="11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8:27:32.073" v="1351"/>
          <ac:spMkLst>
            <pc:docMk/>
            <pc:sldMk cId="2999893538" sldId="292"/>
            <ac:spMk id="13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8:27:32.073" v="1351"/>
          <ac:spMkLst>
            <pc:docMk/>
            <pc:sldMk cId="2999893538" sldId="292"/>
            <ac:spMk id="15" creationId="{00572931-961B-4A48-8B38-E9A9DB6E8111}"/>
          </ac:spMkLst>
        </pc:spChg>
        <pc:spChg chg="add del">
          <ac:chgData name="Ricardo Rodriguescrespo" userId="37b784f3-3f16-414c-8c10-75c35ade24c4" providerId="ADAL" clId="{2EECF05C-29B4-4835-83E0-266342D36CE2}" dt="2021-12-14T18:27:32.073" v="1351"/>
          <ac:spMkLst>
            <pc:docMk/>
            <pc:sldMk cId="2999893538" sldId="292"/>
            <ac:spMk id="17" creationId="{0F29AAD2-96E3-4A6F-9A5E-B6B9E7E11EC4}"/>
          </ac:spMkLst>
        </pc:spChg>
        <pc:spChg chg="add del">
          <ac:chgData name="Ricardo Rodriguescrespo" userId="37b784f3-3f16-414c-8c10-75c35ade24c4" providerId="ADAL" clId="{2EECF05C-29B4-4835-83E0-266342D36CE2}" dt="2021-12-14T18:27:32.073" v="1351"/>
          <ac:spMkLst>
            <pc:docMk/>
            <pc:sldMk cId="2999893538" sldId="292"/>
            <ac:spMk id="26" creationId="{4EC84841-2631-44D2-A01B-6AF0CF7F7393}"/>
          </ac:spMkLst>
        </pc:spChg>
      </pc:sldChg>
      <pc:sldChg chg="addSp delSp modSp add mod modTransition addAnim modAnim">
        <pc:chgData name="Ricardo Rodriguescrespo" userId="37b784f3-3f16-414c-8c10-75c35ade24c4" providerId="ADAL" clId="{2EECF05C-29B4-4835-83E0-266342D36CE2}" dt="2021-12-14T21:03:15.376" v="2561"/>
        <pc:sldMkLst>
          <pc:docMk/>
          <pc:sldMk cId="3770214624" sldId="292"/>
        </pc:sldMkLst>
        <pc:spChg chg="mod">
          <ac:chgData name="Ricardo Rodriguescrespo" userId="37b784f3-3f16-414c-8c10-75c35ade24c4" providerId="ADAL" clId="{2EECF05C-29B4-4835-83E0-266342D36CE2}" dt="2021-12-14T18:37:35.824" v="1404" actId="2710"/>
          <ac:spMkLst>
            <pc:docMk/>
            <pc:sldMk cId="3770214624" sldId="292"/>
            <ac:spMk id="2" creationId="{506AD393-86B8-415C-B233-2508332250FC}"/>
          </ac:spMkLst>
        </pc:spChg>
        <pc:spChg chg="del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7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9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11" creationId="{19E083F6-57F4-487B-A766-EA0462B1EED8}"/>
          </ac:spMkLst>
        </pc:spChg>
        <pc:spChg chg="del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13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15" creationId="{00572931-961B-4A48-8B38-E9A9DB6E8111}"/>
          </ac:spMkLst>
        </pc:spChg>
        <pc:spChg chg="del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17" creationId="{0F29AAD2-96E3-4A6F-9A5E-B6B9E7E11EC4}"/>
          </ac:spMkLst>
        </pc:spChg>
        <pc:spChg chg="del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26" creationId="{4EC84841-2631-44D2-A01B-6AF0CF7F7393}"/>
          </ac:spMkLst>
        </pc:spChg>
        <pc:spChg chg="add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32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34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36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38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40" creationId="{26C2F60D-36DC-4E6D-8544-3562BBABA872}"/>
          </ac:spMkLst>
        </pc:spChg>
        <pc:spChg chg="add">
          <ac:chgData name="Ricardo Rodriguescrespo" userId="37b784f3-3f16-414c-8c10-75c35ade24c4" providerId="ADAL" clId="{2EECF05C-29B4-4835-83E0-266342D36CE2}" dt="2021-12-14T18:34:37.313" v="1387" actId="26606"/>
          <ac:spMkLst>
            <pc:docMk/>
            <pc:sldMk cId="3770214624" sldId="292"/>
            <ac:spMk id="42" creationId="{FCFFC7D5-8758-4C87-A839-9FF78F54327B}"/>
          </ac:spMkLst>
        </pc:spChg>
        <pc:picChg chg="add mod">
          <ac:chgData name="Ricardo Rodriguescrespo" userId="37b784f3-3f16-414c-8c10-75c35ade24c4" providerId="ADAL" clId="{2EECF05C-29B4-4835-83E0-266342D36CE2}" dt="2021-12-14T18:35:11.725" v="1392" actId="1076"/>
          <ac:picMkLst>
            <pc:docMk/>
            <pc:sldMk cId="3770214624" sldId="292"/>
            <ac:picMk id="28" creationId="{1E3CD327-3D76-4578-88C5-15E90E0520BE}"/>
          </ac:picMkLst>
        </pc:picChg>
      </pc:sldChg>
      <pc:sldChg chg="addSp delSp modSp add mod modTransition modAnim">
        <pc:chgData name="Ricardo Rodriguescrespo" userId="37b784f3-3f16-414c-8c10-75c35ade24c4" providerId="ADAL" clId="{2EECF05C-29B4-4835-83E0-266342D36CE2}" dt="2021-12-14T21:03:15.376" v="2561"/>
        <pc:sldMkLst>
          <pc:docMk/>
          <pc:sldMk cId="819593422" sldId="293"/>
        </pc:sldMkLst>
        <pc:spChg chg="mod">
          <ac:chgData name="Ricardo Rodriguescrespo" userId="37b784f3-3f16-414c-8c10-75c35ade24c4" providerId="ADAL" clId="{2EECF05C-29B4-4835-83E0-266342D36CE2}" dt="2021-12-14T19:48:58.754" v="1706" actId="1076"/>
          <ac:spMkLst>
            <pc:docMk/>
            <pc:sldMk cId="819593422" sldId="293"/>
            <ac:spMk id="4" creationId="{F1EDEC28-CF1C-493E-9330-8909E52BEABA}"/>
          </ac:spMkLst>
        </pc:spChg>
        <pc:spChg chg="add del">
          <ac:chgData name="Ricardo Rodriguescrespo" userId="37b784f3-3f16-414c-8c10-75c35ade24c4" providerId="ADAL" clId="{2EECF05C-29B4-4835-83E0-266342D36CE2}" dt="2021-12-14T19:44:15.596" v="1570" actId="26606"/>
          <ac:spMkLst>
            <pc:docMk/>
            <pc:sldMk cId="819593422" sldId="293"/>
            <ac:spMk id="3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4:15.596" v="1570" actId="26606"/>
          <ac:spMkLst>
            <pc:docMk/>
            <pc:sldMk cId="819593422" sldId="293"/>
            <ac:spMk id="33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4:15.596" v="1570" actId="26606"/>
          <ac:spMkLst>
            <pc:docMk/>
            <pc:sldMk cId="819593422" sldId="293"/>
            <ac:spMk id="35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4:15.596" v="1570" actId="26606"/>
          <ac:spMkLst>
            <pc:docMk/>
            <pc:sldMk cId="819593422" sldId="293"/>
            <ac:spMk id="37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4:15.596" v="1570" actId="26606"/>
          <ac:spMkLst>
            <pc:docMk/>
            <pc:sldMk cId="819593422" sldId="293"/>
            <ac:spMk id="39" creationId="{F798D3DD-23B7-41EE-9021-C8F9A8E2C19B}"/>
          </ac:spMkLst>
        </pc:spChg>
        <pc:spChg chg="add del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46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47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48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3:31.025" v="1519" actId="26606"/>
          <ac:spMkLst>
            <pc:docMk/>
            <pc:sldMk cId="819593422" sldId="293"/>
            <ac:spMk id="49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50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3:31.025" v="1519" actId="26606"/>
          <ac:spMkLst>
            <pc:docMk/>
            <pc:sldMk cId="819593422" sldId="293"/>
            <ac:spMk id="51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3:31.025" v="1519" actId="26606"/>
          <ac:spMkLst>
            <pc:docMk/>
            <pc:sldMk cId="819593422" sldId="293"/>
            <ac:spMk id="53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54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4T19:43:31.025" v="1519" actId="26606"/>
          <ac:spMkLst>
            <pc:docMk/>
            <pc:sldMk cId="819593422" sldId="293"/>
            <ac:spMk id="55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4:36.199" v="1572" actId="26606"/>
          <ac:spMkLst>
            <pc:docMk/>
            <pc:sldMk cId="819593422" sldId="293"/>
            <ac:spMk id="56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3:31.025" v="1519" actId="26606"/>
          <ac:spMkLst>
            <pc:docMk/>
            <pc:sldMk cId="819593422" sldId="293"/>
            <ac:spMk id="57" creationId="{26C2F60D-36DC-4E6D-8544-3562BBABA872}"/>
          </ac:spMkLst>
        </pc:spChg>
        <pc:spChg chg="add del">
          <ac:chgData name="Ricardo Rodriguescrespo" userId="37b784f3-3f16-414c-8c10-75c35ade24c4" providerId="ADAL" clId="{2EECF05C-29B4-4835-83E0-266342D36CE2}" dt="2021-12-14T19:44:36.199" v="1572" actId="26606"/>
          <ac:spMkLst>
            <pc:docMk/>
            <pc:sldMk cId="819593422" sldId="293"/>
            <ac:spMk id="58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3:31.025" v="1519" actId="26606"/>
          <ac:spMkLst>
            <pc:docMk/>
            <pc:sldMk cId="819593422" sldId="293"/>
            <ac:spMk id="59" creationId="{FCFFC7D5-8758-4C87-A839-9FF78F54327B}"/>
          </ac:spMkLst>
        </pc:spChg>
        <pc:spChg chg="add del">
          <ac:chgData name="Ricardo Rodriguescrespo" userId="37b784f3-3f16-414c-8c10-75c35ade24c4" providerId="ADAL" clId="{2EECF05C-29B4-4835-83E0-266342D36CE2}" dt="2021-12-14T19:44:36.199" v="1572" actId="26606"/>
          <ac:spMkLst>
            <pc:docMk/>
            <pc:sldMk cId="819593422" sldId="293"/>
            <ac:spMk id="60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3:36.029" v="1521" actId="26606"/>
          <ac:spMkLst>
            <pc:docMk/>
            <pc:sldMk cId="819593422" sldId="293"/>
            <ac:spMk id="61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3:36.029" v="1521" actId="26606"/>
          <ac:spMkLst>
            <pc:docMk/>
            <pc:sldMk cId="819593422" sldId="293"/>
            <ac:spMk id="62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3:36.029" v="1521" actId="26606"/>
          <ac:spMkLst>
            <pc:docMk/>
            <pc:sldMk cId="819593422" sldId="293"/>
            <ac:spMk id="63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3:36.029" v="1521" actId="26606"/>
          <ac:spMkLst>
            <pc:docMk/>
            <pc:sldMk cId="819593422" sldId="293"/>
            <ac:spMk id="64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3:36.029" v="1521" actId="26606"/>
          <ac:spMkLst>
            <pc:docMk/>
            <pc:sldMk cId="819593422" sldId="293"/>
            <ac:spMk id="66" creationId="{0ED8FC7E-742C-4B53-B6FF-F19F8EDA28B3}"/>
          </ac:spMkLst>
        </pc:spChg>
        <pc:spChg chg="add del">
          <ac:chgData name="Ricardo Rodriguescrespo" userId="37b784f3-3f16-414c-8c10-75c35ade24c4" providerId="ADAL" clId="{2EECF05C-29B4-4835-83E0-266342D36CE2}" dt="2021-12-14T19:44:36.199" v="1572" actId="26606"/>
          <ac:spMkLst>
            <pc:docMk/>
            <pc:sldMk cId="819593422" sldId="293"/>
            <ac:spMk id="67" creationId="{4EB7CBBE-178B-4DB3-AD92-DED458BAE7CE}"/>
          </ac:spMkLst>
        </pc:spChg>
        <pc:spChg chg="add del">
          <ac:chgData name="Ricardo Rodriguescrespo" userId="37b784f3-3f16-414c-8c10-75c35ade24c4" providerId="ADAL" clId="{2EECF05C-29B4-4835-83E0-266342D36CE2}" dt="2021-12-14T19:43:48.457" v="1536" actId="26606"/>
          <ac:spMkLst>
            <pc:docMk/>
            <pc:sldMk cId="819593422" sldId="293"/>
            <ac:spMk id="6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3:48.457" v="1536" actId="26606"/>
          <ac:spMkLst>
            <pc:docMk/>
            <pc:sldMk cId="819593422" sldId="293"/>
            <ac:spMk id="69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3:48.457" v="1536" actId="26606"/>
          <ac:spMkLst>
            <pc:docMk/>
            <pc:sldMk cId="819593422" sldId="293"/>
            <ac:spMk id="70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3:48.457" v="1536" actId="26606"/>
          <ac:spMkLst>
            <pc:docMk/>
            <pc:sldMk cId="819593422" sldId="293"/>
            <ac:spMk id="71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3:48.457" v="1536" actId="26606"/>
          <ac:spMkLst>
            <pc:docMk/>
            <pc:sldMk cId="819593422" sldId="293"/>
            <ac:spMk id="73" creationId="{5E698B96-C345-4CAB-9657-02BD17A19499}"/>
          </ac:spMkLst>
        </pc:spChg>
        <pc:spChg chg="add del">
          <ac:chgData name="Ricardo Rodriguescrespo" userId="37b784f3-3f16-414c-8c10-75c35ade24c4" providerId="ADAL" clId="{2EECF05C-29B4-4835-83E0-266342D36CE2}" dt="2021-12-14T19:43:48.457" v="1536" actId="26606"/>
          <ac:spMkLst>
            <pc:docMk/>
            <pc:sldMk cId="819593422" sldId="293"/>
            <ac:spMk id="74" creationId="{A90EB1ED-CF74-44C2-853E-6177E160AB3F}"/>
          </ac:spMkLst>
        </pc:spChg>
        <pc:spChg chg="add del">
          <ac:chgData name="Ricardo Rodriguescrespo" userId="37b784f3-3f16-414c-8c10-75c35ade24c4" providerId="ADAL" clId="{2EECF05C-29B4-4835-83E0-266342D36CE2}" dt="2021-12-14T19:44:36.199" v="1572" actId="26606"/>
          <ac:spMkLst>
            <pc:docMk/>
            <pc:sldMk cId="819593422" sldId="293"/>
            <ac:spMk id="76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4:37.850" v="1574" actId="26606"/>
          <ac:spMkLst>
            <pc:docMk/>
            <pc:sldMk cId="819593422" sldId="293"/>
            <ac:spMk id="78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4:37.850" v="1574" actId="26606"/>
          <ac:spMkLst>
            <pc:docMk/>
            <pc:sldMk cId="819593422" sldId="293"/>
            <ac:spMk id="79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4:37.850" v="1574" actId="26606"/>
          <ac:spMkLst>
            <pc:docMk/>
            <pc:sldMk cId="819593422" sldId="293"/>
            <ac:spMk id="80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4:37.850" v="1574" actId="26606"/>
          <ac:spMkLst>
            <pc:docMk/>
            <pc:sldMk cId="819593422" sldId="293"/>
            <ac:spMk id="81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4:37.850" v="1574" actId="26606"/>
          <ac:spMkLst>
            <pc:docMk/>
            <pc:sldMk cId="819593422" sldId="293"/>
            <ac:spMk id="82" creationId="{F47DB6CD-8E9E-4643-B3B6-01BD80429B3C}"/>
          </ac:spMkLst>
        </pc:spChg>
        <pc:spChg chg="add del">
          <ac:chgData name="Ricardo Rodriguescrespo" userId="37b784f3-3f16-414c-8c10-75c35ade24c4" providerId="ADAL" clId="{2EECF05C-29B4-4835-83E0-266342D36CE2}" dt="2021-12-14T19:44:39.438" v="1576" actId="26606"/>
          <ac:spMkLst>
            <pc:docMk/>
            <pc:sldMk cId="819593422" sldId="293"/>
            <ac:spMk id="84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4:39.438" v="1576" actId="26606"/>
          <ac:spMkLst>
            <pc:docMk/>
            <pc:sldMk cId="819593422" sldId="293"/>
            <ac:spMk id="85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4:39.438" v="1576" actId="26606"/>
          <ac:spMkLst>
            <pc:docMk/>
            <pc:sldMk cId="819593422" sldId="293"/>
            <ac:spMk id="86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4:39.438" v="1576" actId="26606"/>
          <ac:spMkLst>
            <pc:docMk/>
            <pc:sldMk cId="819593422" sldId="293"/>
            <ac:spMk id="87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4:39.438" v="1576" actId="26606"/>
          <ac:spMkLst>
            <pc:docMk/>
            <pc:sldMk cId="819593422" sldId="293"/>
            <ac:spMk id="88" creationId="{4EB7CBBE-178B-4DB3-AD92-DED458BAE7CE}"/>
          </ac:spMkLst>
        </pc:spChg>
        <pc:spChg chg="add del">
          <ac:chgData name="Ricardo Rodriguescrespo" userId="37b784f3-3f16-414c-8c10-75c35ade24c4" providerId="ADAL" clId="{2EECF05C-29B4-4835-83E0-266342D36CE2}" dt="2021-12-14T19:44:45.708" v="1578" actId="26606"/>
          <ac:spMkLst>
            <pc:docMk/>
            <pc:sldMk cId="819593422" sldId="293"/>
            <ac:spMk id="90" creationId="{A6EF5A53-0A64-4CA5-B9C7-1CB97CB5CF1C}"/>
          </ac:spMkLst>
        </pc:spChg>
        <pc:spChg chg="add del">
          <ac:chgData name="Ricardo Rodriguescrespo" userId="37b784f3-3f16-414c-8c10-75c35ade24c4" providerId="ADAL" clId="{2EECF05C-29B4-4835-83E0-266342D36CE2}" dt="2021-12-14T19:44:45.708" v="1578" actId="26606"/>
          <ac:spMkLst>
            <pc:docMk/>
            <pc:sldMk cId="819593422" sldId="293"/>
            <ac:spMk id="91" creationId="{34ABFBEA-4EB0-4D02-A2C0-1733CD3D6F12}"/>
          </ac:spMkLst>
        </pc:spChg>
        <pc:spChg chg="add del">
          <ac:chgData name="Ricardo Rodriguescrespo" userId="37b784f3-3f16-414c-8c10-75c35ade24c4" providerId="ADAL" clId="{2EECF05C-29B4-4835-83E0-266342D36CE2}" dt="2021-12-14T19:44:45.708" v="1578" actId="26606"/>
          <ac:spMkLst>
            <pc:docMk/>
            <pc:sldMk cId="819593422" sldId="293"/>
            <ac:spMk id="92" creationId="{19E083F6-57F4-487B-A766-EA0462B1EED8}"/>
          </ac:spMkLst>
        </pc:spChg>
        <pc:spChg chg="add del">
          <ac:chgData name="Ricardo Rodriguescrespo" userId="37b784f3-3f16-414c-8c10-75c35ade24c4" providerId="ADAL" clId="{2EECF05C-29B4-4835-83E0-266342D36CE2}" dt="2021-12-14T19:44:45.708" v="1578" actId="26606"/>
          <ac:spMkLst>
            <pc:docMk/>
            <pc:sldMk cId="819593422" sldId="293"/>
            <ac:spMk id="93" creationId="{7A18C9FB-EC4C-4DAE-8F7D-C6E5AF607958}"/>
          </ac:spMkLst>
        </pc:spChg>
        <pc:spChg chg="add del">
          <ac:chgData name="Ricardo Rodriguescrespo" userId="37b784f3-3f16-414c-8c10-75c35ade24c4" providerId="ADAL" clId="{2EECF05C-29B4-4835-83E0-266342D36CE2}" dt="2021-12-14T19:44:45.708" v="1578" actId="26606"/>
          <ac:spMkLst>
            <pc:docMk/>
            <pc:sldMk cId="819593422" sldId="293"/>
            <ac:spMk id="94" creationId="{F47DB6CD-8E9E-4643-B3B6-01BD80429B3C}"/>
          </ac:spMkLst>
        </pc:spChg>
        <pc:spChg chg="add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96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97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98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99" creationId="{7A18C9FB-EC4C-4DAE-8F7D-C6E5AF607958}"/>
          </ac:spMkLst>
        </pc:spChg>
        <pc:spChg chg="add">
          <ac:chgData name="Ricardo Rodriguescrespo" userId="37b784f3-3f16-414c-8c10-75c35ade24c4" providerId="ADAL" clId="{2EECF05C-29B4-4835-83E0-266342D36CE2}" dt="2021-12-14T19:44:45.714" v="1579" actId="26606"/>
          <ac:spMkLst>
            <pc:docMk/>
            <pc:sldMk cId="819593422" sldId="293"/>
            <ac:spMk id="100" creationId="{4EB7CBBE-178B-4DB3-AD92-DED458BAE7CE}"/>
          </ac:spMkLst>
        </pc:spChg>
        <pc:grpChg chg="add del">
          <ac:chgData name="Ricardo Rodriguescrespo" userId="37b784f3-3f16-414c-8c10-75c35ade24c4" providerId="ADAL" clId="{2EECF05C-29B4-4835-83E0-266342D36CE2}" dt="2021-12-14T19:44:15.596" v="1570" actId="26606"/>
          <ac:grpSpMkLst>
            <pc:docMk/>
            <pc:sldMk cId="819593422" sldId="293"/>
            <ac:grpSpMk id="41" creationId="{2C072688-BFC7-4FE8-A45E-B3C63CBB9632}"/>
          </ac:grpSpMkLst>
        </pc:grpChg>
        <pc:grpChg chg="add del">
          <ac:chgData name="Ricardo Rodriguescrespo" userId="37b784f3-3f16-414c-8c10-75c35ade24c4" providerId="ADAL" clId="{2EECF05C-29B4-4835-83E0-266342D36CE2}" dt="2021-12-14T19:43:48.457" v="1536" actId="26606"/>
          <ac:grpSpMkLst>
            <pc:docMk/>
            <pc:sldMk cId="819593422" sldId="293"/>
            <ac:grpSpMk id="75" creationId="{57743230-5CA1-4096-8FEF-2A1530D8DDE5}"/>
          </ac:grpSpMkLst>
        </pc:grpChg>
        <pc:picChg chg="add mod modCrop">
          <ac:chgData name="Ricardo Rodriguescrespo" userId="37b784f3-3f16-414c-8c10-75c35ade24c4" providerId="ADAL" clId="{2EECF05C-29B4-4835-83E0-266342D36CE2}" dt="2021-12-14T20:12:57.639" v="2073" actId="1076"/>
          <ac:picMkLst>
            <pc:docMk/>
            <pc:sldMk cId="819593422" sldId="293"/>
            <ac:picMk id="3" creationId="{9EC35EF5-B805-4C69-96C0-3C85C77B3A51}"/>
          </ac:picMkLst>
        </pc:picChg>
        <pc:picChg chg="add del">
          <ac:chgData name="Ricardo Rodriguescrespo" userId="37b784f3-3f16-414c-8c10-75c35ade24c4" providerId="ADAL" clId="{2EECF05C-29B4-4835-83E0-266342D36CE2}" dt="2021-12-14T19:43:31.025" v="1519" actId="26606"/>
          <ac:picMkLst>
            <pc:docMk/>
            <pc:sldMk cId="819593422" sldId="293"/>
            <ac:picMk id="45" creationId="{23BC459A-480B-4E00-A09E-98B5B599F6B2}"/>
          </ac:picMkLst>
        </pc:picChg>
        <pc:picChg chg="add mod ord">
          <ac:chgData name="Ricardo Rodriguescrespo" userId="37b784f3-3f16-414c-8c10-75c35ade24c4" providerId="ADAL" clId="{2EECF05C-29B4-4835-83E0-266342D36CE2}" dt="2021-12-14T19:44:45.714" v="1579" actId="26606"/>
          <ac:picMkLst>
            <pc:docMk/>
            <pc:sldMk cId="819593422" sldId="293"/>
            <ac:picMk id="52" creationId="{C34FAF54-9D23-4EBB-85A9-296B7C57D429}"/>
          </ac:picMkLst>
        </pc:picChg>
        <pc:picChg chg="add del">
          <ac:chgData name="Ricardo Rodriguescrespo" userId="37b784f3-3f16-414c-8c10-75c35ade24c4" providerId="ADAL" clId="{2EECF05C-29B4-4835-83E0-266342D36CE2}" dt="2021-12-14T19:43:36.029" v="1521" actId="26606"/>
          <ac:picMkLst>
            <pc:docMk/>
            <pc:sldMk cId="819593422" sldId="293"/>
            <ac:picMk id="65" creationId="{83B919A2-D1BD-4C8C-9437-E7B6050FA038}"/>
          </ac:picMkLst>
        </pc:picChg>
        <pc:picChg chg="add del">
          <ac:chgData name="Ricardo Rodriguescrespo" userId="37b784f3-3f16-414c-8c10-75c35ade24c4" providerId="ADAL" clId="{2EECF05C-29B4-4835-83E0-266342D36CE2}" dt="2021-12-14T19:43:48.457" v="1536" actId="26606"/>
          <ac:picMkLst>
            <pc:docMk/>
            <pc:sldMk cId="819593422" sldId="293"/>
            <ac:picMk id="72" creationId="{75B3EF2B-7FD5-41E9-846C-64452F0EFC6B}"/>
          </ac:picMkLst>
        </pc:picChg>
        <pc:picChg chg="add mod">
          <ac:chgData name="Ricardo Rodriguescrespo" userId="37b784f3-3f16-414c-8c10-75c35ade24c4" providerId="ADAL" clId="{2EECF05C-29B4-4835-83E0-266342D36CE2}" dt="2021-12-14T20:12:55.490" v="2072" actId="1076"/>
          <ac:picMkLst>
            <pc:docMk/>
            <pc:sldMk cId="819593422" sldId="293"/>
            <ac:picMk id="6146" creationId="{17D433FB-4D7D-4AF8-B8A2-72F26389A208}"/>
          </ac:picMkLst>
        </pc:picChg>
      </pc:sldChg>
      <pc:sldChg chg="addSp modSp add mod modTransition modAnim">
        <pc:chgData name="Ricardo Rodriguescrespo" userId="37b784f3-3f16-414c-8c10-75c35ade24c4" providerId="ADAL" clId="{2EECF05C-29B4-4835-83E0-266342D36CE2}" dt="2021-12-14T21:07:40.557" v="2584" actId="2062"/>
        <pc:sldMkLst>
          <pc:docMk/>
          <pc:sldMk cId="2493344439" sldId="294"/>
        </pc:sldMkLst>
        <pc:spChg chg="add mod">
          <ac:chgData name="Ricardo Rodriguescrespo" userId="37b784f3-3f16-414c-8c10-75c35ade24c4" providerId="ADAL" clId="{2EECF05C-29B4-4835-83E0-266342D36CE2}" dt="2021-12-14T21:05:39.876" v="2568" actId="207"/>
          <ac:spMkLst>
            <pc:docMk/>
            <pc:sldMk cId="2493344439" sldId="294"/>
            <ac:spMk id="5" creationId="{2F2EC270-3338-4F4B-B388-47198043FD9E}"/>
          </ac:spMkLst>
        </pc:spChg>
        <pc:spChg chg="add mod ord">
          <ac:chgData name="Ricardo Rodriguescrespo" userId="37b784f3-3f16-414c-8c10-75c35ade24c4" providerId="ADAL" clId="{2EECF05C-29B4-4835-83E0-266342D36CE2}" dt="2021-12-14T21:05:39.876" v="2568" actId="207"/>
          <ac:spMkLst>
            <pc:docMk/>
            <pc:sldMk cId="2493344439" sldId="294"/>
            <ac:spMk id="8" creationId="{6FE96E3E-3EE0-41FE-AE32-C682E31A62D6}"/>
          </ac:spMkLst>
        </pc:spChg>
        <pc:grpChg chg="add mod">
          <ac:chgData name="Ricardo Rodriguescrespo" userId="37b784f3-3f16-414c-8c10-75c35ade24c4" providerId="ADAL" clId="{2EECF05C-29B4-4835-83E0-266342D36CE2}" dt="2021-12-14T21:05:39.876" v="2568" actId="207"/>
          <ac:grpSpMkLst>
            <pc:docMk/>
            <pc:sldMk cId="2493344439" sldId="294"/>
            <ac:grpSpMk id="9" creationId="{8DC6477D-A610-4791-9A01-04839B56A8BD}"/>
          </ac:grpSpMkLst>
        </pc:grpChg>
        <pc:graphicFrameChg chg="mod ord modGraphic">
          <ac:chgData name="Ricardo Rodriguescrespo" userId="37b784f3-3f16-414c-8c10-75c35ade24c4" providerId="ADAL" clId="{2EECF05C-29B4-4835-83E0-266342D36CE2}" dt="2021-12-14T21:07:33.996" v="2583" actId="2062"/>
          <ac:graphicFrameMkLst>
            <pc:docMk/>
            <pc:sldMk cId="2493344439" sldId="294"/>
            <ac:graphicFrameMk id="10" creationId="{619F0B82-0C0E-4028-B99D-97F3921590EE}"/>
          </ac:graphicFrameMkLst>
        </pc:graphicFrameChg>
        <pc:graphicFrameChg chg="mod ord modGraphic">
          <ac:chgData name="Ricardo Rodriguescrespo" userId="37b784f3-3f16-414c-8c10-75c35ade24c4" providerId="ADAL" clId="{2EECF05C-29B4-4835-83E0-266342D36CE2}" dt="2021-12-14T21:07:40.557" v="2584" actId="2062"/>
          <ac:graphicFrameMkLst>
            <pc:docMk/>
            <pc:sldMk cId="2493344439" sldId="294"/>
            <ac:graphicFrameMk id="12" creationId="{408FF5CA-AA80-4B25-914E-07DD7A792DF2}"/>
          </ac:graphicFrameMkLst>
        </pc:graphicFrameChg>
        <pc:picChg chg="add mod">
          <ac:chgData name="Ricardo Rodriguescrespo" userId="37b784f3-3f16-414c-8c10-75c35ade24c4" providerId="ADAL" clId="{2EECF05C-29B4-4835-83E0-266342D36CE2}" dt="2021-12-14T19:58:13" v="1835" actId="14100"/>
          <ac:picMkLst>
            <pc:docMk/>
            <pc:sldMk cId="2493344439" sldId="294"/>
            <ac:picMk id="4" creationId="{D05ADBD8-4F2B-42B3-ACC0-08588674C02E}"/>
          </ac:picMkLst>
        </pc:picChg>
        <pc:picChg chg="add mod">
          <ac:chgData name="Ricardo Rodriguescrespo" userId="37b784f3-3f16-414c-8c10-75c35ade24c4" providerId="ADAL" clId="{2EECF05C-29B4-4835-83E0-266342D36CE2}" dt="2021-12-14T20:05:11.254" v="2044" actId="1076"/>
          <ac:picMkLst>
            <pc:docMk/>
            <pc:sldMk cId="2493344439" sldId="294"/>
            <ac:picMk id="15" creationId="{89BF1286-B863-4C28-B31A-F56413F0D8C3}"/>
          </ac:picMkLst>
        </pc:picChg>
        <pc:picChg chg="add mod">
          <ac:chgData name="Ricardo Rodriguescrespo" userId="37b784f3-3f16-414c-8c10-75c35ade24c4" providerId="ADAL" clId="{2EECF05C-29B4-4835-83E0-266342D36CE2}" dt="2021-12-14T20:05:08.993" v="2043" actId="1076"/>
          <ac:picMkLst>
            <pc:docMk/>
            <pc:sldMk cId="2493344439" sldId="294"/>
            <ac:picMk id="5122" creationId="{CBB53684-A2FC-4BCC-9E77-484FA2CF73D2}"/>
          </ac:picMkLst>
        </pc:picChg>
      </pc:sldChg>
      <pc:sldChg chg="addSp delSp modSp add del mod">
        <pc:chgData name="Ricardo Rodriguescrespo" userId="37b784f3-3f16-414c-8c10-75c35ade24c4" providerId="ADAL" clId="{2EECF05C-29B4-4835-83E0-266342D36CE2}" dt="2021-12-14T20:11:37.238" v="2064" actId="47"/>
        <pc:sldMkLst>
          <pc:docMk/>
          <pc:sldMk cId="9922958" sldId="295"/>
        </pc:sldMkLst>
        <pc:spChg chg="mod ord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4" creationId="{F1EDEC28-CF1C-493E-9330-8909E52BEABA}"/>
          </ac:spMkLst>
        </pc:spChg>
        <pc:spChg chg="del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96" creationId="{A6EF5A53-0A64-4CA5-B9C7-1CB97CB5CF1C}"/>
          </ac:spMkLst>
        </pc:spChg>
        <pc:spChg chg="del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97" creationId="{34ABFBEA-4EB0-4D02-A2C0-1733CD3D6F12}"/>
          </ac:spMkLst>
        </pc:spChg>
        <pc:spChg chg="del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98" creationId="{19E083F6-57F4-487B-A766-EA0462B1EED8}"/>
          </ac:spMkLst>
        </pc:spChg>
        <pc:spChg chg="del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99" creationId="{7A18C9FB-EC4C-4DAE-8F7D-C6E5AF607958}"/>
          </ac:spMkLst>
        </pc:spChg>
        <pc:spChg chg="del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100" creationId="{4EB7CBBE-178B-4DB3-AD92-DED458BAE7CE}"/>
          </ac:spMkLst>
        </pc:spChg>
        <pc:spChg chg="add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135" creationId="{A6EF5A53-0A64-4CA5-B9C7-1CB97CB5CF1C}"/>
          </ac:spMkLst>
        </pc:spChg>
        <pc:spChg chg="add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137" creationId="{34ABFBEA-4EB0-4D02-A2C0-1733CD3D6F12}"/>
          </ac:spMkLst>
        </pc:spChg>
        <pc:spChg chg="add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139" creationId="{19E083F6-57F4-487B-A766-EA0462B1EED8}"/>
          </ac:spMkLst>
        </pc:spChg>
        <pc:spChg chg="add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141" creationId="{665A5CBD-5BDA-4345-915C-718F0E585911}"/>
          </ac:spMkLst>
        </pc:spChg>
        <pc:spChg chg="add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143" creationId="{76C7AB4C-8EB9-429F-8A0A-DA31E3C45B03}"/>
          </ac:spMkLst>
        </pc:spChg>
        <pc:spChg chg="add">
          <ac:chgData name="Ricardo Rodriguescrespo" userId="37b784f3-3f16-414c-8c10-75c35ade24c4" providerId="ADAL" clId="{2EECF05C-29B4-4835-83E0-266342D36CE2}" dt="2021-12-14T20:11:15.609" v="2062" actId="26606"/>
          <ac:spMkLst>
            <pc:docMk/>
            <pc:sldMk cId="9922958" sldId="295"/>
            <ac:spMk id="145" creationId="{3C57E80E-9904-485F-9542-31EB48D3C374}"/>
          </ac:spMkLst>
        </pc:spChg>
        <pc:picChg chg="mod">
          <ac:chgData name="Ricardo Rodriguescrespo" userId="37b784f3-3f16-414c-8c10-75c35ade24c4" providerId="ADAL" clId="{2EECF05C-29B4-4835-83E0-266342D36CE2}" dt="2021-12-14T20:11:20.841" v="2063" actId="14100"/>
          <ac:picMkLst>
            <pc:docMk/>
            <pc:sldMk cId="9922958" sldId="295"/>
            <ac:picMk id="3" creationId="{9EC35EF5-B805-4C69-96C0-3C85C77B3A51}"/>
          </ac:picMkLst>
        </pc:picChg>
        <pc:picChg chg="mod">
          <ac:chgData name="Ricardo Rodriguescrespo" userId="37b784f3-3f16-414c-8c10-75c35ade24c4" providerId="ADAL" clId="{2EECF05C-29B4-4835-83E0-266342D36CE2}" dt="2021-12-14T20:11:15.609" v="2062" actId="26606"/>
          <ac:picMkLst>
            <pc:docMk/>
            <pc:sldMk cId="9922958" sldId="295"/>
            <ac:picMk id="52" creationId="{C34FAF54-9D23-4EBB-85A9-296B7C57D429}"/>
          </ac:picMkLst>
        </pc:picChg>
        <pc:picChg chg="mod">
          <ac:chgData name="Ricardo Rodriguescrespo" userId="37b784f3-3f16-414c-8c10-75c35ade24c4" providerId="ADAL" clId="{2EECF05C-29B4-4835-83E0-266342D36CE2}" dt="2021-12-14T20:11:15.609" v="2062" actId="26606"/>
          <ac:picMkLst>
            <pc:docMk/>
            <pc:sldMk cId="9922958" sldId="295"/>
            <ac:picMk id="6146" creationId="{17D433FB-4D7D-4AF8-B8A2-72F26389A208}"/>
          </ac:picMkLst>
        </pc:picChg>
      </pc:sldChg>
      <pc:sldChg chg="addSp modSp add mod modTransition">
        <pc:chgData name="Ricardo Rodriguescrespo" userId="37b784f3-3f16-414c-8c10-75c35ade24c4" providerId="ADAL" clId="{2EECF05C-29B4-4835-83E0-266342D36CE2}" dt="2021-12-14T21:03:15.376" v="2561"/>
        <pc:sldMkLst>
          <pc:docMk/>
          <pc:sldMk cId="1476618107" sldId="295"/>
        </pc:sldMkLst>
        <pc:spChg chg="mod">
          <ac:chgData name="Ricardo Rodriguescrespo" userId="37b784f3-3f16-414c-8c10-75c35ade24c4" providerId="ADAL" clId="{2EECF05C-29B4-4835-83E0-266342D36CE2}" dt="2021-12-14T20:26:08.149" v="2336" actId="1076"/>
          <ac:spMkLst>
            <pc:docMk/>
            <pc:sldMk cId="1476618107" sldId="295"/>
            <ac:spMk id="2" creationId="{506AD393-86B8-415C-B233-2508332250FC}"/>
          </ac:spMkLst>
        </pc:spChg>
        <pc:spChg chg="add mod">
          <ac:chgData name="Ricardo Rodriguescrespo" userId="37b784f3-3f16-414c-8c10-75c35ade24c4" providerId="ADAL" clId="{2EECF05C-29B4-4835-83E0-266342D36CE2}" dt="2021-12-14T20:25:59.646" v="2335" actId="404"/>
          <ac:spMkLst>
            <pc:docMk/>
            <pc:sldMk cId="1476618107" sldId="295"/>
            <ac:spMk id="3" creationId="{381534C7-E99B-40F6-89C6-FF3375533D8B}"/>
          </ac:spMkLst>
        </pc:spChg>
      </pc:sldChg>
      <pc:sldChg chg="add del">
        <pc:chgData name="Ricardo Rodriguescrespo" userId="37b784f3-3f16-414c-8c10-75c35ade24c4" providerId="ADAL" clId="{2EECF05C-29B4-4835-83E0-266342D36CE2}" dt="2021-12-14T20:13:48.965" v="2084"/>
        <pc:sldMkLst>
          <pc:docMk/>
          <pc:sldMk cId="1584412852" sldId="295"/>
        </pc:sldMkLst>
      </pc:sldChg>
      <pc:sldChg chg="add del">
        <pc:chgData name="Ricardo Rodriguescrespo" userId="37b784f3-3f16-414c-8c10-75c35ade24c4" providerId="ADAL" clId="{2EECF05C-29B4-4835-83E0-266342D36CE2}" dt="2021-12-14T20:13:37.492" v="2078" actId="2696"/>
        <pc:sldMkLst>
          <pc:docMk/>
          <pc:sldMk cId="3001713881" sldId="295"/>
        </pc:sldMkLst>
      </pc:sldChg>
      <pc:sldChg chg="add del">
        <pc:chgData name="Ricardo Rodriguescrespo" userId="37b784f3-3f16-414c-8c10-75c35ade24c4" providerId="ADAL" clId="{2EECF05C-29B4-4835-83E0-266342D36CE2}" dt="2021-12-14T20:13:42.309" v="2080"/>
        <pc:sldMkLst>
          <pc:docMk/>
          <pc:sldMk cId="3914943220" sldId="295"/>
        </pc:sldMkLst>
      </pc:sldChg>
    </pc:docChg>
  </pc:docChgLst>
  <pc:docChgLst>
    <pc:chgData name="Ricardo Rodriguescrespo" userId="37b784f3-3f16-414c-8c10-75c35ade24c4" providerId="ADAL" clId="{7877B630-EB8E-413F-82F6-68922F9AB97B}"/>
    <pc:docChg chg="undo custSel addSld delSld modSld">
      <pc:chgData name="Ricardo Rodriguescrespo" userId="37b784f3-3f16-414c-8c10-75c35ade24c4" providerId="ADAL" clId="{7877B630-EB8E-413F-82F6-68922F9AB97B}" dt="2021-12-12T13:04:22.779" v="23"/>
      <pc:docMkLst>
        <pc:docMk/>
      </pc:docMkLst>
      <pc:sldChg chg="add del">
        <pc:chgData name="Ricardo Rodriguescrespo" userId="37b784f3-3f16-414c-8c10-75c35ade24c4" providerId="ADAL" clId="{7877B630-EB8E-413F-82F6-68922F9AB97B}" dt="2021-12-12T13:01:03.879" v="15" actId="47"/>
        <pc:sldMkLst>
          <pc:docMk/>
          <pc:sldMk cId="390590976" sldId="258"/>
        </pc:sldMkLst>
      </pc:sldChg>
      <pc:sldChg chg="del">
        <pc:chgData name="Ricardo Rodriguescrespo" userId="37b784f3-3f16-414c-8c10-75c35ade24c4" providerId="ADAL" clId="{7877B630-EB8E-413F-82F6-68922F9AB97B}" dt="2021-12-12T12:59:51.346" v="10" actId="47"/>
        <pc:sldMkLst>
          <pc:docMk/>
          <pc:sldMk cId="55472907" sldId="259"/>
        </pc:sldMkLst>
      </pc:sldChg>
      <pc:sldChg chg="delSp add del setBg delDesignElem">
        <pc:chgData name="Ricardo Rodriguescrespo" userId="37b784f3-3f16-414c-8c10-75c35ade24c4" providerId="ADAL" clId="{7877B630-EB8E-413F-82F6-68922F9AB97B}" dt="2021-12-12T13:01:02.803" v="14" actId="47"/>
        <pc:sldMkLst>
          <pc:docMk/>
          <pc:sldMk cId="81079969" sldId="260"/>
        </pc:sldMkLst>
        <pc:spChg chg="del">
          <ac:chgData name="Ricardo Rodriguescrespo" userId="37b784f3-3f16-414c-8c10-75c35ade24c4" providerId="ADAL" clId="{7877B630-EB8E-413F-82F6-68922F9AB97B}" dt="2021-12-12T13:00:46.554" v="12"/>
          <ac:spMkLst>
            <pc:docMk/>
            <pc:sldMk cId="81079969" sldId="260"/>
            <ac:spMk id="8" creationId="{A6EF5A53-0A64-4CA5-B9C7-1CB97CB5CF1C}"/>
          </ac:spMkLst>
        </pc:spChg>
        <pc:spChg chg="del">
          <ac:chgData name="Ricardo Rodriguescrespo" userId="37b784f3-3f16-414c-8c10-75c35ade24c4" providerId="ADAL" clId="{7877B630-EB8E-413F-82F6-68922F9AB97B}" dt="2021-12-12T13:00:46.554" v="12"/>
          <ac:spMkLst>
            <pc:docMk/>
            <pc:sldMk cId="81079969" sldId="260"/>
            <ac:spMk id="10" creationId="{34ABFBEA-4EB0-4D02-A2C0-1733CD3D6F12}"/>
          </ac:spMkLst>
        </pc:spChg>
        <pc:spChg chg="del">
          <ac:chgData name="Ricardo Rodriguescrespo" userId="37b784f3-3f16-414c-8c10-75c35ade24c4" providerId="ADAL" clId="{7877B630-EB8E-413F-82F6-68922F9AB97B}" dt="2021-12-12T13:00:46.554" v="12"/>
          <ac:spMkLst>
            <pc:docMk/>
            <pc:sldMk cId="81079969" sldId="260"/>
            <ac:spMk id="12" creationId="{19E083F6-57F4-487B-A766-EA0462B1EED8}"/>
          </ac:spMkLst>
        </pc:spChg>
        <pc:spChg chg="del">
          <ac:chgData name="Ricardo Rodriguescrespo" userId="37b784f3-3f16-414c-8c10-75c35ade24c4" providerId="ADAL" clId="{7877B630-EB8E-413F-82F6-68922F9AB97B}" dt="2021-12-12T13:00:46.554" v="12"/>
          <ac:spMkLst>
            <pc:docMk/>
            <pc:sldMk cId="81079969" sldId="260"/>
            <ac:spMk id="14" creationId="{7A18C9FB-EC4C-4DAE-8F7D-C6E5AF607958}"/>
          </ac:spMkLst>
        </pc:spChg>
        <pc:spChg chg="del">
          <ac:chgData name="Ricardo Rodriguescrespo" userId="37b784f3-3f16-414c-8c10-75c35ade24c4" providerId="ADAL" clId="{7877B630-EB8E-413F-82F6-68922F9AB97B}" dt="2021-12-12T13:00:46.554" v="12"/>
          <ac:spMkLst>
            <pc:docMk/>
            <pc:sldMk cId="81079969" sldId="260"/>
            <ac:spMk id="16" creationId="{00572931-961B-4A48-8B38-E9A9DB6E8111}"/>
          </ac:spMkLst>
        </pc:spChg>
        <pc:spChg chg="del">
          <ac:chgData name="Ricardo Rodriguescrespo" userId="37b784f3-3f16-414c-8c10-75c35ade24c4" providerId="ADAL" clId="{7877B630-EB8E-413F-82F6-68922F9AB97B}" dt="2021-12-12T13:00:46.554" v="12"/>
          <ac:spMkLst>
            <pc:docMk/>
            <pc:sldMk cId="81079969" sldId="260"/>
            <ac:spMk id="18" creationId="{0F29AAD2-96E3-4A6F-9A5E-B6B9E7E11EC4}"/>
          </ac:spMkLst>
        </pc:spChg>
        <pc:spChg chg="del">
          <ac:chgData name="Ricardo Rodriguescrespo" userId="37b784f3-3f16-414c-8c10-75c35ade24c4" providerId="ADAL" clId="{7877B630-EB8E-413F-82F6-68922F9AB97B}" dt="2021-12-12T13:00:46.554" v="12"/>
          <ac:spMkLst>
            <pc:docMk/>
            <pc:sldMk cId="81079969" sldId="260"/>
            <ac:spMk id="20" creationId="{4EC84841-2631-44D2-A01B-6AF0CF7F7393}"/>
          </ac:spMkLst>
        </pc:spChg>
      </pc:sldChg>
      <pc:sldChg chg="new del">
        <pc:chgData name="Ricardo Rodriguescrespo" userId="37b784f3-3f16-414c-8c10-75c35ade24c4" providerId="ADAL" clId="{7877B630-EB8E-413F-82F6-68922F9AB97B}" dt="2021-12-12T12:59:09.010" v="4" actId="47"/>
        <pc:sldMkLst>
          <pc:docMk/>
          <pc:sldMk cId="1491136674" sldId="260"/>
        </pc:sldMkLst>
      </pc:sldChg>
      <pc:sldChg chg="new">
        <pc:chgData name="Ricardo Rodriguescrespo" userId="37b784f3-3f16-414c-8c10-75c35ade24c4" providerId="ADAL" clId="{7877B630-EB8E-413F-82F6-68922F9AB97B}" dt="2021-12-12T12:58:52.738" v="1" actId="680"/>
        <pc:sldMkLst>
          <pc:docMk/>
          <pc:sldMk cId="3377876753" sldId="261"/>
        </pc:sldMkLst>
      </pc:sldChg>
      <pc:sldChg chg="new del">
        <pc:chgData name="Ricardo Rodriguescrespo" userId="37b784f3-3f16-414c-8c10-75c35ade24c4" providerId="ADAL" clId="{7877B630-EB8E-413F-82F6-68922F9AB97B}" dt="2021-12-12T12:59:08.003" v="3" actId="47"/>
        <pc:sldMkLst>
          <pc:docMk/>
          <pc:sldMk cId="961543506" sldId="262"/>
        </pc:sldMkLst>
      </pc:sldChg>
      <pc:sldChg chg="addSp modSp new mod setBg">
        <pc:chgData name="Ricardo Rodriguescrespo" userId="37b784f3-3f16-414c-8c10-75c35ade24c4" providerId="ADAL" clId="{7877B630-EB8E-413F-82F6-68922F9AB97B}" dt="2021-12-12T12:59:15.788" v="6" actId="26606"/>
        <pc:sldMkLst>
          <pc:docMk/>
          <pc:sldMk cId="1364375565" sldId="262"/>
        </pc:sldMkLst>
        <pc:spChg chg="mo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2" creationId="{14BDB1B2-5050-4AB1-BBEE-7C1F3C5097EB}"/>
          </ac:spMkLst>
        </pc:spChg>
        <pc:spChg chg="mo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3" creationId="{C5D0AD4D-7A56-4840-BDEF-D08FE326CE35}"/>
          </ac:spMkLst>
        </pc:spChg>
        <pc:spChg chg="ad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9" creationId="{A6EF5A53-0A64-4CA5-B9C7-1CB97CB5CF1C}"/>
          </ac:spMkLst>
        </pc:spChg>
        <pc:spChg chg="ad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11" creationId="{34ABFBEA-4EB0-4D02-A2C0-1733CD3D6F12}"/>
          </ac:spMkLst>
        </pc:spChg>
        <pc:spChg chg="ad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13" creationId="{19E083F6-57F4-487B-A766-EA0462B1EED8}"/>
          </ac:spMkLst>
        </pc:spChg>
        <pc:spChg chg="ad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15" creationId="{7A18C9FB-EC4C-4DAE-8F7D-C6E5AF607958}"/>
          </ac:spMkLst>
        </pc:spChg>
        <pc:spChg chg="ad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17" creationId="{26C2F60D-36DC-4E6D-8544-3562BBABA872}"/>
          </ac:spMkLst>
        </pc:spChg>
        <pc:spChg chg="add">
          <ac:chgData name="Ricardo Rodriguescrespo" userId="37b784f3-3f16-414c-8c10-75c35ade24c4" providerId="ADAL" clId="{7877B630-EB8E-413F-82F6-68922F9AB97B}" dt="2021-12-12T12:59:15.788" v="6" actId="26606"/>
          <ac:spMkLst>
            <pc:docMk/>
            <pc:sldMk cId="1364375565" sldId="262"/>
            <ac:spMk id="19" creationId="{FCFFC7D5-8758-4C87-A839-9FF78F54327B}"/>
          </ac:spMkLst>
        </pc:spChg>
        <pc:picChg chg="add">
          <ac:chgData name="Ricardo Rodriguescrespo" userId="37b784f3-3f16-414c-8c10-75c35ade24c4" providerId="ADAL" clId="{7877B630-EB8E-413F-82F6-68922F9AB97B}" dt="2021-12-12T12:59:15.788" v="6" actId="26606"/>
          <ac:picMkLst>
            <pc:docMk/>
            <pc:sldMk cId="1364375565" sldId="262"/>
            <ac:picMk id="5" creationId="{43829A61-4C45-46E4-8DF1-1466F657CC8B}"/>
          </ac:picMkLst>
        </pc:picChg>
      </pc:sldChg>
      <pc:sldChg chg="addSp modSp new mod setBg">
        <pc:chgData name="Ricardo Rodriguescrespo" userId="37b784f3-3f16-414c-8c10-75c35ade24c4" providerId="ADAL" clId="{7877B630-EB8E-413F-82F6-68922F9AB97B}" dt="2021-12-12T12:59:32.462" v="8" actId="26606"/>
        <pc:sldMkLst>
          <pc:docMk/>
          <pc:sldMk cId="2756129689" sldId="263"/>
        </pc:sldMkLst>
        <pc:spChg chg="mod">
          <ac:chgData name="Ricardo Rodriguescrespo" userId="37b784f3-3f16-414c-8c10-75c35ade24c4" providerId="ADAL" clId="{7877B630-EB8E-413F-82F6-68922F9AB97B}" dt="2021-12-12T12:59:32.462" v="8" actId="26606"/>
          <ac:spMkLst>
            <pc:docMk/>
            <pc:sldMk cId="2756129689" sldId="263"/>
            <ac:spMk id="2" creationId="{B8AA45B7-44AB-4A04-820F-F9D34359A261}"/>
          </ac:spMkLst>
        </pc:spChg>
        <pc:spChg chg="mod">
          <ac:chgData name="Ricardo Rodriguescrespo" userId="37b784f3-3f16-414c-8c10-75c35ade24c4" providerId="ADAL" clId="{7877B630-EB8E-413F-82F6-68922F9AB97B}" dt="2021-12-12T12:59:32.462" v="8" actId="26606"/>
          <ac:spMkLst>
            <pc:docMk/>
            <pc:sldMk cId="2756129689" sldId="263"/>
            <ac:spMk id="3" creationId="{62F2A2B0-88B8-4BE3-95B8-3EA4B4C40ECE}"/>
          </ac:spMkLst>
        </pc:spChg>
        <pc:spChg chg="add">
          <ac:chgData name="Ricardo Rodriguescrespo" userId="37b784f3-3f16-414c-8c10-75c35ade24c4" providerId="ADAL" clId="{7877B630-EB8E-413F-82F6-68922F9AB97B}" dt="2021-12-12T12:59:32.462" v="8" actId="26606"/>
          <ac:spMkLst>
            <pc:docMk/>
            <pc:sldMk cId="2756129689" sldId="263"/>
            <ac:spMk id="8" creationId="{987A0FBA-CC04-4256-A8EB-BB3C543E989C}"/>
          </ac:spMkLst>
        </pc:spChg>
        <pc:spChg chg="add">
          <ac:chgData name="Ricardo Rodriguescrespo" userId="37b784f3-3f16-414c-8c10-75c35ade24c4" providerId="ADAL" clId="{7877B630-EB8E-413F-82F6-68922F9AB97B}" dt="2021-12-12T12:59:32.462" v="8" actId="26606"/>
          <ac:spMkLst>
            <pc:docMk/>
            <pc:sldMk cId="2756129689" sldId="263"/>
            <ac:spMk id="10" creationId="{87733DA8-1BFC-4737-831B-54DCFE42D60A}"/>
          </ac:spMkLst>
        </pc:spChg>
        <pc:spChg chg="add">
          <ac:chgData name="Ricardo Rodriguescrespo" userId="37b784f3-3f16-414c-8c10-75c35ade24c4" providerId="ADAL" clId="{7877B630-EB8E-413F-82F6-68922F9AB97B}" dt="2021-12-12T12:59:32.462" v="8" actId="26606"/>
          <ac:spMkLst>
            <pc:docMk/>
            <pc:sldMk cId="2756129689" sldId="263"/>
            <ac:spMk id="12" creationId="{01A4B593-070B-4B49-B02E-B71243FA53B5}"/>
          </ac:spMkLst>
        </pc:spChg>
        <pc:spChg chg="add">
          <ac:chgData name="Ricardo Rodriguescrespo" userId="37b784f3-3f16-414c-8c10-75c35ade24c4" providerId="ADAL" clId="{7877B630-EB8E-413F-82F6-68922F9AB97B}" dt="2021-12-12T12:59:32.462" v="8" actId="26606"/>
          <ac:spMkLst>
            <pc:docMk/>
            <pc:sldMk cId="2756129689" sldId="263"/>
            <ac:spMk id="14" creationId="{63165769-7A47-4E0F-825D-AF1179DF680B}"/>
          </ac:spMkLst>
        </pc:spChg>
      </pc:sldChg>
      <pc:sldChg chg="new">
        <pc:chgData name="Ricardo Rodriguescrespo" userId="37b784f3-3f16-414c-8c10-75c35ade24c4" providerId="ADAL" clId="{7877B630-EB8E-413F-82F6-68922F9AB97B}" dt="2021-12-12T12:59:40.814" v="9" actId="680"/>
        <pc:sldMkLst>
          <pc:docMk/>
          <pc:sldMk cId="4189745410" sldId="264"/>
        </pc:sldMkLst>
      </pc:sldChg>
      <pc:sldChg chg="add">
        <pc:chgData name="Ricardo Rodriguescrespo" userId="37b784f3-3f16-414c-8c10-75c35ade24c4" providerId="ADAL" clId="{7877B630-EB8E-413F-82F6-68922F9AB97B}" dt="2021-12-12T13:01:00.093" v="13"/>
        <pc:sldMkLst>
          <pc:docMk/>
          <pc:sldMk cId="1656403568" sldId="265"/>
        </pc:sldMkLst>
      </pc:sldChg>
      <pc:sldChg chg="add">
        <pc:chgData name="Ricardo Rodriguescrespo" userId="37b784f3-3f16-414c-8c10-75c35ade24c4" providerId="ADAL" clId="{7877B630-EB8E-413F-82F6-68922F9AB97B}" dt="2021-12-12T13:01:00.093" v="13"/>
        <pc:sldMkLst>
          <pc:docMk/>
          <pc:sldMk cId="3654116596" sldId="266"/>
        </pc:sldMkLst>
      </pc:sldChg>
      <pc:sldChg chg="addSp delSp modSp add mod setBg">
        <pc:chgData name="Ricardo Rodriguescrespo" userId="37b784f3-3f16-414c-8c10-75c35ade24c4" providerId="ADAL" clId="{7877B630-EB8E-413F-82F6-68922F9AB97B}" dt="2021-12-12T13:04:13.694" v="21" actId="26606"/>
        <pc:sldMkLst>
          <pc:docMk/>
          <pc:sldMk cId="140210234" sldId="267"/>
        </pc:sldMkLst>
        <pc:spChg chg="mo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2" creationId="{506AD393-86B8-415C-B233-2508332250FC}"/>
          </ac:spMkLst>
        </pc:spChg>
        <pc:spChg chg="ad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7" creationId="{A6EF5A53-0A64-4CA5-B9C7-1CB97CB5CF1C}"/>
          </ac:spMkLst>
        </pc:spChg>
        <pc:spChg chg="add del">
          <ac:chgData name="Ricardo Rodriguescrespo" userId="37b784f3-3f16-414c-8c10-75c35ade24c4" providerId="ADAL" clId="{7877B630-EB8E-413F-82F6-68922F9AB97B}" dt="2021-12-12T13:04:10.995" v="18" actId="26606"/>
          <ac:spMkLst>
            <pc:docMk/>
            <pc:sldMk cId="140210234" sldId="267"/>
            <ac:spMk id="8" creationId="{A6EF5A53-0A64-4CA5-B9C7-1CB97CB5CF1C}"/>
          </ac:spMkLst>
        </pc:spChg>
        <pc:spChg chg="ad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9" creationId="{34ABFBEA-4EB0-4D02-A2C0-1733CD3D6F12}"/>
          </ac:spMkLst>
        </pc:spChg>
        <pc:spChg chg="add del">
          <ac:chgData name="Ricardo Rodriguescrespo" userId="37b784f3-3f16-414c-8c10-75c35ade24c4" providerId="ADAL" clId="{7877B630-EB8E-413F-82F6-68922F9AB97B}" dt="2021-12-12T13:04:10.995" v="18" actId="26606"/>
          <ac:spMkLst>
            <pc:docMk/>
            <pc:sldMk cId="140210234" sldId="267"/>
            <ac:spMk id="10" creationId="{34ABFBEA-4EB0-4D02-A2C0-1733CD3D6F12}"/>
          </ac:spMkLst>
        </pc:spChg>
        <pc:spChg chg="ad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11" creationId="{19E083F6-57F4-487B-A766-EA0462B1EED8}"/>
          </ac:spMkLst>
        </pc:spChg>
        <pc:spChg chg="add del">
          <ac:chgData name="Ricardo Rodriguescrespo" userId="37b784f3-3f16-414c-8c10-75c35ade24c4" providerId="ADAL" clId="{7877B630-EB8E-413F-82F6-68922F9AB97B}" dt="2021-12-12T13:04:10.995" v="18" actId="26606"/>
          <ac:spMkLst>
            <pc:docMk/>
            <pc:sldMk cId="140210234" sldId="267"/>
            <ac:spMk id="12" creationId="{19E083F6-57F4-487B-A766-EA0462B1EED8}"/>
          </ac:spMkLst>
        </pc:spChg>
        <pc:spChg chg="ad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13" creationId="{7A18C9FB-EC4C-4DAE-8F7D-C6E5AF607958}"/>
          </ac:spMkLst>
        </pc:spChg>
        <pc:spChg chg="add del">
          <ac:chgData name="Ricardo Rodriguescrespo" userId="37b784f3-3f16-414c-8c10-75c35ade24c4" providerId="ADAL" clId="{7877B630-EB8E-413F-82F6-68922F9AB97B}" dt="2021-12-12T13:04:10.995" v="18" actId="26606"/>
          <ac:spMkLst>
            <pc:docMk/>
            <pc:sldMk cId="140210234" sldId="267"/>
            <ac:spMk id="14" creationId="{7A18C9FB-EC4C-4DAE-8F7D-C6E5AF607958}"/>
          </ac:spMkLst>
        </pc:spChg>
        <pc:spChg chg="ad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15" creationId="{00572931-961B-4A48-8B38-E9A9DB6E8111}"/>
          </ac:spMkLst>
        </pc:spChg>
        <pc:spChg chg="add del">
          <ac:chgData name="Ricardo Rodriguescrespo" userId="37b784f3-3f16-414c-8c10-75c35ade24c4" providerId="ADAL" clId="{7877B630-EB8E-413F-82F6-68922F9AB97B}" dt="2021-12-12T13:04:10.995" v="18" actId="26606"/>
          <ac:spMkLst>
            <pc:docMk/>
            <pc:sldMk cId="140210234" sldId="267"/>
            <ac:spMk id="16" creationId="{5E698B96-C345-4CAB-9657-02BD17A19499}"/>
          </ac:spMkLst>
        </pc:spChg>
        <pc:spChg chg="ad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17" creationId="{0F29AAD2-96E3-4A6F-9A5E-B6B9E7E11EC4}"/>
          </ac:spMkLst>
        </pc:spChg>
        <pc:spChg chg="add del">
          <ac:chgData name="Ricardo Rodriguescrespo" userId="37b784f3-3f16-414c-8c10-75c35ade24c4" providerId="ADAL" clId="{7877B630-EB8E-413F-82F6-68922F9AB97B}" dt="2021-12-12T13:04:13.687" v="20" actId="26606"/>
          <ac:spMkLst>
            <pc:docMk/>
            <pc:sldMk cId="140210234" sldId="267"/>
            <ac:spMk id="18" creationId="{FCFFC7D5-8758-4C87-A839-9FF78F54327B}"/>
          </ac:spMkLst>
        </pc:spChg>
        <pc:spChg chg="add del">
          <ac:chgData name="Ricardo Rodriguescrespo" userId="37b784f3-3f16-414c-8c10-75c35ade24c4" providerId="ADAL" clId="{7877B630-EB8E-413F-82F6-68922F9AB97B}" dt="2021-12-12T13:04:13.687" v="20" actId="26606"/>
          <ac:spMkLst>
            <pc:docMk/>
            <pc:sldMk cId="140210234" sldId="267"/>
            <ac:spMk id="19" creationId="{A6EF5A53-0A64-4CA5-B9C7-1CB97CB5CF1C}"/>
          </ac:spMkLst>
        </pc:spChg>
        <pc:spChg chg="add del">
          <ac:chgData name="Ricardo Rodriguescrespo" userId="37b784f3-3f16-414c-8c10-75c35ade24c4" providerId="ADAL" clId="{7877B630-EB8E-413F-82F6-68922F9AB97B}" dt="2021-12-12T13:04:13.687" v="20" actId="26606"/>
          <ac:spMkLst>
            <pc:docMk/>
            <pc:sldMk cId="140210234" sldId="267"/>
            <ac:spMk id="20" creationId="{34ABFBEA-4EB0-4D02-A2C0-1733CD3D6F12}"/>
          </ac:spMkLst>
        </pc:spChg>
        <pc:spChg chg="add del">
          <ac:chgData name="Ricardo Rodriguescrespo" userId="37b784f3-3f16-414c-8c10-75c35ade24c4" providerId="ADAL" clId="{7877B630-EB8E-413F-82F6-68922F9AB97B}" dt="2021-12-12T13:04:13.687" v="20" actId="26606"/>
          <ac:spMkLst>
            <pc:docMk/>
            <pc:sldMk cId="140210234" sldId="267"/>
            <ac:spMk id="21" creationId="{19E083F6-57F4-487B-A766-EA0462B1EED8}"/>
          </ac:spMkLst>
        </pc:spChg>
        <pc:spChg chg="add del">
          <ac:chgData name="Ricardo Rodriguescrespo" userId="37b784f3-3f16-414c-8c10-75c35ade24c4" providerId="ADAL" clId="{7877B630-EB8E-413F-82F6-68922F9AB97B}" dt="2021-12-12T13:04:13.687" v="20" actId="26606"/>
          <ac:spMkLst>
            <pc:docMk/>
            <pc:sldMk cId="140210234" sldId="267"/>
            <ac:spMk id="22" creationId="{7A18C9FB-EC4C-4DAE-8F7D-C6E5AF607958}"/>
          </ac:spMkLst>
        </pc:spChg>
        <pc:spChg chg="add del">
          <ac:chgData name="Ricardo Rodriguescrespo" userId="37b784f3-3f16-414c-8c10-75c35ade24c4" providerId="ADAL" clId="{7877B630-EB8E-413F-82F6-68922F9AB97B}" dt="2021-12-12T13:04:13.687" v="20" actId="26606"/>
          <ac:spMkLst>
            <pc:docMk/>
            <pc:sldMk cId="140210234" sldId="267"/>
            <ac:spMk id="24" creationId="{26C2F60D-36DC-4E6D-8544-3562BBABA872}"/>
          </ac:spMkLst>
        </pc:spChg>
        <pc:spChg chg="add">
          <ac:chgData name="Ricardo Rodriguescrespo" userId="37b784f3-3f16-414c-8c10-75c35ade24c4" providerId="ADAL" clId="{7877B630-EB8E-413F-82F6-68922F9AB97B}" dt="2021-12-12T13:04:13.694" v="21" actId="26606"/>
          <ac:spMkLst>
            <pc:docMk/>
            <pc:sldMk cId="140210234" sldId="267"/>
            <ac:spMk id="26" creationId="{4EC84841-2631-44D2-A01B-6AF0CF7F7393}"/>
          </ac:spMkLst>
        </pc:spChg>
        <pc:picChg chg="add del">
          <ac:chgData name="Ricardo Rodriguescrespo" userId="37b784f3-3f16-414c-8c10-75c35ade24c4" providerId="ADAL" clId="{7877B630-EB8E-413F-82F6-68922F9AB97B}" dt="2021-12-12T13:04:10.995" v="18" actId="26606"/>
          <ac:picMkLst>
            <pc:docMk/>
            <pc:sldMk cId="140210234" sldId="267"/>
            <ac:picMk id="4" creationId="{57780554-3D77-41E1-8140-D81C88694D3E}"/>
          </ac:picMkLst>
        </pc:picChg>
        <pc:picChg chg="add del">
          <ac:chgData name="Ricardo Rodriguescrespo" userId="37b784f3-3f16-414c-8c10-75c35ade24c4" providerId="ADAL" clId="{7877B630-EB8E-413F-82F6-68922F9AB97B}" dt="2021-12-12T13:04:13.687" v="20" actId="26606"/>
          <ac:picMkLst>
            <pc:docMk/>
            <pc:sldMk cId="140210234" sldId="267"/>
            <ac:picMk id="23" creationId="{0FC7CB36-4A40-4C5C-BF89-CC89E187046F}"/>
          </ac:picMkLst>
        </pc:picChg>
      </pc:sldChg>
      <pc:sldChg chg="delSp add setBg delDesignElem">
        <pc:chgData name="Ricardo Rodriguescrespo" userId="37b784f3-3f16-414c-8c10-75c35ade24c4" providerId="ADAL" clId="{7877B630-EB8E-413F-82F6-68922F9AB97B}" dt="2021-12-12T13:04:22.779" v="23"/>
        <pc:sldMkLst>
          <pc:docMk/>
          <pc:sldMk cId="677588673" sldId="268"/>
        </pc:sldMkLst>
        <pc:spChg chg="del">
          <ac:chgData name="Ricardo Rodriguescrespo" userId="37b784f3-3f16-414c-8c10-75c35ade24c4" providerId="ADAL" clId="{7877B630-EB8E-413F-82F6-68922F9AB97B}" dt="2021-12-12T13:04:22.779" v="23"/>
          <ac:spMkLst>
            <pc:docMk/>
            <pc:sldMk cId="677588673" sldId="268"/>
            <ac:spMk id="7" creationId="{A6EF5A53-0A64-4CA5-B9C7-1CB97CB5CF1C}"/>
          </ac:spMkLst>
        </pc:spChg>
        <pc:spChg chg="del">
          <ac:chgData name="Ricardo Rodriguescrespo" userId="37b784f3-3f16-414c-8c10-75c35ade24c4" providerId="ADAL" clId="{7877B630-EB8E-413F-82F6-68922F9AB97B}" dt="2021-12-12T13:04:22.779" v="23"/>
          <ac:spMkLst>
            <pc:docMk/>
            <pc:sldMk cId="677588673" sldId="268"/>
            <ac:spMk id="9" creationId="{34ABFBEA-4EB0-4D02-A2C0-1733CD3D6F12}"/>
          </ac:spMkLst>
        </pc:spChg>
        <pc:spChg chg="del">
          <ac:chgData name="Ricardo Rodriguescrespo" userId="37b784f3-3f16-414c-8c10-75c35ade24c4" providerId="ADAL" clId="{7877B630-EB8E-413F-82F6-68922F9AB97B}" dt="2021-12-12T13:04:22.779" v="23"/>
          <ac:spMkLst>
            <pc:docMk/>
            <pc:sldMk cId="677588673" sldId="268"/>
            <ac:spMk id="11" creationId="{19E083F6-57F4-487B-A766-EA0462B1EED8}"/>
          </ac:spMkLst>
        </pc:spChg>
        <pc:spChg chg="del">
          <ac:chgData name="Ricardo Rodriguescrespo" userId="37b784f3-3f16-414c-8c10-75c35ade24c4" providerId="ADAL" clId="{7877B630-EB8E-413F-82F6-68922F9AB97B}" dt="2021-12-12T13:04:22.779" v="23"/>
          <ac:spMkLst>
            <pc:docMk/>
            <pc:sldMk cId="677588673" sldId="268"/>
            <ac:spMk id="13" creationId="{7A18C9FB-EC4C-4DAE-8F7D-C6E5AF607958}"/>
          </ac:spMkLst>
        </pc:spChg>
        <pc:spChg chg="del">
          <ac:chgData name="Ricardo Rodriguescrespo" userId="37b784f3-3f16-414c-8c10-75c35ade24c4" providerId="ADAL" clId="{7877B630-EB8E-413F-82F6-68922F9AB97B}" dt="2021-12-12T13:04:22.779" v="23"/>
          <ac:spMkLst>
            <pc:docMk/>
            <pc:sldMk cId="677588673" sldId="268"/>
            <ac:spMk id="15" creationId="{00572931-961B-4A48-8B38-E9A9DB6E8111}"/>
          </ac:spMkLst>
        </pc:spChg>
        <pc:spChg chg="del">
          <ac:chgData name="Ricardo Rodriguescrespo" userId="37b784f3-3f16-414c-8c10-75c35ade24c4" providerId="ADAL" clId="{7877B630-EB8E-413F-82F6-68922F9AB97B}" dt="2021-12-12T13:04:22.779" v="23"/>
          <ac:spMkLst>
            <pc:docMk/>
            <pc:sldMk cId="677588673" sldId="268"/>
            <ac:spMk id="17" creationId="{0F29AAD2-96E3-4A6F-9A5E-B6B9E7E11EC4}"/>
          </ac:spMkLst>
        </pc:spChg>
        <pc:spChg chg="del">
          <ac:chgData name="Ricardo Rodriguescrespo" userId="37b784f3-3f16-414c-8c10-75c35ade24c4" providerId="ADAL" clId="{7877B630-EB8E-413F-82F6-68922F9AB97B}" dt="2021-12-12T13:04:22.779" v="23"/>
          <ac:spMkLst>
            <pc:docMk/>
            <pc:sldMk cId="677588673" sldId="268"/>
            <ac:spMk id="26" creationId="{4EC84841-2631-44D2-A01B-6AF0CF7F7393}"/>
          </ac:spMkLst>
        </pc:spChg>
      </pc:sldChg>
    </pc:docChg>
  </pc:docChgLst>
  <pc:docChgLst>
    <pc:chgData name="Ricardo Rodriguescrespo" userId="37b784f3-3f16-414c-8c10-75c35ade24c4" providerId="ADAL" clId="{9747841A-CDA2-435E-9233-FAF9F98D8E97}"/>
    <pc:docChg chg="custSel addSld delSld modSld">
      <pc:chgData name="Ricardo Rodriguescrespo" userId="37b784f3-3f16-414c-8c10-75c35ade24c4" providerId="ADAL" clId="{9747841A-CDA2-435E-9233-FAF9F98D8E97}" dt="2021-12-12T12:46:09.609" v="27" actId="1035"/>
      <pc:docMkLst>
        <pc:docMk/>
      </pc:docMkLst>
      <pc:sldChg chg="modSp mod">
        <pc:chgData name="Ricardo Rodriguescrespo" userId="37b784f3-3f16-414c-8c10-75c35ade24c4" providerId="ADAL" clId="{9747841A-CDA2-435E-9233-FAF9F98D8E97}" dt="2021-12-12T12:46:09.609" v="27" actId="1035"/>
        <pc:sldMkLst>
          <pc:docMk/>
          <pc:sldMk cId="3784089036" sldId="256"/>
        </pc:sldMkLst>
        <pc:spChg chg="mod">
          <ac:chgData name="Ricardo Rodriguescrespo" userId="37b784f3-3f16-414c-8c10-75c35ade24c4" providerId="ADAL" clId="{9747841A-CDA2-435E-9233-FAF9F98D8E97}" dt="2021-12-12T12:46:09.609" v="27" actId="1035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Ricardo Rodriguescrespo" userId="37b784f3-3f16-414c-8c10-75c35ade24c4" providerId="ADAL" clId="{9747841A-CDA2-435E-9233-FAF9F98D8E97}" dt="2021-12-12T12:45:58.936" v="5" actId="790"/>
          <ac:spMkLst>
            <pc:docMk/>
            <pc:sldMk cId="3784089036" sldId="256"/>
            <ac:spMk id="3" creationId="{00000000-0000-0000-0000-000000000000}"/>
          </ac:spMkLst>
        </pc:spChg>
      </pc:sldChg>
      <pc:sldChg chg="del">
        <pc:chgData name="Ricardo Rodriguescrespo" userId="37b784f3-3f16-414c-8c10-75c35ade24c4" providerId="ADAL" clId="{9747841A-CDA2-435E-9233-FAF9F98D8E97}" dt="2021-12-12T12:45:49.013" v="2" actId="47"/>
        <pc:sldMkLst>
          <pc:docMk/>
          <pc:sldMk cId="546648536" sldId="257"/>
        </pc:sldMkLst>
      </pc:sldChg>
      <pc:sldChg chg="del">
        <pc:chgData name="Ricardo Rodriguescrespo" userId="37b784f3-3f16-414c-8c10-75c35ade24c4" providerId="ADAL" clId="{9747841A-CDA2-435E-9233-FAF9F98D8E97}" dt="2021-12-12T12:45:49.859" v="3" actId="47"/>
        <pc:sldMkLst>
          <pc:docMk/>
          <pc:sldMk cId="3944760032" sldId="258"/>
        </pc:sldMkLst>
      </pc:sldChg>
      <pc:sldChg chg="new">
        <pc:chgData name="Ricardo Rodriguescrespo" userId="37b784f3-3f16-414c-8c10-75c35ade24c4" providerId="ADAL" clId="{9747841A-CDA2-435E-9233-FAF9F98D8E97}" dt="2021-12-12T12:45:44.135" v="1" actId="680"/>
        <pc:sldMkLst>
          <pc:docMk/>
          <pc:sldMk cId="5547290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DA2F-0183-40F0-B503-EE16A8CCC784}" type="datetimeFigureOut">
              <a:rPr lang="fr-CH" smtClean="0"/>
              <a:t>31.01.2022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94B7-BC55-4D08-B639-CFB7CFC02B8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319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306E-6B7F-4D7D-A2A3-BE8F50EDC607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F3B0-2DCE-41E9-9344-D3BF0C4A5B8B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EB46-24B9-4989-91CF-44A95467D07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FCE9-8084-4AF2-89C0-D6B40CCF5AF0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2A65-9675-4B47-91C4-4B9EC7E916BD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B898-205D-4643-AF0D-CA2B7C14A95C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04EE-6EBA-4124-833B-CE9CEDA0BDEC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BB1B-7944-484F-B712-6C49A9191522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6E5A-1646-4A20-92EA-5A186308CC71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93F8-3ABF-42EC-A28F-8FEC923CED3D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1D5E-1EC6-48EA-B779-C9F261854BA4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1FF-397D-4DBC-826C-AF58BE1C0370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3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7467-9EAC-4156-8591-5C3420A212D5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8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1D4-F01B-4095-BE21-A1D679DCB69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4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B7B6-8BCE-4822-A3B0-C40694827CFE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EB76-66D4-4400-8E86-4CCF8373B653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8FB0-EDD2-486B-9078-339BBD59BB8E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36B5-F2FD-46CF-8F5C-76B526B7615B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5E00-7C21-4735-BA0B-BF4CC62612B4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246-686F-41CE-9F05-AA62D2C79347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AA1-C835-4C97-8D35-FE86D0808613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044A-40D0-4D60-99E2-6D6B323AF759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D32115BC-4B19-4AEE-BD65-CF7202B7D85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65E9C4D5-7B3E-4ED2-9989-C7DB72F6DF30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CB79A93F-1360-4F37-B4E2-95892A8EB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1" r="-2" b="1260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38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5575" y="1309886"/>
            <a:ext cx="4656046" cy="1406148"/>
          </a:xfrm>
        </p:spPr>
        <p:txBody>
          <a:bodyPr>
            <a:normAutofit fontScale="90000"/>
          </a:bodyPr>
          <a:lstStyle/>
          <a:p>
            <a:pPr algn="l"/>
            <a:r>
              <a:rPr lang="fr-CH" sz="7200" b="1" dirty="0">
                <a:cs typeface="Calibri Light"/>
              </a:rPr>
              <a:t>Pré-étude</a:t>
            </a:r>
            <a:endParaRPr lang="fr-CH" sz="8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493B44-D9AE-4501-B20E-213E89D551A9}"/>
              </a:ext>
            </a:extLst>
          </p:cNvPr>
          <p:cNvSpPr txBox="1"/>
          <p:nvPr/>
        </p:nvSpPr>
        <p:spPr>
          <a:xfrm>
            <a:off x="415575" y="3051076"/>
            <a:ext cx="63806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2600" dirty="0"/>
              <a:t>Projet n°2126</a:t>
            </a:r>
          </a:p>
          <a:p>
            <a:pPr algn="l"/>
            <a:endParaRPr lang="fr-CH" sz="2600" dirty="0"/>
          </a:p>
          <a:p>
            <a:pPr algn="l"/>
            <a:r>
              <a:rPr lang="fr-CH" sz="2600" dirty="0"/>
              <a:t>Affichage Matriciel Nom Etudiant</a:t>
            </a:r>
          </a:p>
          <a:p>
            <a:endParaRPr lang="fr-CH" sz="2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A822B0-2C96-4627-8A6D-B21574AAAF33}"/>
              </a:ext>
            </a:extLst>
          </p:cNvPr>
          <p:cNvSpPr txBox="1"/>
          <p:nvPr/>
        </p:nvSpPr>
        <p:spPr>
          <a:xfrm>
            <a:off x="415575" y="5298651"/>
            <a:ext cx="303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2400" dirty="0"/>
              <a:t>Ricardo Crespo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524EA-3486-4C79-B31A-6F4918589F61}"/>
              </a:ext>
            </a:extLst>
          </p:cNvPr>
          <p:cNvSpPr txBox="1"/>
          <p:nvPr/>
        </p:nvSpPr>
        <p:spPr>
          <a:xfrm>
            <a:off x="415575" y="5896841"/>
            <a:ext cx="303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600" dirty="0"/>
              <a:t>15 décembre 2021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48BA6C4-6A69-4194-AF9A-C053AFA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8A3DB7-4B7E-4B3A-AA24-05798FD6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4" y="0"/>
            <a:ext cx="6324600" cy="10244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Estimation des coûts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5ADBD8-4F2B-42B3-ACC0-08588674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2" y="3026796"/>
            <a:ext cx="6635889" cy="3894090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19F0B82-0C0E-4028-B99D-97F39215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24085"/>
              </p:ext>
            </p:extLst>
          </p:nvPr>
        </p:nvGraphicFramePr>
        <p:xfrm>
          <a:off x="2729110" y="1269025"/>
          <a:ext cx="6733779" cy="2106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290">
                  <a:extLst>
                    <a:ext uri="{9D8B030D-6E8A-4147-A177-3AD203B41FA5}">
                      <a16:colId xmlns:a16="http://schemas.microsoft.com/office/drawing/2014/main" val="3855347545"/>
                    </a:ext>
                  </a:extLst>
                </a:gridCol>
                <a:gridCol w="938540">
                  <a:extLst>
                    <a:ext uri="{9D8B030D-6E8A-4147-A177-3AD203B41FA5}">
                      <a16:colId xmlns:a16="http://schemas.microsoft.com/office/drawing/2014/main" val="1380286167"/>
                    </a:ext>
                  </a:extLst>
                </a:gridCol>
                <a:gridCol w="1930486">
                  <a:extLst>
                    <a:ext uri="{9D8B030D-6E8A-4147-A177-3AD203B41FA5}">
                      <a16:colId xmlns:a16="http://schemas.microsoft.com/office/drawing/2014/main" val="266498737"/>
                    </a:ext>
                  </a:extLst>
                </a:gridCol>
                <a:gridCol w="874562">
                  <a:extLst>
                    <a:ext uri="{9D8B030D-6E8A-4147-A177-3AD203B41FA5}">
                      <a16:colId xmlns:a16="http://schemas.microsoft.com/office/drawing/2014/main" val="1138883787"/>
                    </a:ext>
                  </a:extLst>
                </a:gridCol>
                <a:gridCol w="951137">
                  <a:extLst>
                    <a:ext uri="{9D8B030D-6E8A-4147-A177-3AD203B41FA5}">
                      <a16:colId xmlns:a16="http://schemas.microsoft.com/office/drawing/2014/main" val="1724760381"/>
                    </a:ext>
                  </a:extLst>
                </a:gridCol>
                <a:gridCol w="409290">
                  <a:extLst>
                    <a:ext uri="{9D8B030D-6E8A-4147-A177-3AD203B41FA5}">
                      <a16:colId xmlns:a16="http://schemas.microsoft.com/office/drawing/2014/main" val="2434612041"/>
                    </a:ext>
                  </a:extLst>
                </a:gridCol>
                <a:gridCol w="751420">
                  <a:extLst>
                    <a:ext uri="{9D8B030D-6E8A-4147-A177-3AD203B41FA5}">
                      <a16:colId xmlns:a16="http://schemas.microsoft.com/office/drawing/2014/main" val="3057182856"/>
                    </a:ext>
                  </a:extLst>
                </a:gridCol>
                <a:gridCol w="407054">
                  <a:extLst>
                    <a:ext uri="{9D8B030D-6E8A-4147-A177-3AD203B41FA5}">
                      <a16:colId xmlns:a16="http://schemas.microsoft.com/office/drawing/2014/main" val="414275536"/>
                    </a:ext>
                  </a:extLst>
                </a:gridCol>
              </a:tblGrid>
              <a:tr h="25266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UNIE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Quantité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Description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Supplier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Price unit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CHF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Price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CHF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813292976"/>
                  </a:ext>
                </a:extLst>
              </a:tr>
              <a:tr h="338050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144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u="none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MAX7221 Serially Interfaced, 8-Digit LED Display Drivers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u="none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Aliexpress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0,67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96,48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968386283"/>
                  </a:ext>
                </a:extLst>
              </a:tr>
              <a:tr h="252665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10000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LED RED DIFFUSED 5MM T/H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000" u="none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DigiKey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0,10323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1032,3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995580023"/>
                  </a:ext>
                </a:extLst>
              </a:tr>
              <a:tr h="252665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18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u="none">
                          <a:effectLst/>
                          <a:latin typeface="+mn-lt"/>
                        </a:rPr>
                        <a:t>PIC32MK0512MCF064T-I/PT</a:t>
                      </a:r>
                      <a:endParaRPr lang="fr-CH" sz="1000" u="none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u="none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DigiKey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7,79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140,22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1727073357"/>
                  </a:ext>
                </a:extLst>
              </a:tr>
              <a:tr h="252665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144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+mn-lt"/>
                        </a:rPr>
                        <a:t>PCB Matrix</a:t>
                      </a:r>
                      <a:endParaRPr lang="fr-CH" sz="1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+mn-lt"/>
                        </a:rPr>
                        <a:t>Eurocircuit</a:t>
                      </a:r>
                      <a:endParaRPr lang="fr-CH" sz="10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3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432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262444819"/>
                  </a:ext>
                </a:extLst>
              </a:tr>
              <a:tr h="252665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18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PCB MainBoard uC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Eurocircuit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4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72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2293603330"/>
                  </a:ext>
                </a:extLst>
              </a:tr>
              <a:tr h="252665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 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Total</a:t>
                      </a:r>
                      <a:endParaRPr lang="fr-CH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1773</a:t>
                      </a:r>
                      <a:endParaRPr lang="fr-CH" sz="1000" b="1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594976250"/>
                  </a:ext>
                </a:extLst>
              </a:tr>
              <a:tr h="252665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 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Unitaire</a:t>
                      </a:r>
                      <a:endParaRPr lang="fr-CH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98,5</a:t>
                      </a:r>
                      <a:endParaRPr lang="fr-CH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CHF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3123493257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08FF5CA-AA80-4B25-914E-07DD7A792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73832"/>
              </p:ext>
            </p:extLst>
          </p:nvPr>
        </p:nvGraphicFramePr>
        <p:xfrm>
          <a:off x="2729111" y="3884400"/>
          <a:ext cx="6733778" cy="2120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297">
                  <a:extLst>
                    <a:ext uri="{9D8B030D-6E8A-4147-A177-3AD203B41FA5}">
                      <a16:colId xmlns:a16="http://schemas.microsoft.com/office/drawing/2014/main" val="3018470539"/>
                    </a:ext>
                  </a:extLst>
                </a:gridCol>
                <a:gridCol w="968941">
                  <a:extLst>
                    <a:ext uri="{9D8B030D-6E8A-4147-A177-3AD203B41FA5}">
                      <a16:colId xmlns:a16="http://schemas.microsoft.com/office/drawing/2014/main" val="1512353302"/>
                    </a:ext>
                  </a:extLst>
                </a:gridCol>
                <a:gridCol w="1950522">
                  <a:extLst>
                    <a:ext uri="{9D8B030D-6E8A-4147-A177-3AD203B41FA5}">
                      <a16:colId xmlns:a16="http://schemas.microsoft.com/office/drawing/2014/main" val="2157435531"/>
                    </a:ext>
                  </a:extLst>
                </a:gridCol>
                <a:gridCol w="880473">
                  <a:extLst>
                    <a:ext uri="{9D8B030D-6E8A-4147-A177-3AD203B41FA5}">
                      <a16:colId xmlns:a16="http://schemas.microsoft.com/office/drawing/2014/main" val="1402333494"/>
                    </a:ext>
                  </a:extLst>
                </a:gridCol>
                <a:gridCol w="943665">
                  <a:extLst>
                    <a:ext uri="{9D8B030D-6E8A-4147-A177-3AD203B41FA5}">
                      <a16:colId xmlns:a16="http://schemas.microsoft.com/office/drawing/2014/main" val="3733900380"/>
                    </a:ext>
                  </a:extLst>
                </a:gridCol>
                <a:gridCol w="387577">
                  <a:extLst>
                    <a:ext uri="{9D8B030D-6E8A-4147-A177-3AD203B41FA5}">
                      <a16:colId xmlns:a16="http://schemas.microsoft.com/office/drawing/2014/main" val="2371708411"/>
                    </a:ext>
                  </a:extLst>
                </a:gridCol>
                <a:gridCol w="779365">
                  <a:extLst>
                    <a:ext uri="{9D8B030D-6E8A-4147-A177-3AD203B41FA5}">
                      <a16:colId xmlns:a16="http://schemas.microsoft.com/office/drawing/2014/main" val="238374225"/>
                    </a:ext>
                  </a:extLst>
                </a:gridCol>
                <a:gridCol w="394938">
                  <a:extLst>
                    <a:ext uri="{9D8B030D-6E8A-4147-A177-3AD203B41FA5}">
                      <a16:colId xmlns:a16="http://schemas.microsoft.com/office/drawing/2014/main" val="2111075214"/>
                    </a:ext>
                  </a:extLst>
                </a:gridCol>
              </a:tblGrid>
              <a:tr h="241009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RGB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Quantité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Description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Supplier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Price unit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Price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3840853893"/>
                  </a:ext>
                </a:extLst>
              </a:tr>
              <a:tr h="348174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432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MAX7221 Serially Interfaced, 8-Digit LED Display Drivers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Aliexpress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0,67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289,44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23901488"/>
                  </a:ext>
                </a:extLst>
              </a:tr>
              <a:tr h="278938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10000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0" u="none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LED standard - CMS RGB LED OSIRE E3635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Mouser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0,172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1720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3710839123"/>
                  </a:ext>
                </a:extLst>
              </a:tr>
              <a:tr h="241009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18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PIC32MK0512MCF064T-I/PT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DigiKey</a:t>
                      </a: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7,79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140,22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261409110"/>
                  </a:ext>
                </a:extLst>
              </a:tr>
              <a:tr h="241009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144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PCB Matrix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Eurocircuit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3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432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1944969546"/>
                  </a:ext>
                </a:extLst>
              </a:tr>
              <a:tr h="241009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18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PCB MainBoard uC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Eurocircuit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4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CHF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72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>
                          <a:effectLst/>
                        </a:rPr>
                        <a:t>CHF</a:t>
                      </a:r>
                      <a:endParaRPr lang="fr-CH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1795456110"/>
                  </a:ext>
                </a:extLst>
              </a:tr>
              <a:tr h="241009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 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Total</a:t>
                      </a:r>
                      <a:endParaRPr lang="fr-CH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2653,66</a:t>
                      </a:r>
                      <a:endParaRPr lang="fr-CH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CHF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2398323148"/>
                  </a:ext>
                </a:extLst>
              </a:tr>
              <a:tr h="241009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 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Unitaire</a:t>
                      </a:r>
                      <a:endParaRPr lang="fr-CH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b="1" dirty="0">
                          <a:effectLst/>
                        </a:rPr>
                        <a:t>147,43</a:t>
                      </a:r>
                      <a:endParaRPr lang="fr-CH" sz="1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000" dirty="0">
                          <a:effectLst/>
                        </a:rPr>
                        <a:t>CHF</a:t>
                      </a:r>
                      <a:endParaRPr lang="fr-CH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853" marR="61853" marT="0" marB="0" anchor="ctr"/>
                </a:tc>
                <a:extLst>
                  <a:ext uri="{0D108BD9-81ED-4DB2-BD59-A6C34878D82A}">
                    <a16:rowId xmlns:a16="http://schemas.microsoft.com/office/drawing/2014/main" val="1353792219"/>
                  </a:ext>
                </a:extLst>
              </a:tr>
            </a:tbl>
          </a:graphicData>
        </a:graphic>
      </p:graphicFrame>
      <p:pic>
        <p:nvPicPr>
          <p:cNvPr id="5122" name="Picture 2" descr="Rgb free icon">
            <a:extLst>
              <a:ext uri="{FF2B5EF4-FFF2-40B4-BE49-F238E27FC236}">
                <a16:creationId xmlns:a16="http://schemas.microsoft.com/office/drawing/2014/main" id="{CBB53684-A2FC-4BCC-9E77-484FA2CF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3" y="3860305"/>
            <a:ext cx="2163345" cy="21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gb free icon">
            <a:extLst>
              <a:ext uri="{FF2B5EF4-FFF2-40B4-BE49-F238E27FC236}">
                <a16:creationId xmlns:a16="http://schemas.microsoft.com/office/drawing/2014/main" id="{89BF1286-B863-4C28-B31A-F56413F0D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0"/>
          <a:stretch/>
        </p:blipFill>
        <p:spPr bwMode="auto">
          <a:xfrm>
            <a:off x="830100" y="1240704"/>
            <a:ext cx="790925" cy="21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8DC6477D-A610-4791-9A01-04839B56A8BD}"/>
              </a:ext>
            </a:extLst>
          </p:cNvPr>
          <p:cNvGrpSpPr/>
          <p:nvPr/>
        </p:nvGrpSpPr>
        <p:grpSpPr>
          <a:xfrm>
            <a:off x="9750418" y="3119208"/>
            <a:ext cx="2578942" cy="955249"/>
            <a:chOff x="9750418" y="3119208"/>
            <a:chExt cx="2578942" cy="95524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FE96E3E-3EE0-41FE-AE32-C682E31A62D6}"/>
                </a:ext>
              </a:extLst>
            </p:cNvPr>
            <p:cNvSpPr/>
            <p:nvPr/>
          </p:nvSpPr>
          <p:spPr>
            <a:xfrm>
              <a:off x="9750418" y="3119208"/>
              <a:ext cx="2227379" cy="955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F2EC270-3338-4F4B-B388-47198043FD9E}"/>
                </a:ext>
              </a:extLst>
            </p:cNvPr>
            <p:cNvSpPr txBox="1"/>
            <p:nvPr/>
          </p:nvSpPr>
          <p:spPr>
            <a:xfrm>
              <a:off x="9882038" y="3375730"/>
              <a:ext cx="244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b="1" dirty="0"/>
                <a:t>880,66 CHF</a:t>
              </a:r>
            </a:p>
          </p:txBody>
        </p:sp>
      </p:grp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F20FD13-F55D-4CB5-BB77-AEA5C07D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29A61-4C45-46E4-8DF1-1466F657C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" r="1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BDB1B2-5050-4AB1-BBEE-7C1F3C50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057" y="2779515"/>
            <a:ext cx="8009146" cy="1298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H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0F6C7F-96C2-40FD-AFE9-0C8F73C4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4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3" name="Freeform: Shape 4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4" name="Freeform: Shape 4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95" name="Rectangle 4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1DCB27-CA21-4EB2-94CF-154C1B69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" r="1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96" name="Rectangle 48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4C2AF4E-DA16-4B5C-8CF7-7E0F9AC7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057" y="2775359"/>
            <a:ext cx="8009146" cy="130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H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34A5F7F-BA12-4665-8D11-3E29ADEF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AD393-86B8-415C-B233-25083322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59" y="268940"/>
            <a:ext cx="4178490" cy="1524000"/>
          </a:xfrm>
        </p:spPr>
        <p:txBody>
          <a:bodyPr/>
          <a:lstStyle/>
          <a:p>
            <a:r>
              <a:rPr lang="fr-CH" b="1" dirty="0"/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1534C7-E99B-40F6-89C6-FF3375533D8B}"/>
              </a:ext>
            </a:extLst>
          </p:cNvPr>
          <p:cNvSpPr txBox="1"/>
          <p:nvPr/>
        </p:nvSpPr>
        <p:spPr>
          <a:xfrm>
            <a:off x="874059" y="1792940"/>
            <a:ext cx="11174506" cy="501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CH" sz="1100" dirty="0"/>
          </a:p>
          <a:p>
            <a:pPr>
              <a:lnSpc>
                <a:spcPts val="1200"/>
              </a:lnSpc>
            </a:pPr>
            <a:endParaRPr lang="fr-CH" sz="1100" dirty="0"/>
          </a:p>
          <a:p>
            <a:pPr>
              <a:lnSpc>
                <a:spcPts val="1200"/>
              </a:lnSpc>
            </a:pPr>
            <a:r>
              <a:rPr lang="fr-CH" sz="1100" dirty="0"/>
              <a:t>https://www.flaticon.com/free-icon/pc_2292038?related_id=2292038&amp;origin=search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https://icon-library.com/icon/usb-port-icon-0.html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https://www.flaticon.com/free-icon/microcontroller_2752878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https://usefulicons.com/useful/dot-matrix-display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https://www.alibaba.com/product-detail/8-position-90-180-degree-male_60619529074.html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https://www.reichelt.com/de/en/10-pin-smd-pin-header-angled-pitch-2-54-sl-1x10w-smd2-54-p51754.html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https://wikidownload.com/wiki/boss-thank-you-letter-templates/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https://www.olelectronics.in/product/88-mini-dot-matrix-led-display/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https://www.digikey.ch/fr/products/detail/vishay-semiconductor-opto-division/TLLR5401/4074719?utm_campaign=buynow&amp;utm_medium=aggregator&amp;WT.z_cid=ref_oemstrade_standard&amp;utm_source=oemstrade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https://www.mouser.ch/new/lumex/lumex-sml-lx-smd-lx-leds/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https://www.tertiaryrobotics.com/led-bulbs.html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https://www.google.com/url?sa=i&amp;url=https%3A%2F%2Fwww.mouser.fr%2Fnew%2Fkingbright%2Fkingbright-resistor-leds%2F&amp;psig=AOvVaw1-yeG6Rjvv0nEQ79sWpffZ&amp;ust=1639597169469000&amp;source=images&amp;cd=vfe&amp;ved=0CAwQjhxqFwoTCMithsmF5PQCFQAAAAAdAAAAABB4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https://www.flaticon.com/free-icon/rgb_4727120?term=rgb%20led&amp;page=1&amp;position=3&amp;page=1&amp;position=3&amp;related_id=4727120&amp;origin=search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 </a:t>
            </a:r>
          </a:p>
          <a:p>
            <a:pPr>
              <a:lnSpc>
                <a:spcPts val="1200"/>
              </a:lnSpc>
            </a:pPr>
            <a:r>
              <a:rPr lang="fr-CH" sz="1100" dirty="0"/>
              <a:t>https://www.mouser.ch/new/microchip/microchip-pic32mz-mcus/</a:t>
            </a:r>
          </a:p>
          <a:p>
            <a:pPr>
              <a:lnSpc>
                <a:spcPts val="1200"/>
              </a:lnSpc>
            </a:pPr>
            <a:endParaRPr lang="fr-CH" sz="1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2EED5C-9AF7-44B2-B1AD-43E503D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BFB3F159-D646-411A-8E47-C660F8AA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95" y="2354263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des matières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9C5E37D-30B4-4571-A0B2-7483107C9A43}"/>
              </a:ext>
            </a:extLst>
          </p:cNvPr>
          <p:cNvSpPr txBox="1"/>
          <p:nvPr/>
        </p:nvSpPr>
        <p:spPr>
          <a:xfrm>
            <a:off x="6739637" y="688126"/>
            <a:ext cx="5248269" cy="536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fr-CH" sz="3200" dirty="0">
                <a:latin typeface="Poppins" panose="00000500000000000000" pitchFamily="2" charset="0"/>
                <a:cs typeface="Poppins" panose="00000500000000000000" pitchFamily="2" charset="0"/>
              </a:rPr>
              <a:t>But</a:t>
            </a:r>
          </a:p>
          <a:p>
            <a:pPr marL="285750" indent="-28575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fr-CH" sz="3200" dirty="0">
                <a:latin typeface="Poppins" panose="00000500000000000000" pitchFamily="2" charset="0"/>
                <a:cs typeface="Poppins" panose="00000500000000000000" pitchFamily="2" charset="0"/>
              </a:rPr>
              <a:t>Schémas bloc</a:t>
            </a:r>
          </a:p>
          <a:p>
            <a:pPr marL="285750" indent="-28575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fr-CH" sz="3200" dirty="0">
                <a:latin typeface="Poppins" panose="00000500000000000000" pitchFamily="2" charset="0"/>
                <a:cs typeface="Poppins" panose="00000500000000000000" pitchFamily="2" charset="0"/>
              </a:rPr>
              <a:t>Choix des technologies</a:t>
            </a:r>
          </a:p>
          <a:p>
            <a:pPr marL="285750" indent="-28575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fr-CH" sz="3200" dirty="0">
                <a:latin typeface="Poppins" panose="00000500000000000000" pitchFamily="2" charset="0"/>
                <a:cs typeface="Poppins" panose="00000500000000000000" pitchFamily="2" charset="0"/>
              </a:rPr>
              <a:t>Estimation des coûts</a:t>
            </a:r>
          </a:p>
          <a:p>
            <a:pPr marL="285750" indent="-28575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fr-CH" sz="3200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  <a:p>
            <a:pPr marL="285750" indent="-28575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fr-CH" sz="3200" dirty="0">
                <a:latin typeface="Poppins" panose="00000500000000000000" pitchFamily="2" charset="0"/>
                <a:cs typeface="Poppins" panose="00000500000000000000" pitchFamily="2" charset="0"/>
              </a:rPr>
              <a:t>Questions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82FD05-0A11-4C03-84E1-9EF78597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17F4-91B6-429E-ABB7-595C6CDA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But du projet</a:t>
            </a:r>
          </a:p>
        </p:txBody>
      </p:sp>
      <p:pic>
        <p:nvPicPr>
          <p:cNvPr id="1028" name="Picture 4" descr="Download Boss Thank You Letter Templates | Text | Word | PDF">
            <a:extLst>
              <a:ext uri="{FF2B5EF4-FFF2-40B4-BE49-F238E27FC236}">
                <a16:creationId xmlns:a16="http://schemas.microsoft.com/office/drawing/2014/main" id="{F30FEAA2-807D-4C69-B07E-6A13D6F9B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0" b="24037"/>
          <a:stretch/>
        </p:blipFill>
        <p:spPr bwMode="auto">
          <a:xfrm>
            <a:off x="8316899" y="1015105"/>
            <a:ext cx="2438400" cy="12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62DEA09-25A8-4808-9D72-FF0BA5692CDE}"/>
              </a:ext>
            </a:extLst>
          </p:cNvPr>
          <p:cNvSpPr txBox="1"/>
          <p:nvPr/>
        </p:nvSpPr>
        <p:spPr>
          <a:xfrm>
            <a:off x="762000" y="2351187"/>
            <a:ext cx="11270215" cy="514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800" dirty="0">
                <a:latin typeface="Poppins" panose="00000500000000000000" pitchFamily="2" charset="0"/>
                <a:cs typeface="Poppins" panose="00000500000000000000" pitchFamily="2" charset="0"/>
              </a:rPr>
              <a:t>Afficher le nom des élèves de première année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800" dirty="0">
                <a:latin typeface="Poppins" panose="00000500000000000000" pitchFamily="2" charset="0"/>
                <a:cs typeface="Poppins" panose="00000500000000000000" pitchFamily="2" charset="0"/>
              </a:rPr>
              <a:t>Affichage connecté avec juste un câble USB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800" dirty="0">
                <a:latin typeface="Poppins" panose="00000500000000000000" pitchFamily="2" charset="0"/>
                <a:cs typeface="Poppins" panose="00000500000000000000" pitchFamily="2" charset="0"/>
              </a:rPr>
              <a:t>Détection du nom automatique avec le compte de l’élève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H" sz="2800" dirty="0">
                <a:latin typeface="Poppins" panose="00000500000000000000" pitchFamily="2" charset="0"/>
                <a:cs typeface="Poppins" panose="00000500000000000000" pitchFamily="2" charset="0"/>
              </a:rPr>
              <a:t>Contraintes de consommation</a:t>
            </a:r>
          </a:p>
          <a:p>
            <a:pPr>
              <a:lnSpc>
                <a:spcPct val="200000"/>
              </a:lnSpc>
            </a:pPr>
            <a:endParaRPr lang="fr-CH" sz="2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H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66BDA-FE3E-4AD9-A084-B67F257B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8A3DB7-4B7E-4B3A-AA24-05798FD6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857" y="154415"/>
            <a:ext cx="6915737" cy="892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Schéma bloc général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371C929-C4FD-4753-85D8-CE3B2A56F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t="79926" r="4070" b="1308"/>
          <a:stretch/>
        </p:blipFill>
        <p:spPr>
          <a:xfrm>
            <a:off x="1056829" y="1612159"/>
            <a:ext cx="10388008" cy="2000176"/>
          </a:xfrm>
          <a:prstGeom prst="rect">
            <a:avLst/>
          </a:prstGeom>
        </p:spPr>
      </p:pic>
      <p:pic>
        <p:nvPicPr>
          <p:cNvPr id="1028" name="Picture 4" descr="Computer, pc, ports, usb icon | Icon search engine">
            <a:extLst>
              <a:ext uri="{FF2B5EF4-FFF2-40B4-BE49-F238E27FC236}">
                <a16:creationId xmlns:a16="http://schemas.microsoft.com/office/drawing/2014/main" id="{B5D8C7D0-C27B-49B3-B278-AC1E1823D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r="32876" b="18159"/>
          <a:stretch/>
        </p:blipFill>
        <p:spPr bwMode="auto">
          <a:xfrm rot="5400000">
            <a:off x="3313211" y="4171426"/>
            <a:ext cx="736977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controller - Free electronics icons">
            <a:extLst>
              <a:ext uri="{FF2B5EF4-FFF2-40B4-BE49-F238E27FC236}">
                <a16:creationId xmlns:a16="http://schemas.microsoft.com/office/drawing/2014/main" id="{EF8B3837-F659-44F4-8502-A25F3B15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87" y="3598545"/>
            <a:ext cx="2096069" cy="209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c  free icon">
            <a:extLst>
              <a:ext uri="{FF2B5EF4-FFF2-40B4-BE49-F238E27FC236}">
                <a16:creationId xmlns:a16="http://schemas.microsoft.com/office/drawing/2014/main" id="{DABA1E01-CC86-47E9-90B1-A8BC7909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857" y="3903487"/>
            <a:ext cx="1599080" cy="15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19BBB-CA20-4F3E-A448-62BB329CDFDD}"/>
              </a:ext>
            </a:extLst>
          </p:cNvPr>
          <p:cNvGrpSpPr/>
          <p:nvPr/>
        </p:nvGrpSpPr>
        <p:grpSpPr>
          <a:xfrm>
            <a:off x="8276568" y="4066735"/>
            <a:ext cx="1396392" cy="1309500"/>
            <a:chOff x="7309458" y="4200669"/>
            <a:chExt cx="2830829" cy="265467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916638D-AD25-418B-B096-6AA1231253B0}"/>
                </a:ext>
              </a:extLst>
            </p:cNvPr>
            <p:cNvSpPr/>
            <p:nvPr/>
          </p:nvSpPr>
          <p:spPr>
            <a:xfrm>
              <a:off x="7309459" y="4209755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930A01D-ED71-48DA-8EEA-AAC0E707871E}"/>
                </a:ext>
              </a:extLst>
            </p:cNvPr>
            <p:cNvSpPr/>
            <p:nvPr/>
          </p:nvSpPr>
          <p:spPr>
            <a:xfrm>
              <a:off x="7309459" y="454095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ED41381-9F57-478B-B845-6C0D5311DA00}"/>
                </a:ext>
              </a:extLst>
            </p:cNvPr>
            <p:cNvSpPr/>
            <p:nvPr/>
          </p:nvSpPr>
          <p:spPr>
            <a:xfrm>
              <a:off x="7309459" y="4868414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67670DC-AEF5-49B2-A13F-F583210EAFFE}"/>
                </a:ext>
              </a:extLst>
            </p:cNvPr>
            <p:cNvSpPr/>
            <p:nvPr/>
          </p:nvSpPr>
          <p:spPr>
            <a:xfrm>
              <a:off x="7309459" y="5199612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D4035C4-C110-4D80-A5CD-AE3FFC44BA7A}"/>
                </a:ext>
              </a:extLst>
            </p:cNvPr>
            <p:cNvSpPr/>
            <p:nvPr/>
          </p:nvSpPr>
          <p:spPr>
            <a:xfrm>
              <a:off x="7309459" y="552815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1016CAC-1D8A-4771-99E8-C7C041646443}"/>
                </a:ext>
              </a:extLst>
            </p:cNvPr>
            <p:cNvSpPr/>
            <p:nvPr/>
          </p:nvSpPr>
          <p:spPr>
            <a:xfrm>
              <a:off x="7679002" y="4209755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E39D973-DF5B-4109-977D-AA6D3829F976}"/>
                </a:ext>
              </a:extLst>
            </p:cNvPr>
            <p:cNvSpPr/>
            <p:nvPr/>
          </p:nvSpPr>
          <p:spPr>
            <a:xfrm>
              <a:off x="7679002" y="454095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DA970A4-AC36-4690-9798-E589AAE4E8F2}"/>
                </a:ext>
              </a:extLst>
            </p:cNvPr>
            <p:cNvSpPr/>
            <p:nvPr/>
          </p:nvSpPr>
          <p:spPr>
            <a:xfrm>
              <a:off x="7679002" y="4868414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9B4028F-622D-4C57-B2A1-ADE1A02F0085}"/>
                </a:ext>
              </a:extLst>
            </p:cNvPr>
            <p:cNvSpPr/>
            <p:nvPr/>
          </p:nvSpPr>
          <p:spPr>
            <a:xfrm>
              <a:off x="7679002" y="5199612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8E207B1-0EF6-4D73-B714-9095F1D83C2C}"/>
                </a:ext>
              </a:extLst>
            </p:cNvPr>
            <p:cNvSpPr/>
            <p:nvPr/>
          </p:nvSpPr>
          <p:spPr>
            <a:xfrm>
              <a:off x="7679002" y="552815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EEE6FD8-51A3-43D6-AFEC-8C3473DD7AB7}"/>
                </a:ext>
              </a:extLst>
            </p:cNvPr>
            <p:cNvSpPr/>
            <p:nvPr/>
          </p:nvSpPr>
          <p:spPr>
            <a:xfrm>
              <a:off x="8048545" y="420588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3DE4F32-685F-4626-A49D-386CAFE63C2B}"/>
                </a:ext>
              </a:extLst>
            </p:cNvPr>
            <p:cNvSpPr/>
            <p:nvPr/>
          </p:nvSpPr>
          <p:spPr>
            <a:xfrm>
              <a:off x="8048545" y="4537087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931E5F46-8216-4EDB-A60B-2E0AD65E8602}"/>
                </a:ext>
              </a:extLst>
            </p:cNvPr>
            <p:cNvSpPr/>
            <p:nvPr/>
          </p:nvSpPr>
          <p:spPr>
            <a:xfrm>
              <a:off x="8048545" y="4864548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07FCAEC-B5F6-4E3C-8E10-B4C8700BA382}"/>
                </a:ext>
              </a:extLst>
            </p:cNvPr>
            <p:cNvSpPr/>
            <p:nvPr/>
          </p:nvSpPr>
          <p:spPr>
            <a:xfrm>
              <a:off x="8048545" y="519574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C8FF97C-B35F-4A27-B766-54B63BB55F5E}"/>
                </a:ext>
              </a:extLst>
            </p:cNvPr>
            <p:cNvSpPr/>
            <p:nvPr/>
          </p:nvSpPr>
          <p:spPr>
            <a:xfrm>
              <a:off x="8048545" y="5524290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920D238-93A6-444C-A728-77CEDC69B138}"/>
                </a:ext>
              </a:extLst>
            </p:cNvPr>
            <p:cNvSpPr/>
            <p:nvPr/>
          </p:nvSpPr>
          <p:spPr>
            <a:xfrm>
              <a:off x="8418088" y="4205142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C93BA892-B49C-4922-AF33-16384B3BA5F7}"/>
                </a:ext>
              </a:extLst>
            </p:cNvPr>
            <p:cNvSpPr/>
            <p:nvPr/>
          </p:nvSpPr>
          <p:spPr>
            <a:xfrm>
              <a:off x="8418088" y="4536340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85D5300-C55C-4CC0-9745-AB436C166659}"/>
                </a:ext>
              </a:extLst>
            </p:cNvPr>
            <p:cNvSpPr/>
            <p:nvPr/>
          </p:nvSpPr>
          <p:spPr>
            <a:xfrm>
              <a:off x="8418088" y="4863801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BE3BF93-AAFE-470E-B696-0D32B8F7FCD2}"/>
                </a:ext>
              </a:extLst>
            </p:cNvPr>
            <p:cNvSpPr/>
            <p:nvPr/>
          </p:nvSpPr>
          <p:spPr>
            <a:xfrm>
              <a:off x="8418088" y="519499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C3DAF51-EB71-49D1-B2AD-695420FFDA71}"/>
                </a:ext>
              </a:extLst>
            </p:cNvPr>
            <p:cNvSpPr/>
            <p:nvPr/>
          </p:nvSpPr>
          <p:spPr>
            <a:xfrm>
              <a:off x="8418088" y="552354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E0B1839-7B99-42BE-9D18-54612A5A7528}"/>
                </a:ext>
              </a:extLst>
            </p:cNvPr>
            <p:cNvSpPr/>
            <p:nvPr/>
          </p:nvSpPr>
          <p:spPr>
            <a:xfrm>
              <a:off x="8787631" y="420588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95FE910-F8A5-49C5-97C7-9508F85CB83B}"/>
                </a:ext>
              </a:extLst>
            </p:cNvPr>
            <p:cNvSpPr/>
            <p:nvPr/>
          </p:nvSpPr>
          <p:spPr>
            <a:xfrm>
              <a:off x="8787631" y="4537087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6276436-D71A-4ADA-99EF-9AF459D10B75}"/>
                </a:ext>
              </a:extLst>
            </p:cNvPr>
            <p:cNvSpPr/>
            <p:nvPr/>
          </p:nvSpPr>
          <p:spPr>
            <a:xfrm>
              <a:off x="8787631" y="4864548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1FF175D-3C4E-4B08-96F5-ED18B820BE73}"/>
                </a:ext>
              </a:extLst>
            </p:cNvPr>
            <p:cNvSpPr/>
            <p:nvPr/>
          </p:nvSpPr>
          <p:spPr>
            <a:xfrm>
              <a:off x="8787631" y="519574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A94D213-C9A2-429F-8DCA-F60F68A16AF4}"/>
                </a:ext>
              </a:extLst>
            </p:cNvPr>
            <p:cNvSpPr/>
            <p:nvPr/>
          </p:nvSpPr>
          <p:spPr>
            <a:xfrm>
              <a:off x="8787631" y="5524290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44062817-B25B-49A6-9063-008FF6E0CB8B}"/>
                </a:ext>
              </a:extLst>
            </p:cNvPr>
            <p:cNvSpPr/>
            <p:nvPr/>
          </p:nvSpPr>
          <p:spPr>
            <a:xfrm>
              <a:off x="9151491" y="4219448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CECBBF53-D0A6-4AE6-91E4-6D51141FB2C2}"/>
                </a:ext>
              </a:extLst>
            </p:cNvPr>
            <p:cNvSpPr/>
            <p:nvPr/>
          </p:nvSpPr>
          <p:spPr>
            <a:xfrm>
              <a:off x="9151491" y="455064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10371A-DC07-4FFB-8615-F29B5D52EC4A}"/>
                </a:ext>
              </a:extLst>
            </p:cNvPr>
            <p:cNvSpPr/>
            <p:nvPr/>
          </p:nvSpPr>
          <p:spPr>
            <a:xfrm>
              <a:off x="9151491" y="4878107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9189E2A-8C28-48EE-A2FE-D0356D6D7735}"/>
                </a:ext>
              </a:extLst>
            </p:cNvPr>
            <p:cNvSpPr/>
            <p:nvPr/>
          </p:nvSpPr>
          <p:spPr>
            <a:xfrm>
              <a:off x="9151491" y="5209305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4C9C0350-0863-4415-B108-B322539A605F}"/>
                </a:ext>
              </a:extLst>
            </p:cNvPr>
            <p:cNvSpPr/>
            <p:nvPr/>
          </p:nvSpPr>
          <p:spPr>
            <a:xfrm>
              <a:off x="9151491" y="553784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B43BA4-8C1A-412A-872A-F8DC653A5553}"/>
                </a:ext>
              </a:extLst>
            </p:cNvPr>
            <p:cNvSpPr/>
            <p:nvPr/>
          </p:nvSpPr>
          <p:spPr>
            <a:xfrm>
              <a:off x="9515351" y="420701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7A14A809-0AE6-4EFF-A0B3-F8D2279B4DC5}"/>
                </a:ext>
              </a:extLst>
            </p:cNvPr>
            <p:cNvSpPr/>
            <p:nvPr/>
          </p:nvSpPr>
          <p:spPr>
            <a:xfrm>
              <a:off x="9515351" y="4538217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F62C8945-A8BD-493A-81D8-260FA83520E6}"/>
                </a:ext>
              </a:extLst>
            </p:cNvPr>
            <p:cNvSpPr/>
            <p:nvPr/>
          </p:nvSpPr>
          <p:spPr>
            <a:xfrm>
              <a:off x="9515351" y="4865678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930C22A-14DC-4DFE-9C13-8B95C48972B6}"/>
                </a:ext>
              </a:extLst>
            </p:cNvPr>
            <p:cNvSpPr/>
            <p:nvPr/>
          </p:nvSpPr>
          <p:spPr>
            <a:xfrm>
              <a:off x="9515351" y="519687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A356F9-37C3-44EA-8BCA-854857B5E9AD}"/>
                </a:ext>
              </a:extLst>
            </p:cNvPr>
            <p:cNvSpPr/>
            <p:nvPr/>
          </p:nvSpPr>
          <p:spPr>
            <a:xfrm>
              <a:off x="9515351" y="5525420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300DD6F0-FD3F-4BFD-8BF5-D14E757631FE}"/>
                </a:ext>
              </a:extLst>
            </p:cNvPr>
            <p:cNvSpPr/>
            <p:nvPr/>
          </p:nvSpPr>
          <p:spPr>
            <a:xfrm>
              <a:off x="9879211" y="420066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735D43E2-AE3D-4FF9-AAEB-456C5CE4FD91}"/>
                </a:ext>
              </a:extLst>
            </p:cNvPr>
            <p:cNvSpPr/>
            <p:nvPr/>
          </p:nvSpPr>
          <p:spPr>
            <a:xfrm>
              <a:off x="9879211" y="4531867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152E919-CAA9-4B1B-A936-B041DAB66B62}"/>
                </a:ext>
              </a:extLst>
            </p:cNvPr>
            <p:cNvSpPr/>
            <p:nvPr/>
          </p:nvSpPr>
          <p:spPr>
            <a:xfrm>
              <a:off x="9879211" y="4859328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4B14F745-6108-45C7-AE61-51FA5809649D}"/>
                </a:ext>
              </a:extLst>
            </p:cNvPr>
            <p:cNvSpPr/>
            <p:nvPr/>
          </p:nvSpPr>
          <p:spPr>
            <a:xfrm>
              <a:off x="9879211" y="519052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9B4B311-8F34-4471-AC75-13DF37F864AF}"/>
                </a:ext>
              </a:extLst>
            </p:cNvPr>
            <p:cNvSpPr/>
            <p:nvPr/>
          </p:nvSpPr>
          <p:spPr>
            <a:xfrm>
              <a:off x="9879211" y="5519070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1741525-6898-49DD-A029-CFB98EFB4032}"/>
                </a:ext>
              </a:extLst>
            </p:cNvPr>
            <p:cNvSpPr/>
            <p:nvPr/>
          </p:nvSpPr>
          <p:spPr>
            <a:xfrm>
              <a:off x="7309459" y="5864621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5565E23D-EE1F-4316-BEB6-D36E76E97E86}"/>
                </a:ext>
              </a:extLst>
            </p:cNvPr>
            <p:cNvSpPr/>
            <p:nvPr/>
          </p:nvSpPr>
          <p:spPr>
            <a:xfrm>
              <a:off x="7679002" y="5864621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3420B4C-D3A4-447F-865A-B6FC61080937}"/>
                </a:ext>
              </a:extLst>
            </p:cNvPr>
            <p:cNvSpPr/>
            <p:nvPr/>
          </p:nvSpPr>
          <p:spPr>
            <a:xfrm>
              <a:off x="8048545" y="5860755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D3A72A5-5994-4764-BDFD-1FD961CAFFF6}"/>
                </a:ext>
              </a:extLst>
            </p:cNvPr>
            <p:cNvSpPr/>
            <p:nvPr/>
          </p:nvSpPr>
          <p:spPr>
            <a:xfrm>
              <a:off x="8418088" y="5860008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BE41A79-7661-4C34-A726-D9ADAA9F0A8E}"/>
                </a:ext>
              </a:extLst>
            </p:cNvPr>
            <p:cNvSpPr/>
            <p:nvPr/>
          </p:nvSpPr>
          <p:spPr>
            <a:xfrm>
              <a:off x="8787631" y="5860755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4B3205B9-6B31-471D-B52D-7FC074F3BC70}"/>
                </a:ext>
              </a:extLst>
            </p:cNvPr>
            <p:cNvSpPr/>
            <p:nvPr/>
          </p:nvSpPr>
          <p:spPr>
            <a:xfrm>
              <a:off x="9151491" y="5874314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785CB86-AC06-4EB2-B014-9754A02F19D6}"/>
                </a:ext>
              </a:extLst>
            </p:cNvPr>
            <p:cNvSpPr/>
            <p:nvPr/>
          </p:nvSpPr>
          <p:spPr>
            <a:xfrm>
              <a:off x="9515351" y="5861885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583DE24D-FF27-4587-B977-FDE105D78610}"/>
                </a:ext>
              </a:extLst>
            </p:cNvPr>
            <p:cNvSpPr/>
            <p:nvPr/>
          </p:nvSpPr>
          <p:spPr>
            <a:xfrm>
              <a:off x="9879211" y="5855535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5D3C720-FE76-4159-B8E1-98CA40CB7563}"/>
                </a:ext>
              </a:extLst>
            </p:cNvPr>
            <p:cNvSpPr/>
            <p:nvPr/>
          </p:nvSpPr>
          <p:spPr>
            <a:xfrm>
              <a:off x="7309459" y="621955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F61F517-4C75-4633-A680-8E1B7F4DE901}"/>
                </a:ext>
              </a:extLst>
            </p:cNvPr>
            <p:cNvSpPr/>
            <p:nvPr/>
          </p:nvSpPr>
          <p:spPr>
            <a:xfrm>
              <a:off x="7679002" y="6219559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2A478F2-9BC0-4B28-905A-75C05C235219}"/>
                </a:ext>
              </a:extLst>
            </p:cNvPr>
            <p:cNvSpPr/>
            <p:nvPr/>
          </p:nvSpPr>
          <p:spPr>
            <a:xfrm>
              <a:off x="8048545" y="621569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44F51AE1-9059-4D4D-BDEA-822532B023E0}"/>
                </a:ext>
              </a:extLst>
            </p:cNvPr>
            <p:cNvSpPr/>
            <p:nvPr/>
          </p:nvSpPr>
          <p:spPr>
            <a:xfrm>
              <a:off x="8418088" y="6214946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B163426-D245-4DA2-8D73-5771490E6478}"/>
                </a:ext>
              </a:extLst>
            </p:cNvPr>
            <p:cNvSpPr/>
            <p:nvPr/>
          </p:nvSpPr>
          <p:spPr>
            <a:xfrm>
              <a:off x="8787631" y="621569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6EE4D2A-F79A-4878-BACA-4F4D4F180EB1}"/>
                </a:ext>
              </a:extLst>
            </p:cNvPr>
            <p:cNvSpPr/>
            <p:nvPr/>
          </p:nvSpPr>
          <p:spPr>
            <a:xfrm>
              <a:off x="9151491" y="6229252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54C02BF-A2C2-4018-A93F-C25E880946C7}"/>
                </a:ext>
              </a:extLst>
            </p:cNvPr>
            <p:cNvSpPr/>
            <p:nvPr/>
          </p:nvSpPr>
          <p:spPr>
            <a:xfrm>
              <a:off x="9515351" y="621682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3C10D086-7057-44CA-A7D0-CDDED833E9DD}"/>
                </a:ext>
              </a:extLst>
            </p:cNvPr>
            <p:cNvSpPr/>
            <p:nvPr/>
          </p:nvSpPr>
          <p:spPr>
            <a:xfrm>
              <a:off x="9879211" y="621047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753803F0-F54A-4AF9-A24E-2A59B9FE11EF}"/>
                </a:ext>
              </a:extLst>
            </p:cNvPr>
            <p:cNvSpPr/>
            <p:nvPr/>
          </p:nvSpPr>
          <p:spPr>
            <a:xfrm>
              <a:off x="7309458" y="6576080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7B018D0-6D8B-4B57-B2DF-BF68E06BB104}"/>
                </a:ext>
              </a:extLst>
            </p:cNvPr>
            <p:cNvSpPr/>
            <p:nvPr/>
          </p:nvSpPr>
          <p:spPr>
            <a:xfrm>
              <a:off x="7679001" y="6576080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BE670E2-C2C4-4B07-8B93-EE06A2453B18}"/>
                </a:ext>
              </a:extLst>
            </p:cNvPr>
            <p:cNvSpPr/>
            <p:nvPr/>
          </p:nvSpPr>
          <p:spPr>
            <a:xfrm>
              <a:off x="8048544" y="6572214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08A12472-B537-4093-8150-0B17467BFD87}"/>
                </a:ext>
              </a:extLst>
            </p:cNvPr>
            <p:cNvSpPr/>
            <p:nvPr/>
          </p:nvSpPr>
          <p:spPr>
            <a:xfrm>
              <a:off x="8418087" y="6571467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BB5E386-69DC-4016-B30F-9C057DEE3936}"/>
                </a:ext>
              </a:extLst>
            </p:cNvPr>
            <p:cNvSpPr/>
            <p:nvPr/>
          </p:nvSpPr>
          <p:spPr>
            <a:xfrm>
              <a:off x="8787630" y="6572214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0967A7F2-B559-435E-8AC9-7924AAB31FCD}"/>
                </a:ext>
              </a:extLst>
            </p:cNvPr>
            <p:cNvSpPr/>
            <p:nvPr/>
          </p:nvSpPr>
          <p:spPr>
            <a:xfrm>
              <a:off x="9151490" y="6585773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017C186-441A-48AE-8D75-E1BCA4CBCA9E}"/>
                </a:ext>
              </a:extLst>
            </p:cNvPr>
            <p:cNvSpPr/>
            <p:nvPr/>
          </p:nvSpPr>
          <p:spPr>
            <a:xfrm>
              <a:off x="9515350" y="6573344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9834BD1-6FCB-4E6E-898E-2274A7C51D3E}"/>
                </a:ext>
              </a:extLst>
            </p:cNvPr>
            <p:cNvSpPr/>
            <p:nvPr/>
          </p:nvSpPr>
          <p:spPr>
            <a:xfrm>
              <a:off x="9879210" y="6566994"/>
              <a:ext cx="261076" cy="2695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E26EA7C-552C-4B8D-9B86-12E42405CCA5}"/>
              </a:ext>
            </a:extLst>
          </p:cNvPr>
          <p:cNvSpPr/>
          <p:nvPr/>
        </p:nvSpPr>
        <p:spPr>
          <a:xfrm>
            <a:off x="8241685" y="4016109"/>
            <a:ext cx="1478347" cy="1393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" name="Image 4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757E4ADA-F8B6-4C8E-B28D-A30B9DECF8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0"/>
          <a:stretch/>
        </p:blipFill>
        <p:spPr>
          <a:xfrm>
            <a:off x="6623758" y="4273601"/>
            <a:ext cx="1478348" cy="905478"/>
          </a:xfrm>
          <a:prstGeom prst="rect">
            <a:avLst/>
          </a:prstGeom>
        </p:spPr>
      </p:pic>
      <p:pic>
        <p:nvPicPr>
          <p:cNvPr id="2050" name="Picture 2" descr="SL 1X10W SMD2,54: 10-pin SMD pin header, angled, pitch 2.54 at reichelt  elektronik">
            <a:extLst>
              <a:ext uri="{FF2B5EF4-FFF2-40B4-BE49-F238E27FC236}">
                <a16:creationId xmlns:a16="http://schemas.microsoft.com/office/drawing/2014/main" id="{69D66BA0-77A7-4BA2-9F53-8F6B75C8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10" y="4555012"/>
            <a:ext cx="1156614" cy="5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F279F7B1-9242-4E21-ABB9-40FCFD5E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5BE0C3-79D6-4D2D-9B9E-FC1021AAFE0D}"/>
              </a:ext>
            </a:extLst>
          </p:cNvPr>
          <p:cNvSpPr/>
          <p:nvPr/>
        </p:nvSpPr>
        <p:spPr>
          <a:xfrm>
            <a:off x="3215817" y="1431277"/>
            <a:ext cx="8357705" cy="2221948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385765C-9FE0-4927-9665-4DE4DF8FF374}"/>
              </a:ext>
            </a:extLst>
          </p:cNvPr>
          <p:cNvSpPr/>
          <p:nvPr/>
        </p:nvSpPr>
        <p:spPr>
          <a:xfrm>
            <a:off x="4289946" y="1423328"/>
            <a:ext cx="7381385" cy="2221948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4AE9A4-B3DE-44DA-822F-189896C58D9A}"/>
              </a:ext>
            </a:extLst>
          </p:cNvPr>
          <p:cNvSpPr/>
          <p:nvPr/>
        </p:nvSpPr>
        <p:spPr>
          <a:xfrm>
            <a:off x="6708360" y="1376045"/>
            <a:ext cx="4669324" cy="2221948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180CC24-61B2-4559-BFFE-F5FA70F0359E}"/>
              </a:ext>
            </a:extLst>
          </p:cNvPr>
          <p:cNvSpPr/>
          <p:nvPr/>
        </p:nvSpPr>
        <p:spPr>
          <a:xfrm>
            <a:off x="7783773" y="1583677"/>
            <a:ext cx="3942149" cy="2221948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38E036E-B158-4308-9815-D75BC3753B3F}"/>
              </a:ext>
            </a:extLst>
          </p:cNvPr>
          <p:cNvSpPr/>
          <p:nvPr/>
        </p:nvSpPr>
        <p:spPr>
          <a:xfrm>
            <a:off x="10208527" y="1583677"/>
            <a:ext cx="1490101" cy="2221948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F676156-33D9-47E5-8399-050220B99C08}"/>
              </a:ext>
            </a:extLst>
          </p:cNvPr>
          <p:cNvSpPr/>
          <p:nvPr/>
        </p:nvSpPr>
        <p:spPr>
          <a:xfrm>
            <a:off x="3078923" y="3834107"/>
            <a:ext cx="8490226" cy="1731989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5DBBCA-FAF4-4913-B576-6F2C66D2E73E}"/>
              </a:ext>
            </a:extLst>
          </p:cNvPr>
          <p:cNvSpPr/>
          <p:nvPr/>
        </p:nvSpPr>
        <p:spPr>
          <a:xfrm>
            <a:off x="4403853" y="3795580"/>
            <a:ext cx="7381385" cy="1731989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5B29063-D1B7-45CF-8930-FA0C86A35BC5}"/>
              </a:ext>
            </a:extLst>
          </p:cNvPr>
          <p:cNvSpPr/>
          <p:nvPr/>
        </p:nvSpPr>
        <p:spPr>
          <a:xfrm>
            <a:off x="6683469" y="3723849"/>
            <a:ext cx="5038079" cy="1743947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5B3A45-3BAF-4687-9F80-0808256EB80B}"/>
              </a:ext>
            </a:extLst>
          </p:cNvPr>
          <p:cNvSpPr/>
          <p:nvPr/>
        </p:nvSpPr>
        <p:spPr>
          <a:xfrm>
            <a:off x="8157843" y="3903488"/>
            <a:ext cx="3106109" cy="1599080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FB74087-2388-447B-940E-361CF05B17A1}"/>
              </a:ext>
            </a:extLst>
          </p:cNvPr>
          <p:cNvSpPr/>
          <p:nvPr/>
        </p:nvSpPr>
        <p:spPr>
          <a:xfrm>
            <a:off x="9968437" y="4370454"/>
            <a:ext cx="1354656" cy="886982"/>
          </a:xfrm>
          <a:prstGeom prst="rect">
            <a:avLst/>
          </a:prstGeom>
          <a:solidFill>
            <a:srgbClr val="4E6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74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0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21" name="Titre 1">
            <a:extLst>
              <a:ext uri="{FF2B5EF4-FFF2-40B4-BE49-F238E27FC236}">
                <a16:creationId xmlns:a16="http://schemas.microsoft.com/office/drawing/2014/main" id="{308AC4ED-A605-4219-91B7-2639346C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1" y="154415"/>
            <a:ext cx="8914074" cy="8929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Schéma bloc général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3534CE-F75E-498D-AD07-971A45F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484C9BC-D809-4C25-8EA8-5EE169E221E3}"/>
              </a:ext>
            </a:extLst>
          </p:cNvPr>
          <p:cNvGrpSpPr/>
          <p:nvPr/>
        </p:nvGrpSpPr>
        <p:grpSpPr>
          <a:xfrm>
            <a:off x="357610" y="2095895"/>
            <a:ext cx="11476780" cy="2710051"/>
            <a:chOff x="357610" y="2095895"/>
            <a:chExt cx="11476780" cy="27100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1F957FC-8169-4D35-A9FA-57FE8763B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8" t="6444" r="1976" b="71334"/>
            <a:stretch/>
          </p:blipFill>
          <p:spPr>
            <a:xfrm>
              <a:off x="357610" y="2100123"/>
              <a:ext cx="11476780" cy="270582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85795A-ABB1-4D66-B2EF-D6E128FA278F}"/>
                </a:ext>
              </a:extLst>
            </p:cNvPr>
            <p:cNvSpPr/>
            <p:nvPr/>
          </p:nvSpPr>
          <p:spPr>
            <a:xfrm>
              <a:off x="6819900" y="2095895"/>
              <a:ext cx="2794000" cy="363433"/>
            </a:xfrm>
            <a:prstGeom prst="rect">
              <a:avLst/>
            </a:prstGeom>
            <a:solidFill>
              <a:srgbClr val="4E6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135AB8E-267C-429B-A274-FA491A83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3674" y="2100122"/>
              <a:ext cx="2254326" cy="311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6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8" name="Picture 27" descr="illustration d’un cube de cube bleu et or abstrait 3D">
            <a:extLst>
              <a:ext uri="{FF2B5EF4-FFF2-40B4-BE49-F238E27FC236}">
                <a16:creationId xmlns:a16="http://schemas.microsoft.com/office/drawing/2014/main" id="{1E3CD327-3D76-4578-88C5-15E90E052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6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6AD393-86B8-415C-B233-25083322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467" y="3901196"/>
            <a:ext cx="4754033" cy="203121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Choix des technologies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C0CCB4-F5C2-4DC0-B345-CCB74F53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4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5" name="Freeform: Shape 5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6" name="Freeform: Shape 5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17" name="Rectangle 5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1EDEC28-CF1C-493E-9330-8909E52B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4" y="145812"/>
            <a:ext cx="2243667" cy="11597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LEDs</a:t>
            </a:r>
          </a:p>
        </p:txBody>
      </p:sp>
      <p:pic>
        <p:nvPicPr>
          <p:cNvPr id="118" name="Picture 44" descr="Vollbild-Nahaufnahme einer LED-Anzeige">
            <a:extLst>
              <a:ext uri="{FF2B5EF4-FFF2-40B4-BE49-F238E27FC236}">
                <a16:creationId xmlns:a16="http://schemas.microsoft.com/office/drawing/2014/main" id="{B69051FB-E26F-43BD-AF95-8D43C5782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6" r="1490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9" name="Freeform: Shape 56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076" name="Picture 4" descr="8X8 Mini Dot Matrix LED Display - Olelectronics">
            <a:extLst>
              <a:ext uri="{FF2B5EF4-FFF2-40B4-BE49-F238E27FC236}">
                <a16:creationId xmlns:a16="http://schemas.microsoft.com/office/drawing/2014/main" id="{960643CA-58A1-44A1-9E6E-ADE6DCA7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59" y="1085841"/>
            <a:ext cx="2840567" cy="28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Une image contenant outil&#10;&#10;Description générée automatiquement">
            <a:extLst>
              <a:ext uri="{FF2B5EF4-FFF2-40B4-BE49-F238E27FC236}">
                <a16:creationId xmlns:a16="http://schemas.microsoft.com/office/drawing/2014/main" id="{264CA643-2CF4-4E88-B8B8-CE483432B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9" y="4067086"/>
            <a:ext cx="3105918" cy="1609347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6DBE195-AB4E-452A-BF23-6C5F5E4D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3E8253E-297B-4D61-872F-E176486C66C6}"/>
              </a:ext>
            </a:extLst>
          </p:cNvPr>
          <p:cNvGrpSpPr/>
          <p:nvPr/>
        </p:nvGrpSpPr>
        <p:grpSpPr>
          <a:xfrm>
            <a:off x="10450132" y="2961404"/>
            <a:ext cx="1561942" cy="649941"/>
            <a:chOff x="10450132" y="2961404"/>
            <a:chExt cx="1561942" cy="649941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56C5B693-9BCB-4527-A44D-09515654A439}"/>
                </a:ext>
              </a:extLst>
            </p:cNvPr>
            <p:cNvSpPr/>
            <p:nvPr/>
          </p:nvSpPr>
          <p:spPr>
            <a:xfrm>
              <a:off x="10450132" y="2961404"/>
              <a:ext cx="1304364" cy="649941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B3AE062-11D7-43B3-9A9C-D121863C4CA6}"/>
                </a:ext>
              </a:extLst>
            </p:cNvPr>
            <p:cNvSpPr txBox="1"/>
            <p:nvPr/>
          </p:nvSpPr>
          <p:spPr>
            <a:xfrm>
              <a:off x="10630404" y="3101709"/>
              <a:ext cx="138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b="1" dirty="0"/>
                <a:t>320mA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348A336-4E02-4F13-8F7A-E66CD116C713}"/>
              </a:ext>
            </a:extLst>
          </p:cNvPr>
          <p:cNvGrpSpPr/>
          <p:nvPr/>
        </p:nvGrpSpPr>
        <p:grpSpPr>
          <a:xfrm>
            <a:off x="5183522" y="5215948"/>
            <a:ext cx="1569141" cy="649941"/>
            <a:chOff x="5183522" y="5215948"/>
            <a:chExt cx="1569141" cy="64994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42E1FA4-3205-438E-8903-22D9E51BF84E}"/>
                </a:ext>
              </a:extLst>
            </p:cNvPr>
            <p:cNvSpPr/>
            <p:nvPr/>
          </p:nvSpPr>
          <p:spPr>
            <a:xfrm>
              <a:off x="5183522" y="5215948"/>
              <a:ext cx="1304364" cy="649941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BD3589DD-97BC-475E-8D19-9F43167B19AD}"/>
                </a:ext>
              </a:extLst>
            </p:cNvPr>
            <p:cNvSpPr txBox="1"/>
            <p:nvPr/>
          </p:nvSpPr>
          <p:spPr>
            <a:xfrm>
              <a:off x="5370993" y="5356253"/>
              <a:ext cx="138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b="1" dirty="0"/>
                <a:t>128mA</a:t>
              </a:r>
            </a:p>
          </p:txBody>
        </p:sp>
      </p:grpSp>
      <p:pic>
        <p:nvPicPr>
          <p:cNvPr id="1026" name="Picture 2" descr="SML-LXR/SMD-LXR RGB Surface-Mount LEDs - Lumex | Mous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t="6953" r="50569" b="42915"/>
          <a:stretch/>
        </p:blipFill>
        <p:spPr bwMode="auto">
          <a:xfrm>
            <a:off x="9108093" y="3836760"/>
            <a:ext cx="2383972" cy="208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5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7" name="Freeform: Shape 6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8" name="Freeform: Shape 6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99" name="Rectangle 6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1EDEC28-CF1C-493E-9330-8909E52B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571" y="632002"/>
            <a:ext cx="5092696" cy="75776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Multiplexing</a:t>
            </a:r>
          </a:p>
        </p:txBody>
      </p:sp>
      <p:pic>
        <p:nvPicPr>
          <p:cNvPr id="52" name="Picture 44" descr="Microchips on a circuit board">
            <a:extLst>
              <a:ext uri="{FF2B5EF4-FFF2-40B4-BE49-F238E27FC236}">
                <a16:creationId xmlns:a16="http://schemas.microsoft.com/office/drawing/2014/main" id="{C34FAF54-9D23-4EBB-85A9-296B7C57D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0" r="19190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00" name="Freeform: Shape 66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146" name="Picture 2" descr="아두이노 &amp;gt; Row-columm Scanning to control an 8x8 LED Matrix | Basic4MCU.com">
            <a:extLst>
              <a:ext uri="{FF2B5EF4-FFF2-40B4-BE49-F238E27FC236}">
                <a16:creationId xmlns:a16="http://schemas.microsoft.com/office/drawing/2014/main" id="{17D433FB-4D7D-4AF8-B8A2-72F26389A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6113" r="2740" b="4368"/>
          <a:stretch/>
        </p:blipFill>
        <p:spPr bwMode="auto">
          <a:xfrm>
            <a:off x="5703223" y="2321358"/>
            <a:ext cx="3340693" cy="3083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C35EF5-B805-4C69-96C0-3C85C77B3A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" r="2279" b="1162"/>
          <a:stretch/>
        </p:blipFill>
        <p:spPr>
          <a:xfrm>
            <a:off x="9418404" y="2322378"/>
            <a:ext cx="2301732" cy="3082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AA4EBD-25B6-4B47-98AD-AD86C1D9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2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8" name="Freeform: Shape 2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9" name="Freeform: Shape 2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0" name="Rectangle 2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0934A536-BAAF-4180-93D3-F3CEB184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1" r="663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61" name="Freeform: Shape 2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592AF4A-873F-4250-A20A-DFE468D6F70C}"/>
              </a:ext>
            </a:extLst>
          </p:cNvPr>
          <p:cNvSpPr txBox="1">
            <a:spLocks/>
          </p:cNvSpPr>
          <p:nvPr/>
        </p:nvSpPr>
        <p:spPr>
          <a:xfrm>
            <a:off x="1524747" y="314761"/>
            <a:ext cx="2357966" cy="1049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CH" sz="5400" b="1" dirty="0"/>
              <a:t>MCU</a:t>
            </a:r>
            <a:endParaRPr lang="fr-CH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Microcontrôleurs 32 bits PIC32MZ - Microchip Technology | Mouser">
            <a:extLst>
              <a:ext uri="{FF2B5EF4-FFF2-40B4-BE49-F238E27FC236}">
                <a16:creationId xmlns:a16="http://schemas.microsoft.com/office/drawing/2014/main" id="{0BA6063F-58A2-4A03-A8F7-B49BAFCB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5" y="1959308"/>
            <a:ext cx="3217939" cy="233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49CBCA-FBEC-4123-B9D3-91B8E8998EF5}"/>
              </a:ext>
            </a:extLst>
          </p:cNvPr>
          <p:cNvSpPr txBox="1"/>
          <p:nvPr/>
        </p:nvSpPr>
        <p:spPr>
          <a:xfrm>
            <a:off x="448492" y="5181603"/>
            <a:ext cx="6185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effectLst/>
                <a:ea typeface="Calibri" panose="020F0502020204030204" pitchFamily="34" charset="0"/>
              </a:rPr>
              <a:t>PIC32MK0512MFC064</a:t>
            </a:r>
            <a:endParaRPr lang="fr-CH" sz="4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6EFF9-CC43-48E9-81F5-589FCCC6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ebbleVTI">
  <a:themeElements>
    <a:clrScheme name="Personnalisé 7">
      <a:dk1>
        <a:srgbClr val="000000"/>
      </a:dk1>
      <a:lt1>
        <a:srgbClr val="FFFFFF"/>
      </a:lt1>
      <a:dk2>
        <a:srgbClr val="4E607E"/>
      </a:dk2>
      <a:lt2>
        <a:srgbClr val="F2F1F1"/>
      </a:lt2>
      <a:accent1>
        <a:srgbClr val="4472C4"/>
      </a:accent1>
      <a:accent2>
        <a:srgbClr val="21FDF8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ersonnalisé 2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1_PebbleVTI">
  <a:themeElements>
    <a:clrScheme name="Personnalisé 5">
      <a:dk1>
        <a:srgbClr val="000000"/>
      </a:dk1>
      <a:lt1>
        <a:srgbClr val="FFFFFF"/>
      </a:lt1>
      <a:dk2>
        <a:srgbClr val="4E607E"/>
      </a:dk2>
      <a:lt2>
        <a:srgbClr val="E2E8E2"/>
      </a:lt2>
      <a:accent1>
        <a:srgbClr val="C34DBC"/>
      </a:accent1>
      <a:accent2>
        <a:srgbClr val="873BB1"/>
      </a:accent2>
      <a:accent3>
        <a:srgbClr val="684DC3"/>
      </a:accent3>
      <a:accent4>
        <a:srgbClr val="3B51B1"/>
      </a:accent4>
      <a:accent5>
        <a:srgbClr val="4D94C3"/>
      </a:accent5>
      <a:accent6>
        <a:srgbClr val="3BB1AF"/>
      </a:accent6>
      <a:hlink>
        <a:srgbClr val="3F77BF"/>
      </a:hlink>
      <a:folHlink>
        <a:srgbClr val="7F7F7F"/>
      </a:folHlink>
    </a:clrScheme>
    <a:fontScheme name="Personnalisé 4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543</Words>
  <Application>Microsoft Office PowerPoint</Application>
  <PresentationFormat>Grand écran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Poppins</vt:lpstr>
      <vt:lpstr>PebbleVTI</vt:lpstr>
      <vt:lpstr>1_PebbleVTI</vt:lpstr>
      <vt:lpstr>Pré-étude</vt:lpstr>
      <vt:lpstr>Table des matières</vt:lpstr>
      <vt:lpstr>But du projet</vt:lpstr>
      <vt:lpstr>Schéma bloc général</vt:lpstr>
      <vt:lpstr>Schéma bloc général</vt:lpstr>
      <vt:lpstr>Choix des technologies</vt:lpstr>
      <vt:lpstr>LEDs</vt:lpstr>
      <vt:lpstr>Multiplexing</vt:lpstr>
      <vt:lpstr>Présentation PowerPoint</vt:lpstr>
      <vt:lpstr>Estimation des coûts</vt:lpstr>
      <vt:lpstr>Conclusion</vt:lpstr>
      <vt:lpstr>Questions 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Ricardo Crespo</cp:lastModifiedBy>
  <cp:revision>21</cp:revision>
  <dcterms:created xsi:type="dcterms:W3CDTF">2021-12-12T12:41:35Z</dcterms:created>
  <dcterms:modified xsi:type="dcterms:W3CDTF">2022-01-31T19:11:05Z</dcterms:modified>
</cp:coreProperties>
</file>