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311" r:id="rId3"/>
    <p:sldId id="313" r:id="rId4"/>
    <p:sldId id="283" r:id="rId5"/>
    <p:sldId id="316" r:id="rId6"/>
    <p:sldId id="317" r:id="rId7"/>
    <p:sldId id="320" r:id="rId8"/>
    <p:sldId id="318" r:id="rId9"/>
    <p:sldId id="319" r:id="rId10"/>
    <p:sldId id="32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1902B-C915-4F26-934F-B17E25888B10}" v="571" dt="2023-06-12T22:34:29.790"/>
  </p1510:revLst>
</p1510:revInfo>
</file>

<file path=ppt/tableStyles.xml><?xml version="1.0" encoding="utf-8"?>
<a:tblStyleLst xmlns:a="http://schemas.openxmlformats.org/drawingml/2006/main" def="{086238DF-F200-4B6B-89B5-B398B93C75DA}">
  <a:tblStyle styleId="{086238DF-F200-4B6B-89B5-B398B93C7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78CFF4-FCF4-4C50-BDE4-DB3EA74231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3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antos" userId="44c21f3f-aa11-40bf-9710-872cf1c45063" providerId="ADAL" clId="{7251902B-C915-4F26-934F-B17E25888B10}"/>
    <pc:docChg chg="undo custSel addSld delSld modSld sldOrd delMainMaster">
      <pc:chgData name="Miguel Santos" userId="44c21f3f-aa11-40bf-9710-872cf1c45063" providerId="ADAL" clId="{7251902B-C915-4F26-934F-B17E25888B10}" dt="2023-06-12T22:35:47.098" v="2366" actId="688"/>
      <pc:docMkLst>
        <pc:docMk/>
      </pc:docMkLst>
      <pc:sldChg chg="modTransition">
        <pc:chgData name="Miguel Santos" userId="44c21f3f-aa11-40bf-9710-872cf1c45063" providerId="ADAL" clId="{7251902B-C915-4F26-934F-B17E25888B10}" dt="2023-06-12T22:06:43.391" v="2047"/>
        <pc:sldMkLst>
          <pc:docMk/>
          <pc:sldMk cId="0" sldId="256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57"/>
        </pc:sldMkLst>
      </pc:sldChg>
      <pc:sldChg chg="del">
        <pc:chgData name="Miguel Santos" userId="44c21f3f-aa11-40bf-9710-872cf1c45063" providerId="ADAL" clId="{7251902B-C915-4F26-934F-B17E25888B10}" dt="2023-06-08T21:08:41.322" v="101" actId="47"/>
        <pc:sldMkLst>
          <pc:docMk/>
          <pc:sldMk cId="0" sldId="258"/>
        </pc:sldMkLst>
      </pc:sldChg>
      <pc:sldChg chg="modSp del mod ord modTransition">
        <pc:chgData name="Miguel Santos" userId="44c21f3f-aa11-40bf-9710-872cf1c45063" providerId="ADAL" clId="{7251902B-C915-4F26-934F-B17E25888B10}" dt="2023-06-12T22:07:29.010" v="2048" actId="47"/>
        <pc:sldMkLst>
          <pc:docMk/>
          <pc:sldMk cId="0" sldId="259"/>
        </pc:sldMkLst>
        <pc:spChg chg="mod">
          <ac:chgData name="Miguel Santos" userId="44c21f3f-aa11-40bf-9710-872cf1c45063" providerId="ADAL" clId="{7251902B-C915-4F26-934F-B17E25888B10}" dt="2023-06-10T22:13:12.062" v="984" actId="403"/>
          <ac:spMkLst>
            <pc:docMk/>
            <pc:sldMk cId="0" sldId="259"/>
            <ac:spMk id="1871" creationId="{00000000-0000-0000-0000-000000000000}"/>
          </ac:spMkLst>
        </pc:spChg>
        <pc:spChg chg="mod">
          <ac:chgData name="Miguel Santos" userId="44c21f3f-aa11-40bf-9710-872cf1c45063" providerId="ADAL" clId="{7251902B-C915-4F26-934F-B17E25888B10}" dt="2023-06-10T22:13:07.978" v="981" actId="14100"/>
          <ac:spMkLst>
            <pc:docMk/>
            <pc:sldMk cId="0" sldId="259"/>
            <ac:spMk id="1872" creationId="{00000000-0000-0000-0000-000000000000}"/>
          </ac:spMkLst>
        </pc:spChg>
        <pc:cxnChg chg="mod">
          <ac:chgData name="Miguel Santos" userId="44c21f3f-aa11-40bf-9710-872cf1c45063" providerId="ADAL" clId="{7251902B-C915-4F26-934F-B17E25888B10}" dt="2023-06-10T22:12:52.372" v="968" actId="1076"/>
          <ac:cxnSpMkLst>
            <pc:docMk/>
            <pc:sldMk cId="0" sldId="259"/>
            <ac:cxnSpMk id="1873" creationId="{00000000-0000-0000-0000-000000000000}"/>
          </ac:cxnSpMkLst>
        </pc:cxnChg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0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1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2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3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4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5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6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67"/>
        </pc:sldMkLst>
      </pc:sldChg>
      <pc:sldChg chg="del">
        <pc:chgData name="Miguel Santos" userId="44c21f3f-aa11-40bf-9710-872cf1c45063" providerId="ADAL" clId="{7251902B-C915-4F26-934F-B17E25888B10}" dt="2023-06-10T22:13:26.121" v="988" actId="47"/>
        <pc:sldMkLst>
          <pc:docMk/>
          <pc:sldMk cId="0" sldId="268"/>
        </pc:sldMkLst>
      </pc:sldChg>
      <pc:sldChg chg="del">
        <pc:chgData name="Miguel Santos" userId="44c21f3f-aa11-40bf-9710-872cf1c45063" providerId="ADAL" clId="{7251902B-C915-4F26-934F-B17E25888B10}" dt="2023-06-10T22:13:27.271" v="989" actId="47"/>
        <pc:sldMkLst>
          <pc:docMk/>
          <pc:sldMk cId="0" sldId="269"/>
        </pc:sldMkLst>
      </pc:sldChg>
      <pc:sldChg chg="del">
        <pc:chgData name="Miguel Santos" userId="44c21f3f-aa11-40bf-9710-872cf1c45063" providerId="ADAL" clId="{7251902B-C915-4F26-934F-B17E25888B10}" dt="2023-06-10T22:13:28.208" v="990" actId="47"/>
        <pc:sldMkLst>
          <pc:docMk/>
          <pc:sldMk cId="0" sldId="270"/>
        </pc:sldMkLst>
      </pc:sldChg>
      <pc:sldChg chg="del">
        <pc:chgData name="Miguel Santos" userId="44c21f3f-aa11-40bf-9710-872cf1c45063" providerId="ADAL" clId="{7251902B-C915-4F26-934F-B17E25888B10}" dt="2023-06-10T22:13:30.467" v="991" actId="47"/>
        <pc:sldMkLst>
          <pc:docMk/>
          <pc:sldMk cId="0" sldId="271"/>
        </pc:sldMkLst>
      </pc:sldChg>
      <pc:sldChg chg="del">
        <pc:chgData name="Miguel Santos" userId="44c21f3f-aa11-40bf-9710-872cf1c45063" providerId="ADAL" clId="{7251902B-C915-4F26-934F-B17E25888B10}" dt="2023-06-10T22:13:31.490" v="992" actId="47"/>
        <pc:sldMkLst>
          <pc:docMk/>
          <pc:sldMk cId="0" sldId="272"/>
        </pc:sldMkLst>
      </pc:sldChg>
      <pc:sldChg chg="del">
        <pc:chgData name="Miguel Santos" userId="44c21f3f-aa11-40bf-9710-872cf1c45063" providerId="ADAL" clId="{7251902B-C915-4F26-934F-B17E25888B10}" dt="2023-06-10T22:13:32.114" v="993" actId="47"/>
        <pc:sldMkLst>
          <pc:docMk/>
          <pc:sldMk cId="0" sldId="273"/>
        </pc:sldMkLst>
      </pc:sldChg>
      <pc:sldChg chg="del">
        <pc:chgData name="Miguel Santos" userId="44c21f3f-aa11-40bf-9710-872cf1c45063" providerId="ADAL" clId="{7251902B-C915-4F26-934F-B17E25888B10}" dt="2023-06-10T22:13:32.604" v="994" actId="47"/>
        <pc:sldMkLst>
          <pc:docMk/>
          <pc:sldMk cId="0" sldId="274"/>
        </pc:sldMkLst>
      </pc:sldChg>
      <pc:sldChg chg="del">
        <pc:chgData name="Miguel Santos" userId="44c21f3f-aa11-40bf-9710-872cf1c45063" providerId="ADAL" clId="{7251902B-C915-4F26-934F-B17E25888B10}" dt="2023-06-10T22:13:33.216" v="995" actId="47"/>
        <pc:sldMkLst>
          <pc:docMk/>
          <pc:sldMk cId="0" sldId="275"/>
        </pc:sldMkLst>
      </pc:sldChg>
      <pc:sldChg chg="del">
        <pc:chgData name="Miguel Santos" userId="44c21f3f-aa11-40bf-9710-872cf1c45063" providerId="ADAL" clId="{7251902B-C915-4F26-934F-B17E25888B10}" dt="2023-06-10T22:13:33.751" v="996" actId="47"/>
        <pc:sldMkLst>
          <pc:docMk/>
          <pc:sldMk cId="0" sldId="276"/>
        </pc:sldMkLst>
      </pc:sldChg>
      <pc:sldChg chg="del">
        <pc:chgData name="Miguel Santos" userId="44c21f3f-aa11-40bf-9710-872cf1c45063" providerId="ADAL" clId="{7251902B-C915-4F26-934F-B17E25888B10}" dt="2023-06-10T22:13:34.212" v="997" actId="47"/>
        <pc:sldMkLst>
          <pc:docMk/>
          <pc:sldMk cId="0" sldId="277"/>
        </pc:sldMkLst>
      </pc:sldChg>
      <pc:sldChg chg="del">
        <pc:chgData name="Miguel Santos" userId="44c21f3f-aa11-40bf-9710-872cf1c45063" providerId="ADAL" clId="{7251902B-C915-4F26-934F-B17E25888B10}" dt="2023-06-10T22:13:34.948" v="998" actId="47"/>
        <pc:sldMkLst>
          <pc:docMk/>
          <pc:sldMk cId="0" sldId="278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79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0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1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2"/>
        </pc:sldMkLst>
      </pc:sldChg>
      <pc:sldChg chg="addSp delSp modSp mod modTransition">
        <pc:chgData name="Miguel Santos" userId="44c21f3f-aa11-40bf-9710-872cf1c45063" providerId="ADAL" clId="{7251902B-C915-4F26-934F-B17E25888B10}" dt="2023-06-12T22:06:43.391" v="2047"/>
        <pc:sldMkLst>
          <pc:docMk/>
          <pc:sldMk cId="1633673133" sldId="283"/>
        </pc:sldMkLst>
        <pc:spChg chg="add del mod">
          <ac:chgData name="Miguel Santos" userId="44c21f3f-aa11-40bf-9710-872cf1c45063" providerId="ADAL" clId="{7251902B-C915-4F26-934F-B17E25888B10}" dt="2023-06-10T21:37:36.287" v="480" actId="688"/>
          <ac:spMkLst>
            <pc:docMk/>
            <pc:sldMk cId="1633673133" sldId="283"/>
            <ac:spMk id="10" creationId="{E45D2D84-6B75-ACBC-A199-4DD9BA8B8F50}"/>
          </ac:spMkLst>
        </pc:spChg>
        <pc:spChg chg="mod">
          <ac:chgData name="Miguel Santos" userId="44c21f3f-aa11-40bf-9710-872cf1c45063" providerId="ADAL" clId="{7251902B-C915-4F26-934F-B17E25888B10}" dt="2023-06-10T22:11:10.633" v="887" actId="20577"/>
          <ac:spMkLst>
            <pc:docMk/>
            <pc:sldMk cId="1633673133" sldId="283"/>
            <ac:spMk id="2191" creationId="{00000000-0000-0000-0000-000000000000}"/>
          </ac:spMkLst>
        </pc:spChg>
        <pc:spChg chg="mod">
          <ac:chgData name="Miguel Santos" userId="44c21f3f-aa11-40bf-9710-872cf1c45063" providerId="ADAL" clId="{7251902B-C915-4F26-934F-B17E25888B10}" dt="2023-06-08T21:08:49.417" v="103" actId="14100"/>
          <ac:spMkLst>
            <pc:docMk/>
            <pc:sldMk cId="1633673133" sldId="283"/>
            <ac:spMk id="2195" creationId="{00000000-0000-0000-0000-000000000000}"/>
          </ac:spMkLst>
        </pc:spChg>
        <pc:spChg chg="mod ord">
          <ac:chgData name="Miguel Santos" userId="44c21f3f-aa11-40bf-9710-872cf1c45063" providerId="ADAL" clId="{7251902B-C915-4F26-934F-B17E25888B10}" dt="2023-06-08T21:36:17.630" v="301" actId="14100"/>
          <ac:spMkLst>
            <pc:docMk/>
            <pc:sldMk cId="1633673133" sldId="283"/>
            <ac:spMk id="2202" creationId="{00000000-0000-0000-0000-000000000000}"/>
          </ac:spMkLst>
        </pc:spChg>
        <pc:spChg chg="del mod">
          <ac:chgData name="Miguel Santos" userId="44c21f3f-aa11-40bf-9710-872cf1c45063" providerId="ADAL" clId="{7251902B-C915-4F26-934F-B17E25888B10}" dt="2023-06-08T21:29:24.075" v="252" actId="478"/>
          <ac:spMkLst>
            <pc:docMk/>
            <pc:sldMk cId="1633673133" sldId="283"/>
            <ac:spMk id="2203" creationId="{00000000-0000-0000-0000-000000000000}"/>
          </ac:spMkLst>
        </pc:spChg>
        <pc:cxnChg chg="mod">
          <ac:chgData name="Miguel Santos" userId="44c21f3f-aa11-40bf-9710-872cf1c45063" providerId="ADAL" clId="{7251902B-C915-4F26-934F-B17E25888B10}" dt="2023-06-08T21:09:47.370" v="115" actId="1076"/>
          <ac:cxnSpMkLst>
            <pc:docMk/>
            <pc:sldMk cId="1633673133" sldId="283"/>
            <ac:cxnSpMk id="2199" creationId="{00000000-0000-0000-0000-000000000000}"/>
          </ac:cxnSpMkLst>
        </pc:cxnChg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4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5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6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7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8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89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90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91"/>
        </pc:sldMkLst>
      </pc:sldChg>
      <pc:sldChg chg="del">
        <pc:chgData name="Miguel Santos" userId="44c21f3f-aa11-40bf-9710-872cf1c45063" providerId="ADAL" clId="{7251902B-C915-4F26-934F-B17E25888B10}" dt="2023-06-10T22:13:51.175" v="999" actId="47"/>
        <pc:sldMkLst>
          <pc:docMk/>
          <pc:sldMk cId="0" sldId="292"/>
        </pc:sldMkLst>
      </pc:sldChg>
      <pc:sldChg chg="del">
        <pc:chgData name="Miguel Santos" userId="44c21f3f-aa11-40bf-9710-872cf1c45063" providerId="ADAL" clId="{7251902B-C915-4F26-934F-B17E25888B10}" dt="2023-06-10T22:13:56.070" v="1000" actId="47"/>
        <pc:sldMkLst>
          <pc:docMk/>
          <pc:sldMk cId="0" sldId="293"/>
        </pc:sldMkLst>
      </pc:sldChg>
      <pc:sldChg chg="del">
        <pc:chgData name="Miguel Santos" userId="44c21f3f-aa11-40bf-9710-872cf1c45063" providerId="ADAL" clId="{7251902B-C915-4F26-934F-B17E25888B10}" dt="2023-06-10T22:13:58.633" v="1001" actId="47"/>
        <pc:sldMkLst>
          <pc:docMk/>
          <pc:sldMk cId="0" sldId="294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295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296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297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298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299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0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1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2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3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4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5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6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7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8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09"/>
        </pc:sldMkLst>
      </pc:sldChg>
      <pc:sldChg chg="del modTransition">
        <pc:chgData name="Miguel Santos" userId="44c21f3f-aa11-40bf-9710-872cf1c45063" providerId="ADAL" clId="{7251902B-C915-4F26-934F-B17E25888B10}" dt="2023-06-12T22:20:28.445" v="2297" actId="47"/>
        <pc:sldMkLst>
          <pc:docMk/>
          <pc:sldMk cId="0" sldId="310"/>
        </pc:sldMkLst>
      </pc:sldChg>
      <pc:sldChg chg="addSp delSp modSp mod modTransition">
        <pc:chgData name="Miguel Santos" userId="44c21f3f-aa11-40bf-9710-872cf1c45063" providerId="ADAL" clId="{7251902B-C915-4F26-934F-B17E25888B10}" dt="2023-06-12T22:06:43.391" v="2047"/>
        <pc:sldMkLst>
          <pc:docMk/>
          <pc:sldMk cId="652988959" sldId="311"/>
        </pc:sldMkLst>
        <pc:spChg chg="add mod">
          <ac:chgData name="Miguel Santos" userId="44c21f3f-aa11-40bf-9710-872cf1c45063" providerId="ADAL" clId="{7251902B-C915-4F26-934F-B17E25888B10}" dt="2023-06-12T22:06:13.241" v="2046" actId="1035"/>
          <ac:spMkLst>
            <pc:docMk/>
            <pc:sldMk cId="652988959" sldId="311"/>
            <ac:spMk id="3" creationId="{E971B13E-4DFB-CAB8-807F-8C4169ADFC56}"/>
          </ac:spMkLst>
        </pc:spChg>
        <pc:spChg chg="del">
          <ac:chgData name="Miguel Santos" userId="44c21f3f-aa11-40bf-9710-872cf1c45063" providerId="ADAL" clId="{7251902B-C915-4F26-934F-B17E25888B10}" dt="2023-06-12T22:06:09.274" v="2022" actId="478"/>
          <ac:spMkLst>
            <pc:docMk/>
            <pc:sldMk cId="652988959" sldId="311"/>
            <ac:spMk id="8" creationId="{C9FEDDE7-BAE7-A9C0-5663-AB32221F5000}"/>
          </ac:spMkLst>
        </pc:spChg>
      </pc:sldChg>
      <pc:sldChg chg="addSp delSp modSp mod modTransition">
        <pc:chgData name="Miguel Santos" userId="44c21f3f-aa11-40bf-9710-872cf1c45063" providerId="ADAL" clId="{7251902B-C915-4F26-934F-B17E25888B10}" dt="2023-06-12T22:06:43.391" v="2047"/>
        <pc:sldMkLst>
          <pc:docMk/>
          <pc:sldMk cId="800866803" sldId="313"/>
        </pc:sldMkLst>
        <pc:spChg chg="del">
          <ac:chgData name="Miguel Santos" userId="44c21f3f-aa11-40bf-9710-872cf1c45063" providerId="ADAL" clId="{7251902B-C915-4F26-934F-B17E25888B10}" dt="2023-06-12T22:06:04.520" v="2020" actId="478"/>
          <ac:spMkLst>
            <pc:docMk/>
            <pc:sldMk cId="800866803" sldId="313"/>
            <ac:spMk id="2" creationId="{D9804952-40F0-365C-6095-DBC517A23E1D}"/>
          </ac:spMkLst>
        </pc:spChg>
        <pc:spChg chg="add mod">
          <ac:chgData name="Miguel Santos" userId="44c21f3f-aa11-40bf-9710-872cf1c45063" providerId="ADAL" clId="{7251902B-C915-4F26-934F-B17E25888B10}" dt="2023-06-12T22:06:05.670" v="2021"/>
          <ac:spMkLst>
            <pc:docMk/>
            <pc:sldMk cId="800866803" sldId="313"/>
            <ac:spMk id="3" creationId="{900D99E8-FD8F-87D5-148F-F13516C30738}"/>
          </ac:spMkLst>
        </pc:spChg>
      </pc:sldChg>
      <pc:sldChg chg="delSp modSp add del mod">
        <pc:chgData name="Miguel Santos" userId="44c21f3f-aa11-40bf-9710-872cf1c45063" providerId="ADAL" clId="{7251902B-C915-4F26-934F-B17E25888B10}" dt="2023-06-08T21:35:10.025" v="279" actId="47"/>
        <pc:sldMkLst>
          <pc:docMk/>
          <pc:sldMk cId="2768288769" sldId="314"/>
        </pc:sldMkLst>
        <pc:spChg chg="del mod">
          <ac:chgData name="Miguel Santos" userId="44c21f3f-aa11-40bf-9710-872cf1c45063" providerId="ADAL" clId="{7251902B-C915-4F26-934F-B17E25888B10}" dt="2023-06-08T21:27:47.597" v="207" actId="478"/>
          <ac:spMkLst>
            <pc:docMk/>
            <pc:sldMk cId="2768288769" sldId="314"/>
            <ac:spMk id="2202" creationId="{00000000-0000-0000-0000-000000000000}"/>
          </ac:spMkLst>
        </pc:spChg>
      </pc:sldChg>
      <pc:sldChg chg="addSp delSp modSp add del mod">
        <pc:chgData name="Miguel Santos" userId="44c21f3f-aa11-40bf-9710-872cf1c45063" providerId="ADAL" clId="{7251902B-C915-4F26-934F-B17E25888B10}" dt="2023-06-08T21:08:36.790" v="100" actId="47"/>
        <pc:sldMkLst>
          <pc:docMk/>
          <pc:sldMk cId="3244481225" sldId="314"/>
        </pc:sldMkLst>
        <pc:spChg chg="del mod ord">
          <ac:chgData name="Miguel Santos" userId="44c21f3f-aa11-40bf-9710-872cf1c45063" providerId="ADAL" clId="{7251902B-C915-4F26-934F-B17E25888B10}" dt="2023-06-08T21:07:01.414" v="89" actId="478"/>
          <ac:spMkLst>
            <pc:docMk/>
            <pc:sldMk cId="3244481225" sldId="314"/>
            <ac:spMk id="2202" creationId="{00000000-0000-0000-0000-000000000000}"/>
          </ac:spMkLst>
        </pc:spChg>
        <pc:picChg chg="add del mod">
          <ac:chgData name="Miguel Santos" userId="44c21f3f-aa11-40bf-9710-872cf1c45063" providerId="ADAL" clId="{7251902B-C915-4F26-934F-B17E25888B10}" dt="2023-06-08T21:08:09.390" v="98" actId="478"/>
          <ac:picMkLst>
            <pc:docMk/>
            <pc:sldMk cId="3244481225" sldId="314"/>
            <ac:picMk id="6" creationId="{6D40F4F7-0377-AA3D-6AC2-BEF0E11EB89D}"/>
          </ac:picMkLst>
        </pc:picChg>
      </pc:sldChg>
      <pc:sldChg chg="modSp add del mod">
        <pc:chgData name="Miguel Santos" userId="44c21f3f-aa11-40bf-9710-872cf1c45063" providerId="ADAL" clId="{7251902B-C915-4F26-934F-B17E25888B10}" dt="2023-06-08T21:11:00.129" v="124" actId="47"/>
        <pc:sldMkLst>
          <pc:docMk/>
          <pc:sldMk cId="4143142948" sldId="314"/>
        </pc:sldMkLst>
        <pc:spChg chg="mod ord">
          <ac:chgData name="Miguel Santos" userId="44c21f3f-aa11-40bf-9710-872cf1c45063" providerId="ADAL" clId="{7251902B-C915-4F26-934F-B17E25888B10}" dt="2023-06-08T21:10:42.413" v="123" actId="1076"/>
          <ac:spMkLst>
            <pc:docMk/>
            <pc:sldMk cId="4143142948" sldId="314"/>
            <ac:spMk id="2195" creationId="{00000000-0000-0000-0000-000000000000}"/>
          </ac:spMkLst>
        </pc:spChg>
      </pc:sldChg>
      <pc:sldChg chg="addSp delSp modSp add del mod setBg">
        <pc:chgData name="Miguel Santos" userId="44c21f3f-aa11-40bf-9710-872cf1c45063" providerId="ADAL" clId="{7251902B-C915-4F26-934F-B17E25888B10}" dt="2023-06-08T21:38:11.322" v="335" actId="47"/>
        <pc:sldMkLst>
          <pc:docMk/>
          <pc:sldMk cId="2766173621" sldId="315"/>
        </pc:sldMkLst>
        <pc:spChg chg="mod">
          <ac:chgData name="Miguel Santos" userId="44c21f3f-aa11-40bf-9710-872cf1c45063" providerId="ADAL" clId="{7251902B-C915-4F26-934F-B17E25888B10}" dt="2023-06-08T21:27:23.999" v="206" actId="1076"/>
          <ac:spMkLst>
            <pc:docMk/>
            <pc:sldMk cId="2766173621" sldId="315"/>
            <ac:spMk id="2202" creationId="{00000000-0000-0000-0000-000000000000}"/>
          </ac:spMkLst>
        </pc:spChg>
        <pc:picChg chg="add mod">
          <ac:chgData name="Miguel Santos" userId="44c21f3f-aa11-40bf-9710-872cf1c45063" providerId="ADAL" clId="{7251902B-C915-4F26-934F-B17E25888B10}" dt="2023-06-08T21:23:09.681" v="187" actId="14100"/>
          <ac:picMkLst>
            <pc:docMk/>
            <pc:sldMk cId="2766173621" sldId="315"/>
            <ac:picMk id="1026" creationId="{E234A0E2-E836-6667-9B4D-4DB281A31FF2}"/>
          </ac:picMkLst>
        </pc:picChg>
        <pc:picChg chg="add del">
          <ac:chgData name="Miguel Santos" userId="44c21f3f-aa11-40bf-9710-872cf1c45063" providerId="ADAL" clId="{7251902B-C915-4F26-934F-B17E25888B10}" dt="2023-06-08T21:23:23.233" v="189" actId="478"/>
          <ac:picMkLst>
            <pc:docMk/>
            <pc:sldMk cId="2766173621" sldId="315"/>
            <ac:picMk id="1028" creationId="{A18D44E1-0D9B-03C6-5255-22B525ED3FB2}"/>
          </ac:picMkLst>
        </pc:picChg>
        <pc:picChg chg="add mod">
          <ac:chgData name="Miguel Santos" userId="44c21f3f-aa11-40bf-9710-872cf1c45063" providerId="ADAL" clId="{7251902B-C915-4F26-934F-B17E25888B10}" dt="2023-06-08T21:25:23.872" v="204" actId="1076"/>
          <ac:picMkLst>
            <pc:docMk/>
            <pc:sldMk cId="2766173621" sldId="315"/>
            <ac:picMk id="1030" creationId="{4CC9FD23-21C5-0EFE-2D4C-B1C1F3329A98}"/>
          </ac:picMkLst>
        </pc:picChg>
      </pc:sldChg>
      <pc:sldChg chg="modSp add del mod">
        <pc:chgData name="Miguel Santos" userId="44c21f3f-aa11-40bf-9710-872cf1c45063" providerId="ADAL" clId="{7251902B-C915-4F26-934F-B17E25888B10}" dt="2023-06-08T21:08:12.366" v="99" actId="47"/>
        <pc:sldMkLst>
          <pc:docMk/>
          <pc:sldMk cId="2955594749" sldId="315"/>
        </pc:sldMkLst>
        <pc:picChg chg="mod">
          <ac:chgData name="Miguel Santos" userId="44c21f3f-aa11-40bf-9710-872cf1c45063" providerId="ADAL" clId="{7251902B-C915-4F26-934F-B17E25888B10}" dt="2023-06-08T21:07:40.954" v="97" actId="14100"/>
          <ac:picMkLst>
            <pc:docMk/>
            <pc:sldMk cId="2955594749" sldId="315"/>
            <ac:picMk id="6" creationId="{6D40F4F7-0377-AA3D-6AC2-BEF0E11EB89D}"/>
          </ac:picMkLst>
        </pc:picChg>
      </pc:sldChg>
      <pc:sldChg chg="addSp delSp modSp add mod modTransition delAnim modAnim">
        <pc:chgData name="Miguel Santos" userId="44c21f3f-aa11-40bf-9710-872cf1c45063" providerId="ADAL" clId="{7251902B-C915-4F26-934F-B17E25888B10}" dt="2023-06-12T22:06:43.391" v="2047"/>
        <pc:sldMkLst>
          <pc:docMk/>
          <pc:sldMk cId="3787274887" sldId="316"/>
        </pc:sldMkLst>
        <pc:spChg chg="add del mod">
          <ac:chgData name="Miguel Santos" userId="44c21f3f-aa11-40bf-9710-872cf1c45063" providerId="ADAL" clId="{7251902B-C915-4F26-934F-B17E25888B10}" dt="2023-06-10T21:51:51.830" v="688" actId="164"/>
          <ac:spMkLst>
            <pc:docMk/>
            <pc:sldMk cId="3787274887" sldId="316"/>
            <ac:spMk id="2" creationId="{37E44DD9-D9F6-C086-B17C-59A0B435B64D}"/>
          </ac:spMkLst>
        </pc:spChg>
        <pc:spChg chg="add mod">
          <ac:chgData name="Miguel Santos" userId="44c21f3f-aa11-40bf-9710-872cf1c45063" providerId="ADAL" clId="{7251902B-C915-4F26-934F-B17E25888B10}" dt="2023-06-10T22:00:35.640" v="863" actId="1037"/>
          <ac:spMkLst>
            <pc:docMk/>
            <pc:sldMk cId="3787274887" sldId="316"/>
            <ac:spMk id="3" creationId="{CFC9DA60-4699-072E-14DD-6F6C66678BBE}"/>
          </ac:spMkLst>
        </pc:spChg>
        <pc:spChg chg="add del mod">
          <ac:chgData name="Miguel Santos" userId="44c21f3f-aa11-40bf-9710-872cf1c45063" providerId="ADAL" clId="{7251902B-C915-4F26-934F-B17E25888B10}" dt="2023-06-10T21:37:25.387" v="477" actId="478"/>
          <ac:spMkLst>
            <pc:docMk/>
            <pc:sldMk cId="3787274887" sldId="316"/>
            <ac:spMk id="4" creationId="{58C79CA1-1DF7-3DF4-7BDE-EDD35E3EB9AA}"/>
          </ac:spMkLst>
        </pc:spChg>
        <pc:spChg chg="add mod">
          <ac:chgData name="Miguel Santos" userId="44c21f3f-aa11-40bf-9710-872cf1c45063" providerId="ADAL" clId="{7251902B-C915-4F26-934F-B17E25888B10}" dt="2023-06-10T21:52:25.849" v="693" actId="962"/>
          <ac:spMkLst>
            <pc:docMk/>
            <pc:sldMk cId="3787274887" sldId="316"/>
            <ac:spMk id="5" creationId="{AEB49A8C-0A8B-11D2-6533-3AC511ECD06E}"/>
          </ac:spMkLst>
        </pc:spChg>
        <pc:spChg chg="add del mod">
          <ac:chgData name="Miguel Santos" userId="44c21f3f-aa11-40bf-9710-872cf1c45063" providerId="ADAL" clId="{7251902B-C915-4F26-934F-B17E25888B10}" dt="2023-06-08T21:37:04.959" v="316" actId="478"/>
          <ac:spMkLst>
            <pc:docMk/>
            <pc:sldMk cId="3787274887" sldId="316"/>
            <ac:spMk id="7" creationId="{B9E790BA-59DA-ACAF-15E4-A6C06575372D}"/>
          </ac:spMkLst>
        </pc:spChg>
        <pc:spChg chg="del">
          <ac:chgData name="Miguel Santos" userId="44c21f3f-aa11-40bf-9710-872cf1c45063" providerId="ADAL" clId="{7251902B-C915-4F26-934F-B17E25888B10}" dt="2023-06-10T21:36:39.458" v="466" actId="478"/>
          <ac:spMkLst>
            <pc:docMk/>
            <pc:sldMk cId="3787274887" sldId="316"/>
            <ac:spMk id="10" creationId="{E45D2D84-6B75-ACBC-A199-4DD9BA8B8F50}"/>
          </ac:spMkLst>
        </pc:spChg>
        <pc:spChg chg="add del mod">
          <ac:chgData name="Miguel Santos" userId="44c21f3f-aa11-40bf-9710-872cf1c45063" providerId="ADAL" clId="{7251902B-C915-4F26-934F-B17E25888B10}" dt="2023-06-10T21:46:43.525" v="673" actId="164"/>
          <ac:spMkLst>
            <pc:docMk/>
            <pc:sldMk cId="3787274887" sldId="316"/>
            <ac:spMk id="11" creationId="{C5AB3D98-721B-C460-5F0B-475BFBD240A8}"/>
          </ac:spMkLst>
        </pc:spChg>
        <pc:spChg chg="mod">
          <ac:chgData name="Miguel Santos" userId="44c21f3f-aa11-40bf-9710-872cf1c45063" providerId="ADAL" clId="{7251902B-C915-4F26-934F-B17E25888B10}" dt="2023-06-10T21:43:05.934" v="653"/>
          <ac:spMkLst>
            <pc:docMk/>
            <pc:sldMk cId="3787274887" sldId="316"/>
            <ac:spMk id="13" creationId="{3AC414D4-6EF2-A85C-0766-54F02F609449}"/>
          </ac:spMkLst>
        </pc:spChg>
        <pc:spChg chg="add del mod">
          <ac:chgData name="Miguel Santos" userId="44c21f3f-aa11-40bf-9710-872cf1c45063" providerId="ADAL" clId="{7251902B-C915-4F26-934F-B17E25888B10}" dt="2023-06-10T21:45:47.456" v="669" actId="478"/>
          <ac:spMkLst>
            <pc:docMk/>
            <pc:sldMk cId="3787274887" sldId="316"/>
            <ac:spMk id="19" creationId="{1B41DC43-5314-C9D3-F49E-B671B45FD896}"/>
          </ac:spMkLst>
        </pc:spChg>
        <pc:spChg chg="add mod">
          <ac:chgData name="Miguel Santos" userId="44c21f3f-aa11-40bf-9710-872cf1c45063" providerId="ADAL" clId="{7251902B-C915-4F26-934F-B17E25888B10}" dt="2023-06-10T21:52:03.197" v="690" actId="164"/>
          <ac:spMkLst>
            <pc:docMk/>
            <pc:sldMk cId="3787274887" sldId="316"/>
            <ac:spMk id="20" creationId="{681DC830-253A-6667-C791-70729EACC78C}"/>
          </ac:spMkLst>
        </pc:spChg>
        <pc:spChg chg="add mod">
          <ac:chgData name="Miguel Santos" userId="44c21f3f-aa11-40bf-9710-872cf1c45063" providerId="ADAL" clId="{7251902B-C915-4F26-934F-B17E25888B10}" dt="2023-06-10T21:52:03.197" v="690" actId="164"/>
          <ac:spMkLst>
            <pc:docMk/>
            <pc:sldMk cId="3787274887" sldId="316"/>
            <ac:spMk id="22" creationId="{B51BB7C9-9BC0-CB6B-C131-EE43263A12C8}"/>
          </ac:spMkLst>
        </pc:spChg>
        <pc:spChg chg="add del mod">
          <ac:chgData name="Miguel Santos" userId="44c21f3f-aa11-40bf-9710-872cf1c45063" providerId="ADAL" clId="{7251902B-C915-4F26-934F-B17E25888B10}" dt="2023-06-10T21:55:24.604" v="744" actId="478"/>
          <ac:spMkLst>
            <pc:docMk/>
            <pc:sldMk cId="3787274887" sldId="316"/>
            <ac:spMk id="26" creationId="{AC6BAF7A-1A97-5361-937F-E34D87985F2F}"/>
          </ac:spMkLst>
        </pc:spChg>
        <pc:spChg chg="add mod">
          <ac:chgData name="Miguel Santos" userId="44c21f3f-aa11-40bf-9710-872cf1c45063" providerId="ADAL" clId="{7251902B-C915-4F26-934F-B17E25888B10}" dt="2023-06-10T22:00:35.640" v="863" actId="1037"/>
          <ac:spMkLst>
            <pc:docMk/>
            <pc:sldMk cId="3787274887" sldId="316"/>
            <ac:spMk id="27" creationId="{555F724E-3D01-6F36-2938-9073FE596948}"/>
          </ac:spMkLst>
        </pc:spChg>
        <pc:spChg chg="del">
          <ac:chgData name="Miguel Santos" userId="44c21f3f-aa11-40bf-9710-872cf1c45063" providerId="ADAL" clId="{7251902B-C915-4F26-934F-B17E25888B10}" dt="2023-06-08T21:37:03.436" v="315" actId="478"/>
          <ac:spMkLst>
            <pc:docMk/>
            <pc:sldMk cId="3787274887" sldId="316"/>
            <ac:spMk id="2186" creationId="{00000000-0000-0000-0000-000000000000}"/>
          </ac:spMkLst>
        </pc:spChg>
        <pc:spChg chg="mod topLvl">
          <ac:chgData name="Miguel Santos" userId="44c21f3f-aa11-40bf-9710-872cf1c45063" providerId="ADAL" clId="{7251902B-C915-4F26-934F-B17E25888B10}" dt="2023-06-10T22:14:38.725" v="1007" actId="1076"/>
          <ac:spMkLst>
            <pc:docMk/>
            <pc:sldMk cId="3787274887" sldId="316"/>
            <ac:spMk id="2187" creationId="{00000000-0000-0000-0000-000000000000}"/>
          </ac:spMkLst>
        </pc:spChg>
        <pc:spChg chg="del mod topLvl">
          <ac:chgData name="Miguel Santos" userId="44c21f3f-aa11-40bf-9710-872cf1c45063" providerId="ADAL" clId="{7251902B-C915-4F26-934F-B17E25888B10}" dt="2023-06-08T21:36:58.642" v="312" actId="478"/>
          <ac:spMkLst>
            <pc:docMk/>
            <pc:sldMk cId="3787274887" sldId="316"/>
            <ac:spMk id="2188" creationId="{00000000-0000-0000-0000-000000000000}"/>
          </ac:spMkLst>
        </pc:spChg>
        <pc:spChg chg="del">
          <ac:chgData name="Miguel Santos" userId="44c21f3f-aa11-40bf-9710-872cf1c45063" providerId="ADAL" clId="{7251902B-C915-4F26-934F-B17E25888B10}" dt="2023-06-08T21:37:00.307" v="313" actId="478"/>
          <ac:spMkLst>
            <pc:docMk/>
            <pc:sldMk cId="3787274887" sldId="316"/>
            <ac:spMk id="2195" creationId="{00000000-0000-0000-0000-000000000000}"/>
          </ac:spMkLst>
        </pc:spChg>
        <pc:spChg chg="del">
          <ac:chgData name="Miguel Santos" userId="44c21f3f-aa11-40bf-9710-872cf1c45063" providerId="ADAL" clId="{7251902B-C915-4F26-934F-B17E25888B10}" dt="2023-06-08T21:37:00.307" v="313" actId="478"/>
          <ac:spMkLst>
            <pc:docMk/>
            <pc:sldMk cId="3787274887" sldId="316"/>
            <ac:spMk id="2196" creationId="{00000000-0000-0000-0000-000000000000}"/>
          </ac:spMkLst>
        </pc:spChg>
        <pc:spChg chg="del">
          <ac:chgData name="Miguel Santos" userId="44c21f3f-aa11-40bf-9710-872cf1c45063" providerId="ADAL" clId="{7251902B-C915-4F26-934F-B17E25888B10}" dt="2023-06-08T21:37:00.307" v="313" actId="478"/>
          <ac:spMkLst>
            <pc:docMk/>
            <pc:sldMk cId="3787274887" sldId="316"/>
            <ac:spMk id="2197" creationId="{00000000-0000-0000-0000-000000000000}"/>
          </ac:spMkLst>
        </pc:spChg>
        <pc:spChg chg="del">
          <ac:chgData name="Miguel Santos" userId="44c21f3f-aa11-40bf-9710-872cf1c45063" providerId="ADAL" clId="{7251902B-C915-4F26-934F-B17E25888B10}" dt="2023-06-08T21:37:00.307" v="313" actId="478"/>
          <ac:spMkLst>
            <pc:docMk/>
            <pc:sldMk cId="3787274887" sldId="316"/>
            <ac:spMk id="2198" creationId="{00000000-0000-0000-0000-000000000000}"/>
          </ac:spMkLst>
        </pc:spChg>
        <pc:spChg chg="mod">
          <ac:chgData name="Miguel Santos" userId="44c21f3f-aa11-40bf-9710-872cf1c45063" providerId="ADAL" clId="{7251902B-C915-4F26-934F-B17E25888B10}" dt="2023-06-10T21:52:20.428" v="692" actId="962"/>
          <ac:spMkLst>
            <pc:docMk/>
            <pc:sldMk cId="3787274887" sldId="316"/>
            <ac:spMk id="2202" creationId="{00000000-0000-0000-0000-000000000000}"/>
          </ac:spMkLst>
        </pc:spChg>
        <pc:grpChg chg="del">
          <ac:chgData name="Miguel Santos" userId="44c21f3f-aa11-40bf-9710-872cf1c45063" providerId="ADAL" clId="{7251902B-C915-4F26-934F-B17E25888B10}" dt="2023-06-08T21:36:54.412" v="311" actId="165"/>
          <ac:grpSpMkLst>
            <pc:docMk/>
            <pc:sldMk cId="3787274887" sldId="316"/>
            <ac:grpSpMk id="2" creationId="{B2DD4650-70E6-ADC5-F741-6DAE6A63A6F5}"/>
          </ac:grpSpMkLst>
        </pc:grpChg>
        <pc:grpChg chg="del">
          <ac:chgData name="Miguel Santos" userId="44c21f3f-aa11-40bf-9710-872cf1c45063" providerId="ADAL" clId="{7251902B-C915-4F26-934F-B17E25888B10}" dt="2023-06-08T21:37:02.359" v="314" actId="478"/>
          <ac:grpSpMkLst>
            <pc:docMk/>
            <pc:sldMk cId="3787274887" sldId="316"/>
            <ac:grpSpMk id="3" creationId="{1BC34331-98E5-3EB1-5969-3E85997B01C9}"/>
          </ac:grpSpMkLst>
        </pc:grpChg>
        <pc:grpChg chg="del">
          <ac:chgData name="Miguel Santos" userId="44c21f3f-aa11-40bf-9710-872cf1c45063" providerId="ADAL" clId="{7251902B-C915-4F26-934F-B17E25888B10}" dt="2023-06-08T21:37:00.307" v="313" actId="478"/>
          <ac:grpSpMkLst>
            <pc:docMk/>
            <pc:sldMk cId="3787274887" sldId="316"/>
            <ac:grpSpMk id="4" creationId="{8BF86814-7E6C-1FA4-56EE-0EE7539B1FED}"/>
          </ac:grpSpMkLst>
        </pc:grpChg>
        <pc:grpChg chg="del">
          <ac:chgData name="Miguel Santos" userId="44c21f3f-aa11-40bf-9710-872cf1c45063" providerId="ADAL" clId="{7251902B-C915-4F26-934F-B17E25888B10}" dt="2023-06-08T21:37:00.307" v="313" actId="478"/>
          <ac:grpSpMkLst>
            <pc:docMk/>
            <pc:sldMk cId="3787274887" sldId="316"/>
            <ac:grpSpMk id="5" creationId="{418E85B2-65DB-5552-0260-7AB901176F3B}"/>
          </ac:grpSpMkLst>
        </pc:grpChg>
        <pc:grpChg chg="add mod">
          <ac:chgData name="Miguel Santos" userId="44c21f3f-aa11-40bf-9710-872cf1c45063" providerId="ADAL" clId="{7251902B-C915-4F26-934F-B17E25888B10}" dt="2023-06-10T21:39:00.137" v="496" actId="164"/>
          <ac:grpSpMkLst>
            <pc:docMk/>
            <pc:sldMk cId="3787274887" sldId="316"/>
            <ac:grpSpMk id="6" creationId="{3A1E158C-8489-DA7F-BDAC-23A60E3F085F}"/>
          </ac:grpSpMkLst>
        </pc:grpChg>
        <pc:grpChg chg="add mod">
          <ac:chgData name="Miguel Santos" userId="44c21f3f-aa11-40bf-9710-872cf1c45063" providerId="ADAL" clId="{7251902B-C915-4F26-934F-B17E25888B10}" dt="2023-06-10T21:38:59.701" v="495" actId="164"/>
          <ac:grpSpMkLst>
            <pc:docMk/>
            <pc:sldMk cId="3787274887" sldId="316"/>
            <ac:grpSpMk id="7" creationId="{1911DFE1-08BC-0CAF-3FBD-9DADBE3DD0BD}"/>
          </ac:grpSpMkLst>
        </pc:grpChg>
        <pc:grpChg chg="add mod">
          <ac:chgData name="Miguel Santos" userId="44c21f3f-aa11-40bf-9710-872cf1c45063" providerId="ADAL" clId="{7251902B-C915-4F26-934F-B17E25888B10}" dt="2023-06-10T21:52:52.358" v="697" actId="962"/>
          <ac:grpSpMkLst>
            <pc:docMk/>
            <pc:sldMk cId="3787274887" sldId="316"/>
            <ac:grpSpMk id="21" creationId="{1A759C40-CE5A-E2D1-D004-9C821A35FB20}"/>
          </ac:grpSpMkLst>
        </pc:grpChg>
        <pc:grpChg chg="add mod">
          <ac:chgData name="Miguel Santos" userId="44c21f3f-aa11-40bf-9710-872cf1c45063" providerId="ADAL" clId="{7251902B-C915-4F26-934F-B17E25888B10}" dt="2023-06-10T21:52:41.379" v="696" actId="962"/>
          <ac:grpSpMkLst>
            <pc:docMk/>
            <pc:sldMk cId="3787274887" sldId="316"/>
            <ac:grpSpMk id="23" creationId="{E58DEA2D-82C6-F4FE-62F1-CD6E27E73752}"/>
          </ac:grpSpMkLst>
        </pc:grpChg>
        <pc:grpChg chg="add mod">
          <ac:chgData name="Miguel Santos" userId="44c21f3f-aa11-40bf-9710-872cf1c45063" providerId="ADAL" clId="{7251902B-C915-4F26-934F-B17E25888B10}" dt="2023-06-10T22:00:35.640" v="863" actId="1037"/>
          <ac:grpSpMkLst>
            <pc:docMk/>
            <pc:sldMk cId="3787274887" sldId="316"/>
            <ac:grpSpMk id="24" creationId="{9BB5715E-67CD-8DE1-1F0D-9A4BFEEC3F33}"/>
          </ac:grpSpMkLst>
        </pc:grpChg>
        <pc:grpChg chg="add mod">
          <ac:chgData name="Miguel Santos" userId="44c21f3f-aa11-40bf-9710-872cf1c45063" providerId="ADAL" clId="{7251902B-C915-4F26-934F-B17E25888B10}" dt="2023-06-10T21:52:32.999" v="694" actId="962"/>
          <ac:grpSpMkLst>
            <pc:docMk/>
            <pc:sldMk cId="3787274887" sldId="316"/>
            <ac:grpSpMk id="25" creationId="{E0ABD6F5-2253-984E-E453-D4FCBECE1207}"/>
          </ac:grpSpMkLst>
        </pc:grpChg>
        <pc:picChg chg="add del mod">
          <ac:chgData name="Miguel Santos" userId="44c21f3f-aa11-40bf-9710-872cf1c45063" providerId="ADAL" clId="{7251902B-C915-4F26-934F-B17E25888B10}" dt="2023-06-10T21:51:51.830" v="688" actId="164"/>
          <ac:picMkLst>
            <pc:docMk/>
            <pc:sldMk cId="3787274887" sldId="316"/>
            <ac:picMk id="8" creationId="{739A8F41-7B73-DD23-0B73-817D7CFA7B06}"/>
          </ac:picMkLst>
        </pc:picChg>
        <pc:picChg chg="add mod">
          <ac:chgData name="Miguel Santos" userId="44c21f3f-aa11-40bf-9710-872cf1c45063" providerId="ADAL" clId="{7251902B-C915-4F26-934F-B17E25888B10}" dt="2023-06-10T22:00:35.640" v="863" actId="1037"/>
          <ac:picMkLst>
            <pc:docMk/>
            <pc:sldMk cId="3787274887" sldId="316"/>
            <ac:picMk id="9" creationId="{B005C7FD-64CC-2713-3F8B-D12B8D14FC19}"/>
          </ac:picMkLst>
        </pc:picChg>
        <pc:picChg chg="add del mod">
          <ac:chgData name="Miguel Santos" userId="44c21f3f-aa11-40bf-9710-872cf1c45063" providerId="ADAL" clId="{7251902B-C915-4F26-934F-B17E25888B10}" dt="2023-06-10T21:46:43.525" v="673" actId="164"/>
          <ac:picMkLst>
            <pc:docMk/>
            <pc:sldMk cId="3787274887" sldId="316"/>
            <ac:picMk id="12" creationId="{96C19694-62FF-BEE6-9F45-25956E49D793}"/>
          </ac:picMkLst>
        </pc:picChg>
        <pc:cxnChg chg="add del mod">
          <ac:chgData name="Miguel Santos" userId="44c21f3f-aa11-40bf-9710-872cf1c45063" providerId="ADAL" clId="{7251902B-C915-4F26-934F-B17E25888B10}" dt="2023-06-10T21:45:36.631" v="666" actId="478"/>
          <ac:cxnSpMkLst>
            <pc:docMk/>
            <pc:sldMk cId="3787274887" sldId="316"/>
            <ac:cxnSpMk id="15" creationId="{B3D03473-597E-076D-BCE5-E2E7925E547A}"/>
          </ac:cxnSpMkLst>
        </pc:cxnChg>
        <pc:cxnChg chg="del">
          <ac:chgData name="Miguel Santos" userId="44c21f3f-aa11-40bf-9710-872cf1c45063" providerId="ADAL" clId="{7251902B-C915-4F26-934F-B17E25888B10}" dt="2023-06-08T21:37:00.307" v="313" actId="478"/>
          <ac:cxnSpMkLst>
            <pc:docMk/>
            <pc:sldMk cId="3787274887" sldId="316"/>
            <ac:cxnSpMk id="2199" creationId="{00000000-0000-0000-0000-000000000000}"/>
          </ac:cxnSpMkLst>
        </pc:cxnChg>
        <pc:cxnChg chg="del mod">
          <ac:chgData name="Miguel Santos" userId="44c21f3f-aa11-40bf-9710-872cf1c45063" providerId="ADAL" clId="{7251902B-C915-4F26-934F-B17E25888B10}" dt="2023-06-08T21:37:00.307" v="313" actId="478"/>
          <ac:cxnSpMkLst>
            <pc:docMk/>
            <pc:sldMk cId="3787274887" sldId="316"/>
            <ac:cxnSpMk id="2200" creationId="{00000000-0000-0000-0000-000000000000}"/>
          </ac:cxnSpMkLst>
        </pc:cxnChg>
        <pc:cxnChg chg="del mod">
          <ac:chgData name="Miguel Santos" userId="44c21f3f-aa11-40bf-9710-872cf1c45063" providerId="ADAL" clId="{7251902B-C915-4F26-934F-B17E25888B10}" dt="2023-06-08T21:37:00.307" v="313" actId="478"/>
          <ac:cxnSpMkLst>
            <pc:docMk/>
            <pc:sldMk cId="3787274887" sldId="316"/>
            <ac:cxnSpMk id="2201" creationId="{00000000-0000-0000-0000-000000000000}"/>
          </ac:cxnSpMkLst>
        </pc:cxnChg>
      </pc:sldChg>
      <pc:sldChg chg="addSp delSp modSp add mod modTransition delAnim modAnim">
        <pc:chgData name="Miguel Santos" userId="44c21f3f-aa11-40bf-9710-872cf1c45063" providerId="ADAL" clId="{7251902B-C915-4F26-934F-B17E25888B10}" dt="2023-06-12T22:35:19.120" v="2362" actId="1076"/>
        <pc:sldMkLst>
          <pc:docMk/>
          <pc:sldMk cId="766595363" sldId="317"/>
        </pc:sldMkLst>
        <pc:spChg chg="add mod">
          <ac:chgData name="Miguel Santos" userId="44c21f3f-aa11-40bf-9710-872cf1c45063" providerId="ADAL" clId="{7251902B-C915-4F26-934F-B17E25888B10}" dt="2023-06-12T22:23:54.906" v="2320" actId="164"/>
          <ac:spMkLst>
            <pc:docMk/>
            <pc:sldMk cId="766595363" sldId="317"/>
            <ac:spMk id="2" creationId="{BCCB5AF4-CBB2-EFD0-AE4D-8BC8105A41C5}"/>
          </ac:spMkLst>
        </pc:spChg>
        <pc:spChg chg="add mod">
          <ac:chgData name="Miguel Santos" userId="44c21f3f-aa11-40bf-9710-872cf1c45063" providerId="ADAL" clId="{7251902B-C915-4F26-934F-B17E25888B10}" dt="2023-06-12T22:23:58.505" v="2321" actId="164"/>
          <ac:spMkLst>
            <pc:docMk/>
            <pc:sldMk cId="766595363" sldId="317"/>
            <ac:spMk id="3" creationId="{83300821-2186-B8BD-F015-6B2B17393D57}"/>
          </ac:spMkLst>
        </pc:spChg>
        <pc:spChg chg="add mod">
          <ac:chgData name="Miguel Santos" userId="44c21f3f-aa11-40bf-9710-872cf1c45063" providerId="ADAL" clId="{7251902B-C915-4F26-934F-B17E25888B10}" dt="2023-06-12T22:24:01.531" v="2322" actId="164"/>
          <ac:spMkLst>
            <pc:docMk/>
            <pc:sldMk cId="766595363" sldId="317"/>
            <ac:spMk id="4" creationId="{2D2FA851-198D-DD64-C7AE-1E6A28632FF0}"/>
          </ac:spMkLst>
        </pc:spChg>
        <pc:spChg chg="mod">
          <ac:chgData name="Miguel Santos" userId="44c21f3f-aa11-40bf-9710-872cf1c45063" providerId="ADAL" clId="{7251902B-C915-4F26-934F-B17E25888B10}" dt="2023-06-12T22:35:19.120" v="2362" actId="1076"/>
          <ac:spMkLst>
            <pc:docMk/>
            <pc:sldMk cId="766595363" sldId="317"/>
            <ac:spMk id="5" creationId="{AEB49A8C-0A8B-11D2-6533-3AC511ECD06E}"/>
          </ac:spMkLst>
        </pc:spChg>
        <pc:spChg chg="add mod">
          <ac:chgData name="Miguel Santos" userId="44c21f3f-aa11-40bf-9710-872cf1c45063" providerId="ADAL" clId="{7251902B-C915-4F26-934F-B17E25888B10}" dt="2023-06-12T21:52:19.304" v="1914" actId="2711"/>
          <ac:spMkLst>
            <pc:docMk/>
            <pc:sldMk cId="766595363" sldId="317"/>
            <ac:spMk id="6" creationId="{00226C0A-61C8-7565-FEC6-80C51ED16B54}"/>
          </ac:spMkLst>
        </pc:spChg>
        <pc:spChg chg="mod topLvl">
          <ac:chgData name="Miguel Santos" userId="44c21f3f-aa11-40bf-9710-872cf1c45063" providerId="ADAL" clId="{7251902B-C915-4F26-934F-B17E25888B10}" dt="2023-06-12T21:52:19.304" v="1914" actId="2711"/>
          <ac:spMkLst>
            <pc:docMk/>
            <pc:sldMk cId="766595363" sldId="317"/>
            <ac:spMk id="8" creationId="{CC6CFA0A-954D-2AF8-F80B-D395813A3BF5}"/>
          </ac:spMkLst>
        </pc:spChg>
        <pc:spChg chg="mod topLvl">
          <ac:chgData name="Miguel Santos" userId="44c21f3f-aa11-40bf-9710-872cf1c45063" providerId="ADAL" clId="{7251902B-C915-4F26-934F-B17E25888B10}" dt="2023-06-12T21:52:19.304" v="1914" actId="2711"/>
          <ac:spMkLst>
            <pc:docMk/>
            <pc:sldMk cId="766595363" sldId="317"/>
            <ac:spMk id="9" creationId="{BBF9DDF7-5655-CEA8-B6B9-31E91EB92DC7}"/>
          </ac:spMkLst>
        </pc:spChg>
        <pc:spChg chg="add mod">
          <ac:chgData name="Miguel Santos" userId="44c21f3f-aa11-40bf-9710-872cf1c45063" providerId="ADAL" clId="{7251902B-C915-4F26-934F-B17E25888B10}" dt="2023-06-12T21:52:19.304" v="1914" actId="2711"/>
          <ac:spMkLst>
            <pc:docMk/>
            <pc:sldMk cId="766595363" sldId="317"/>
            <ac:spMk id="10" creationId="{7B1DB7B6-9B5A-180D-7731-384A02C41ADF}"/>
          </ac:spMkLst>
        </pc:spChg>
        <pc:spChg chg="del mod topLvl">
          <ac:chgData name="Miguel Santos" userId="44c21f3f-aa11-40bf-9710-872cf1c45063" providerId="ADAL" clId="{7251902B-C915-4F26-934F-B17E25888B10}" dt="2023-06-12T21:29:43.206" v="1199" actId="478"/>
          <ac:spMkLst>
            <pc:docMk/>
            <pc:sldMk cId="766595363" sldId="317"/>
            <ac:spMk id="13" creationId="{9DA51A74-F3D3-3BA0-D135-C07B4562F286}"/>
          </ac:spMkLst>
        </pc:spChg>
        <pc:spChg chg="del mod topLvl">
          <ac:chgData name="Miguel Santos" userId="44c21f3f-aa11-40bf-9710-872cf1c45063" providerId="ADAL" clId="{7251902B-C915-4F26-934F-B17E25888B10}" dt="2023-06-12T21:32:58.268" v="1328" actId="478"/>
          <ac:spMkLst>
            <pc:docMk/>
            <pc:sldMk cId="766595363" sldId="317"/>
            <ac:spMk id="14" creationId="{4DD49113-003D-1117-90ED-261C16350DEB}"/>
          </ac:spMkLst>
        </pc:spChg>
        <pc:spChg chg="del mod">
          <ac:chgData name="Miguel Santos" userId="44c21f3f-aa11-40bf-9710-872cf1c45063" providerId="ADAL" clId="{7251902B-C915-4F26-934F-B17E25888B10}" dt="2023-06-12T21:28:10.481" v="1166" actId="478"/>
          <ac:spMkLst>
            <pc:docMk/>
            <pc:sldMk cId="766595363" sldId="317"/>
            <ac:spMk id="15" creationId="{21C4958F-2BD1-ED11-170C-FCD1E89AB6A9}"/>
          </ac:spMkLst>
        </pc:spChg>
        <pc:spChg chg="add del mod">
          <ac:chgData name="Miguel Santos" userId="44c21f3f-aa11-40bf-9710-872cf1c45063" providerId="ADAL" clId="{7251902B-C915-4F26-934F-B17E25888B10}" dt="2023-06-12T21:32:59.287" v="1329" actId="478"/>
          <ac:spMkLst>
            <pc:docMk/>
            <pc:sldMk cId="766595363" sldId="317"/>
            <ac:spMk id="16" creationId="{209D7A18-48AD-8AED-F393-73D0800DF04F}"/>
          </ac:spMkLst>
        </pc:spChg>
        <pc:spChg chg="add del">
          <ac:chgData name="Miguel Santos" userId="44c21f3f-aa11-40bf-9710-872cf1c45063" providerId="ADAL" clId="{7251902B-C915-4F26-934F-B17E25888B10}" dt="2023-06-12T21:29:14.458" v="1191" actId="11529"/>
          <ac:spMkLst>
            <pc:docMk/>
            <pc:sldMk cId="766595363" sldId="317"/>
            <ac:spMk id="17" creationId="{4BB6657A-1F70-3963-7911-5F671C5D9A2C}"/>
          </ac:spMkLst>
        </pc:spChg>
        <pc:spChg chg="add mod">
          <ac:chgData name="Miguel Santos" userId="44c21f3f-aa11-40bf-9710-872cf1c45063" providerId="ADAL" clId="{7251902B-C915-4F26-934F-B17E25888B10}" dt="2023-06-12T21:52:19.304" v="1914" actId="2711"/>
          <ac:spMkLst>
            <pc:docMk/>
            <pc:sldMk cId="766595363" sldId="317"/>
            <ac:spMk id="18" creationId="{3200B63C-1DA8-8487-18D8-C525F890D43D}"/>
          </ac:spMkLst>
        </pc:spChg>
        <pc:spChg chg="add mod">
          <ac:chgData name="Miguel Santos" userId="44c21f3f-aa11-40bf-9710-872cf1c45063" providerId="ADAL" clId="{7251902B-C915-4F26-934F-B17E25888B10}" dt="2023-06-12T22:23:58.505" v="2321" actId="164"/>
          <ac:spMkLst>
            <pc:docMk/>
            <pc:sldMk cId="766595363" sldId="317"/>
            <ac:spMk id="19" creationId="{508ED0A7-181A-CEA9-C312-419A49342C81}"/>
          </ac:spMkLst>
        </pc:spChg>
        <pc:spChg chg="add mod">
          <ac:chgData name="Miguel Santos" userId="44c21f3f-aa11-40bf-9710-872cf1c45063" providerId="ADAL" clId="{7251902B-C915-4F26-934F-B17E25888B10}" dt="2023-06-12T22:23:54.906" v="2320" actId="164"/>
          <ac:spMkLst>
            <pc:docMk/>
            <pc:sldMk cId="766595363" sldId="317"/>
            <ac:spMk id="20" creationId="{CB671243-13D8-4D01-392B-CB4FDDD7B1E5}"/>
          </ac:spMkLst>
        </pc:spChg>
        <pc:spChg chg="add mod">
          <ac:chgData name="Miguel Santos" userId="44c21f3f-aa11-40bf-9710-872cf1c45063" providerId="ADAL" clId="{7251902B-C915-4F26-934F-B17E25888B10}" dt="2023-06-12T22:24:01.531" v="2322" actId="164"/>
          <ac:spMkLst>
            <pc:docMk/>
            <pc:sldMk cId="766595363" sldId="317"/>
            <ac:spMk id="21" creationId="{09595D4B-306C-BAEC-1C1F-529D6AD87279}"/>
          </ac:spMkLst>
        </pc:spChg>
        <pc:spChg chg="del mod">
          <ac:chgData name="Miguel Santos" userId="44c21f3f-aa11-40bf-9710-872cf1c45063" providerId="ADAL" clId="{7251902B-C915-4F26-934F-B17E25888B10}" dt="2023-06-10T22:12:06.549" v="935" actId="478"/>
          <ac:spMkLst>
            <pc:docMk/>
            <pc:sldMk cId="766595363" sldId="317"/>
            <ac:spMk id="27" creationId="{555F724E-3D01-6F36-2938-9073FE596948}"/>
          </ac:spMkLst>
        </pc:spChg>
        <pc:spChg chg="mod">
          <ac:chgData name="Miguel Santos" userId="44c21f3f-aa11-40bf-9710-872cf1c45063" providerId="ADAL" clId="{7251902B-C915-4F26-934F-B17E25888B10}" dt="2023-06-12T21:52:19.304" v="1914" actId="2711"/>
          <ac:spMkLst>
            <pc:docMk/>
            <pc:sldMk cId="766595363" sldId="317"/>
            <ac:spMk id="2187" creationId="{00000000-0000-0000-0000-000000000000}"/>
          </ac:spMkLst>
        </pc:spChg>
        <pc:spChg chg="mod">
          <ac:chgData name="Miguel Santos" userId="44c21f3f-aa11-40bf-9710-872cf1c45063" providerId="ADAL" clId="{7251902B-C915-4F26-934F-B17E25888B10}" dt="2023-06-12T22:35:12.880" v="2360" actId="688"/>
          <ac:spMkLst>
            <pc:docMk/>
            <pc:sldMk cId="766595363" sldId="317"/>
            <ac:spMk id="2202" creationId="{00000000-0000-0000-0000-000000000000}"/>
          </ac:spMkLst>
        </pc:spChg>
        <pc:grpChg chg="add del mod">
          <ac:chgData name="Miguel Santos" userId="44c21f3f-aa11-40bf-9710-872cf1c45063" providerId="ADAL" clId="{7251902B-C915-4F26-934F-B17E25888B10}" dt="2023-06-12T21:27:16.946" v="1141" actId="165"/>
          <ac:grpSpMkLst>
            <pc:docMk/>
            <pc:sldMk cId="766595363" sldId="317"/>
            <ac:grpSpMk id="7" creationId="{8A243053-4342-7FC9-184D-91840DA68ED1}"/>
          </ac:grpSpMkLst>
        </pc:grpChg>
        <pc:grpChg chg="add mod">
          <ac:chgData name="Miguel Santos" userId="44c21f3f-aa11-40bf-9710-872cf1c45063" providerId="ADAL" clId="{7251902B-C915-4F26-934F-B17E25888B10}" dt="2023-06-12T21:30:57.966" v="1256" actId="1035"/>
          <ac:grpSpMkLst>
            <pc:docMk/>
            <pc:sldMk cId="766595363" sldId="317"/>
            <ac:grpSpMk id="11" creationId="{6E3196F8-EC47-3563-307B-74BCD00BD912}"/>
          </ac:grpSpMkLst>
        </pc:grpChg>
        <pc:grpChg chg="add del mod">
          <ac:chgData name="Miguel Santos" userId="44c21f3f-aa11-40bf-9710-872cf1c45063" providerId="ADAL" clId="{7251902B-C915-4F26-934F-B17E25888B10}" dt="2023-06-12T21:29:43.206" v="1199" actId="478"/>
          <ac:grpSpMkLst>
            <pc:docMk/>
            <pc:sldMk cId="766595363" sldId="317"/>
            <ac:grpSpMk id="12" creationId="{9FEF547B-B1FA-A24C-ADA5-934974B52A8E}"/>
          </ac:grpSpMkLst>
        </pc:grpChg>
        <pc:grpChg chg="del">
          <ac:chgData name="Miguel Santos" userId="44c21f3f-aa11-40bf-9710-872cf1c45063" providerId="ADAL" clId="{7251902B-C915-4F26-934F-B17E25888B10}" dt="2023-06-10T22:12:08.351" v="937" actId="478"/>
          <ac:grpSpMkLst>
            <pc:docMk/>
            <pc:sldMk cId="766595363" sldId="317"/>
            <ac:grpSpMk id="21" creationId="{1A759C40-CE5A-E2D1-D004-9C821A35FB20}"/>
          </ac:grpSpMkLst>
        </pc:grpChg>
        <pc:grpChg chg="add mod">
          <ac:chgData name="Miguel Santos" userId="44c21f3f-aa11-40bf-9710-872cf1c45063" providerId="ADAL" clId="{7251902B-C915-4F26-934F-B17E25888B10}" dt="2023-06-12T22:23:54.906" v="2320" actId="164"/>
          <ac:grpSpMkLst>
            <pc:docMk/>
            <pc:sldMk cId="766595363" sldId="317"/>
            <ac:grpSpMk id="22" creationId="{BF62D8A7-EBD3-07CF-E5BF-845E3A22186E}"/>
          </ac:grpSpMkLst>
        </pc:grpChg>
        <pc:grpChg chg="add mod">
          <ac:chgData name="Miguel Santos" userId="44c21f3f-aa11-40bf-9710-872cf1c45063" providerId="ADAL" clId="{7251902B-C915-4F26-934F-B17E25888B10}" dt="2023-06-12T22:23:58.505" v="2321" actId="164"/>
          <ac:grpSpMkLst>
            <pc:docMk/>
            <pc:sldMk cId="766595363" sldId="317"/>
            <ac:grpSpMk id="23" creationId="{3D372B13-9967-8FF2-155F-5AE4D62A87E7}"/>
          </ac:grpSpMkLst>
        </pc:grpChg>
        <pc:grpChg chg="del">
          <ac:chgData name="Miguel Santos" userId="44c21f3f-aa11-40bf-9710-872cf1c45063" providerId="ADAL" clId="{7251902B-C915-4F26-934F-B17E25888B10}" dt="2023-06-10T22:12:07.455" v="936" actId="478"/>
          <ac:grpSpMkLst>
            <pc:docMk/>
            <pc:sldMk cId="766595363" sldId="317"/>
            <ac:grpSpMk id="23" creationId="{E58DEA2D-82C6-F4FE-62F1-CD6E27E73752}"/>
          </ac:grpSpMkLst>
        </pc:grpChg>
        <pc:grpChg chg="del">
          <ac:chgData name="Miguel Santos" userId="44c21f3f-aa11-40bf-9710-872cf1c45063" providerId="ADAL" clId="{7251902B-C915-4F26-934F-B17E25888B10}" dt="2023-06-10T22:12:04.693" v="933" actId="478"/>
          <ac:grpSpMkLst>
            <pc:docMk/>
            <pc:sldMk cId="766595363" sldId="317"/>
            <ac:grpSpMk id="24" creationId="{9BB5715E-67CD-8DE1-1F0D-9A4BFEEC3F33}"/>
          </ac:grpSpMkLst>
        </pc:grpChg>
        <pc:grpChg chg="add mod">
          <ac:chgData name="Miguel Santos" userId="44c21f3f-aa11-40bf-9710-872cf1c45063" providerId="ADAL" clId="{7251902B-C915-4F26-934F-B17E25888B10}" dt="2023-06-12T22:24:01.531" v="2322" actId="164"/>
          <ac:grpSpMkLst>
            <pc:docMk/>
            <pc:sldMk cId="766595363" sldId="317"/>
            <ac:grpSpMk id="24" creationId="{A6A3142A-91CF-5ADE-C797-4B6780081F56}"/>
          </ac:grpSpMkLst>
        </pc:grpChg>
        <pc:grpChg chg="del">
          <ac:chgData name="Miguel Santos" userId="44c21f3f-aa11-40bf-9710-872cf1c45063" providerId="ADAL" clId="{7251902B-C915-4F26-934F-B17E25888B10}" dt="2023-06-10T22:12:04.240" v="932" actId="478"/>
          <ac:grpSpMkLst>
            <pc:docMk/>
            <pc:sldMk cId="766595363" sldId="317"/>
            <ac:grpSpMk id="25" creationId="{E0ABD6F5-2253-984E-E453-D4FCBECE1207}"/>
          </ac:grpSpMkLst>
        </pc:grpChg>
      </pc:sldChg>
      <pc:sldChg chg="addSp delSp modSp add mod modTransition modAnim">
        <pc:chgData name="Miguel Santos" userId="44c21f3f-aa11-40bf-9710-872cf1c45063" providerId="ADAL" clId="{7251902B-C915-4F26-934F-B17E25888B10}" dt="2023-06-12T22:06:43.391" v="2047"/>
        <pc:sldMkLst>
          <pc:docMk/>
          <pc:sldMk cId="2291563690" sldId="318"/>
        </pc:sldMkLst>
        <pc:spChg chg="add mod ord modVis">
          <ac:chgData name="Miguel Santos" userId="44c21f3f-aa11-40bf-9710-872cf1c45063" providerId="ADAL" clId="{7251902B-C915-4F26-934F-B17E25888B10}" dt="2023-06-12T21:56:06.849" v="1954" actId="14430"/>
          <ac:spMkLst>
            <pc:docMk/>
            <pc:sldMk cId="2291563690" sldId="318"/>
            <ac:spMk id="2" creationId="{A25ABDF1-46A3-D454-0982-ED504C2AB637}"/>
          </ac:spMkLst>
        </pc:spChg>
        <pc:spChg chg="add mod ord">
          <ac:chgData name="Miguel Santos" userId="44c21f3f-aa11-40bf-9710-872cf1c45063" providerId="ADAL" clId="{7251902B-C915-4F26-934F-B17E25888B10}" dt="2023-06-12T22:02:52.224" v="2003" actId="167"/>
          <ac:spMkLst>
            <pc:docMk/>
            <pc:sldMk cId="2291563690" sldId="318"/>
            <ac:spMk id="3" creationId="{9E3D666B-BB63-5CFD-C59A-9EB0F56EDBF8}"/>
          </ac:spMkLst>
        </pc:spChg>
        <pc:spChg chg="add del mod">
          <ac:chgData name="Miguel Santos" userId="44c21f3f-aa11-40bf-9710-872cf1c45063" providerId="ADAL" clId="{7251902B-C915-4F26-934F-B17E25888B10}" dt="2023-06-12T22:03:49.259" v="2006" actId="478"/>
          <ac:spMkLst>
            <pc:docMk/>
            <pc:sldMk cId="2291563690" sldId="318"/>
            <ac:spMk id="4" creationId="{A6AA104C-DF06-173A-5F5C-46E645E84A56}"/>
          </ac:spMkLst>
        </pc:spChg>
        <pc:spChg chg="mod">
          <ac:chgData name="Miguel Santos" userId="44c21f3f-aa11-40bf-9710-872cf1c45063" providerId="ADAL" clId="{7251902B-C915-4F26-934F-B17E25888B10}" dt="2023-06-12T21:53:35.853" v="1918" actId="1076"/>
          <ac:spMkLst>
            <pc:docMk/>
            <pc:sldMk cId="2291563690" sldId="318"/>
            <ac:spMk id="5" creationId="{AEB49A8C-0A8B-11D2-6533-3AC511ECD06E}"/>
          </ac:spMkLst>
        </pc:spChg>
        <pc:spChg chg="del">
          <ac:chgData name="Miguel Santos" userId="44c21f3f-aa11-40bf-9710-872cf1c45063" providerId="ADAL" clId="{7251902B-C915-4F26-934F-B17E25888B10}" dt="2023-06-10T22:12:14.116" v="940" actId="478"/>
          <ac:spMkLst>
            <pc:docMk/>
            <pc:sldMk cId="2291563690" sldId="318"/>
            <ac:spMk id="27" creationId="{555F724E-3D01-6F36-2938-9073FE596948}"/>
          </ac:spMkLst>
        </pc:spChg>
        <pc:spChg chg="mod modVis">
          <ac:chgData name="Miguel Santos" userId="44c21f3f-aa11-40bf-9710-872cf1c45063" providerId="ADAL" clId="{7251902B-C915-4F26-934F-B17E25888B10}" dt="2023-06-12T21:56:06.033" v="1953" actId="14429"/>
          <ac:spMkLst>
            <pc:docMk/>
            <pc:sldMk cId="2291563690" sldId="318"/>
            <ac:spMk id="2187" creationId="{00000000-0000-0000-0000-000000000000}"/>
          </ac:spMkLst>
        </pc:spChg>
        <pc:spChg chg="del mod ord modVis">
          <ac:chgData name="Miguel Santos" userId="44c21f3f-aa11-40bf-9710-872cf1c45063" providerId="ADAL" clId="{7251902B-C915-4F26-934F-B17E25888B10}" dt="2023-06-12T22:02:26.211" v="1995" actId="478"/>
          <ac:spMkLst>
            <pc:docMk/>
            <pc:sldMk cId="2291563690" sldId="318"/>
            <ac:spMk id="2202" creationId="{00000000-0000-0000-0000-000000000000}"/>
          </ac:spMkLst>
        </pc:spChg>
        <pc:grpChg chg="del">
          <ac:chgData name="Miguel Santos" userId="44c21f3f-aa11-40bf-9710-872cf1c45063" providerId="ADAL" clId="{7251902B-C915-4F26-934F-B17E25888B10}" dt="2023-06-10T22:12:14.116" v="940" actId="478"/>
          <ac:grpSpMkLst>
            <pc:docMk/>
            <pc:sldMk cId="2291563690" sldId="318"/>
            <ac:grpSpMk id="21" creationId="{1A759C40-CE5A-E2D1-D004-9C821A35FB20}"/>
          </ac:grpSpMkLst>
        </pc:grpChg>
        <pc:grpChg chg="del">
          <ac:chgData name="Miguel Santos" userId="44c21f3f-aa11-40bf-9710-872cf1c45063" providerId="ADAL" clId="{7251902B-C915-4F26-934F-B17E25888B10}" dt="2023-06-10T22:12:15.776" v="941" actId="478"/>
          <ac:grpSpMkLst>
            <pc:docMk/>
            <pc:sldMk cId="2291563690" sldId="318"/>
            <ac:grpSpMk id="23" creationId="{E58DEA2D-82C6-F4FE-62F1-CD6E27E73752}"/>
          </ac:grpSpMkLst>
        </pc:grpChg>
        <pc:grpChg chg="del">
          <ac:chgData name="Miguel Santos" userId="44c21f3f-aa11-40bf-9710-872cf1c45063" providerId="ADAL" clId="{7251902B-C915-4F26-934F-B17E25888B10}" dt="2023-06-10T22:12:14.116" v="940" actId="478"/>
          <ac:grpSpMkLst>
            <pc:docMk/>
            <pc:sldMk cId="2291563690" sldId="318"/>
            <ac:grpSpMk id="24" creationId="{9BB5715E-67CD-8DE1-1F0D-9A4BFEEC3F33}"/>
          </ac:grpSpMkLst>
        </pc:grpChg>
        <pc:grpChg chg="del">
          <ac:chgData name="Miguel Santos" userId="44c21f3f-aa11-40bf-9710-872cf1c45063" providerId="ADAL" clId="{7251902B-C915-4F26-934F-B17E25888B10}" dt="2023-06-10T22:12:14.116" v="940" actId="478"/>
          <ac:grpSpMkLst>
            <pc:docMk/>
            <pc:sldMk cId="2291563690" sldId="318"/>
            <ac:grpSpMk id="25" creationId="{E0ABD6F5-2253-984E-E453-D4FCBECE1207}"/>
          </ac:grpSpMkLst>
        </pc:grpChg>
        <pc:picChg chg="add mod">
          <ac:chgData name="Miguel Santos" userId="44c21f3f-aa11-40bf-9710-872cf1c45063" providerId="ADAL" clId="{7251902B-C915-4F26-934F-B17E25888B10}" dt="2023-06-12T21:51:21.294" v="1913" actId="1076"/>
          <ac:picMkLst>
            <pc:docMk/>
            <pc:sldMk cId="2291563690" sldId="318"/>
            <ac:picMk id="1026" creationId="{110C699F-2CBA-DAB4-CAFC-ACDA0DFAE773}"/>
          </ac:picMkLst>
        </pc:picChg>
      </pc:sldChg>
      <pc:sldChg chg="addSp delSp modSp add mod modTransition delAnim modAnim">
        <pc:chgData name="Miguel Santos" userId="44c21f3f-aa11-40bf-9710-872cf1c45063" providerId="ADAL" clId="{7251902B-C915-4F26-934F-B17E25888B10}" dt="2023-06-12T22:34:29.790" v="2357"/>
        <pc:sldMkLst>
          <pc:docMk/>
          <pc:sldMk cId="4100064517" sldId="319"/>
        </pc:sldMkLst>
        <pc:spChg chg="add mod">
          <ac:chgData name="Miguel Santos" userId="44c21f3f-aa11-40bf-9710-872cf1c45063" providerId="ADAL" clId="{7251902B-C915-4F26-934F-B17E25888B10}" dt="2023-06-12T22:04:31.471" v="2008" actId="1076"/>
          <ac:spMkLst>
            <pc:docMk/>
            <pc:sldMk cId="4100064517" sldId="319"/>
            <ac:spMk id="2" creationId="{BBD18287-50CB-CB29-DB95-FF3460569AC3}"/>
          </ac:spMkLst>
        </pc:spChg>
        <pc:spChg chg="add mod ord">
          <ac:chgData name="Miguel Santos" userId="44c21f3f-aa11-40bf-9710-872cf1c45063" providerId="ADAL" clId="{7251902B-C915-4F26-934F-B17E25888B10}" dt="2023-06-12T22:04:11.050" v="2007" actId="1076"/>
          <ac:spMkLst>
            <pc:docMk/>
            <pc:sldMk cId="4100064517" sldId="319"/>
            <ac:spMk id="3" creationId="{A8584ED0-D1B8-E0FD-F5D3-D2E8378F07CA}"/>
          </ac:spMkLst>
        </pc:spChg>
        <pc:spChg chg="mod">
          <ac:chgData name="Miguel Santos" userId="44c21f3f-aa11-40bf-9710-872cf1c45063" providerId="ADAL" clId="{7251902B-C915-4F26-934F-B17E25888B10}" dt="2023-06-12T21:59:40.586" v="1969" actId="688"/>
          <ac:spMkLst>
            <pc:docMk/>
            <pc:sldMk cId="4100064517" sldId="319"/>
            <ac:spMk id="5" creationId="{AEB49A8C-0A8B-11D2-6533-3AC511ECD06E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6" creationId="{40A90054-47CD-37CA-28A7-8AD3849E53EA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7" creationId="{8F53AFAD-E733-39C4-34BA-B5E5DEA4FA9F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8" creationId="{9F7316A1-6FC8-B826-170A-5CC3D5BB82C1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9" creationId="{ACF39FF3-3D8E-66CA-1007-620B904546AB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0" creationId="{CD09C399-5310-6643-0D15-8425F5E311EF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1" creationId="{10709210-0670-4C99-34F7-E31E7EBC0C98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2" creationId="{20C64073-4364-9066-613C-2755238D8A22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3" creationId="{037D4980-D406-B791-C158-AEE2B6A7DC72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5" creationId="{3831736D-DA7A-D279-4792-C1EC65ED41E2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6" creationId="{ACEC5EB4-38A9-6668-86FA-9C9048DA0F11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7" creationId="{681D4963-DAD2-FE38-486A-EA88B1B67E51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8" creationId="{9A7F2269-22E3-E5E4-5B1E-BA6688B8A21C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19" creationId="{CA4EE4A4-CB2B-9973-C86B-C16CF27865A1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21" creationId="{99277DFA-FCC7-16A3-B66D-4612AEE7A617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22" creationId="{90B03623-0742-885A-3A13-0E9990F4C711}"/>
          </ac:spMkLst>
        </pc:spChg>
        <pc:spChg chg="mod">
          <ac:chgData name="Miguel Santos" userId="44c21f3f-aa11-40bf-9710-872cf1c45063" providerId="ADAL" clId="{7251902B-C915-4F26-934F-B17E25888B10}" dt="2023-06-12T22:17:35.101" v="2109" actId="208"/>
          <ac:spMkLst>
            <pc:docMk/>
            <pc:sldMk cId="4100064517" sldId="319"/>
            <ac:spMk id="23" creationId="{101BC1DC-5662-6597-75E2-C65A541C6C00}"/>
          </ac:spMkLst>
        </pc:spChg>
        <pc:spChg chg="add mod">
          <ac:chgData name="Miguel Santos" userId="44c21f3f-aa11-40bf-9710-872cf1c45063" providerId="ADAL" clId="{7251902B-C915-4F26-934F-B17E25888B10}" dt="2023-06-12T22:34:10.434" v="2351" actId="164"/>
          <ac:spMkLst>
            <pc:docMk/>
            <pc:sldMk cId="4100064517" sldId="319"/>
            <ac:spMk id="24" creationId="{A922DB92-4512-F242-A79B-C637820ED3A6}"/>
          </ac:spMkLst>
        </pc:spChg>
        <pc:spChg chg="add mod">
          <ac:chgData name="Miguel Santos" userId="44c21f3f-aa11-40bf-9710-872cf1c45063" providerId="ADAL" clId="{7251902B-C915-4F26-934F-B17E25888B10}" dt="2023-06-12T22:34:13.738" v="2352" actId="164"/>
          <ac:spMkLst>
            <pc:docMk/>
            <pc:sldMk cId="4100064517" sldId="319"/>
            <ac:spMk id="25" creationId="{E55285FE-9B7A-4FC7-8D7C-56F9C94F7A82}"/>
          </ac:spMkLst>
        </pc:spChg>
        <pc:spChg chg="add mod">
          <ac:chgData name="Miguel Santos" userId="44c21f3f-aa11-40bf-9710-872cf1c45063" providerId="ADAL" clId="{7251902B-C915-4F26-934F-B17E25888B10}" dt="2023-06-12T22:34:16.635" v="2353" actId="164"/>
          <ac:spMkLst>
            <pc:docMk/>
            <pc:sldMk cId="4100064517" sldId="319"/>
            <ac:spMk id="26" creationId="{CE5B2F6F-33D7-2EC7-4727-1FAC13CD524B}"/>
          </ac:spMkLst>
        </pc:spChg>
        <pc:spChg chg="del">
          <ac:chgData name="Miguel Santos" userId="44c21f3f-aa11-40bf-9710-872cf1c45063" providerId="ADAL" clId="{7251902B-C915-4F26-934F-B17E25888B10}" dt="2023-06-10T22:12:21.131" v="946" actId="478"/>
          <ac:spMkLst>
            <pc:docMk/>
            <pc:sldMk cId="4100064517" sldId="319"/>
            <ac:spMk id="27" creationId="{555F724E-3D01-6F36-2938-9073FE596948}"/>
          </ac:spMkLst>
        </pc:spChg>
        <pc:spChg chg="mod">
          <ac:chgData name="Miguel Santos" userId="44c21f3f-aa11-40bf-9710-872cf1c45063" providerId="ADAL" clId="{7251902B-C915-4F26-934F-B17E25888B10}" dt="2023-06-12T22:09:50.661" v="2069" actId="20577"/>
          <ac:spMkLst>
            <pc:docMk/>
            <pc:sldMk cId="4100064517" sldId="319"/>
            <ac:spMk id="2187" creationId="{00000000-0000-0000-0000-000000000000}"/>
          </ac:spMkLst>
        </pc:spChg>
        <pc:spChg chg="mod">
          <ac:chgData name="Miguel Santos" userId="44c21f3f-aa11-40bf-9710-872cf1c45063" providerId="ADAL" clId="{7251902B-C915-4F26-934F-B17E25888B10}" dt="2023-06-12T21:59:49.097" v="1972" actId="962"/>
          <ac:spMkLst>
            <pc:docMk/>
            <pc:sldMk cId="4100064517" sldId="319"/>
            <ac:spMk id="2202" creationId="{00000000-0000-0000-0000-000000000000}"/>
          </ac:spMkLst>
        </pc:spChg>
        <pc:grpChg chg="add mod">
          <ac:chgData name="Miguel Santos" userId="44c21f3f-aa11-40bf-9710-872cf1c45063" providerId="ADAL" clId="{7251902B-C915-4F26-934F-B17E25888B10}" dt="2023-06-12T22:34:13.738" v="2352" actId="164"/>
          <ac:grpSpMkLst>
            <pc:docMk/>
            <pc:sldMk cId="4100064517" sldId="319"/>
            <ac:grpSpMk id="4" creationId="{5E83A716-5414-7971-E4EF-99D12CD25108}"/>
          </ac:grpSpMkLst>
        </pc:grpChg>
        <pc:grpChg chg="add mod">
          <ac:chgData name="Miguel Santos" userId="44c21f3f-aa11-40bf-9710-872cf1c45063" providerId="ADAL" clId="{7251902B-C915-4F26-934F-B17E25888B10}" dt="2023-06-12T22:34:16.635" v="2353" actId="164"/>
          <ac:grpSpMkLst>
            <pc:docMk/>
            <pc:sldMk cId="4100064517" sldId="319"/>
            <ac:grpSpMk id="14" creationId="{4317AB58-A999-32F8-2420-E874CF6CF73A}"/>
          </ac:grpSpMkLst>
        </pc:grpChg>
        <pc:grpChg chg="add mod">
          <ac:chgData name="Miguel Santos" userId="44c21f3f-aa11-40bf-9710-872cf1c45063" providerId="ADAL" clId="{7251902B-C915-4F26-934F-B17E25888B10}" dt="2023-06-12T22:34:10.434" v="2351" actId="164"/>
          <ac:grpSpMkLst>
            <pc:docMk/>
            <pc:sldMk cId="4100064517" sldId="319"/>
            <ac:grpSpMk id="20" creationId="{D0B776AA-9FAB-042C-D9EC-E63F8E0D7E77}"/>
          </ac:grpSpMkLst>
        </pc:grpChg>
        <pc:grpChg chg="del">
          <ac:chgData name="Miguel Santos" userId="44c21f3f-aa11-40bf-9710-872cf1c45063" providerId="ADAL" clId="{7251902B-C915-4F26-934F-B17E25888B10}" dt="2023-06-10T22:12:19.169" v="944" actId="478"/>
          <ac:grpSpMkLst>
            <pc:docMk/>
            <pc:sldMk cId="4100064517" sldId="319"/>
            <ac:grpSpMk id="21" creationId="{1A759C40-CE5A-E2D1-D004-9C821A35FB20}"/>
          </ac:grpSpMkLst>
        </pc:grpChg>
        <pc:grpChg chg="del">
          <ac:chgData name="Miguel Santos" userId="44c21f3f-aa11-40bf-9710-872cf1c45063" providerId="ADAL" clId="{7251902B-C915-4F26-934F-B17E25888B10}" dt="2023-06-10T22:12:17.801" v="942" actId="478"/>
          <ac:grpSpMkLst>
            <pc:docMk/>
            <pc:sldMk cId="4100064517" sldId="319"/>
            <ac:grpSpMk id="23" creationId="{E58DEA2D-82C6-F4FE-62F1-CD6E27E73752}"/>
          </ac:grpSpMkLst>
        </pc:grpChg>
        <pc:grpChg chg="del">
          <ac:chgData name="Miguel Santos" userId="44c21f3f-aa11-40bf-9710-872cf1c45063" providerId="ADAL" clId="{7251902B-C915-4F26-934F-B17E25888B10}" dt="2023-06-10T22:12:19.756" v="945" actId="478"/>
          <ac:grpSpMkLst>
            <pc:docMk/>
            <pc:sldMk cId="4100064517" sldId="319"/>
            <ac:grpSpMk id="24" creationId="{9BB5715E-67CD-8DE1-1F0D-9A4BFEEC3F33}"/>
          </ac:grpSpMkLst>
        </pc:grpChg>
        <pc:grpChg chg="del">
          <ac:chgData name="Miguel Santos" userId="44c21f3f-aa11-40bf-9710-872cf1c45063" providerId="ADAL" clId="{7251902B-C915-4F26-934F-B17E25888B10}" dt="2023-06-10T22:12:18.482" v="943" actId="478"/>
          <ac:grpSpMkLst>
            <pc:docMk/>
            <pc:sldMk cId="4100064517" sldId="319"/>
            <ac:grpSpMk id="25" creationId="{E0ABD6F5-2253-984E-E453-D4FCBECE1207}"/>
          </ac:grpSpMkLst>
        </pc:grpChg>
        <pc:grpChg chg="add mod">
          <ac:chgData name="Miguel Santos" userId="44c21f3f-aa11-40bf-9710-872cf1c45063" providerId="ADAL" clId="{7251902B-C915-4F26-934F-B17E25888B10}" dt="2023-06-12T22:34:10.434" v="2351" actId="164"/>
          <ac:grpSpMkLst>
            <pc:docMk/>
            <pc:sldMk cId="4100064517" sldId="319"/>
            <ac:grpSpMk id="27" creationId="{C3C1D872-8150-4A25-D239-8301F79533B1}"/>
          </ac:grpSpMkLst>
        </pc:grpChg>
        <pc:grpChg chg="add mod">
          <ac:chgData name="Miguel Santos" userId="44c21f3f-aa11-40bf-9710-872cf1c45063" providerId="ADAL" clId="{7251902B-C915-4F26-934F-B17E25888B10}" dt="2023-06-12T22:34:13.738" v="2352" actId="164"/>
          <ac:grpSpMkLst>
            <pc:docMk/>
            <pc:sldMk cId="4100064517" sldId="319"/>
            <ac:grpSpMk id="28" creationId="{9F1C3BD8-821B-B5B6-E5AB-FCF60417180C}"/>
          </ac:grpSpMkLst>
        </pc:grpChg>
        <pc:grpChg chg="add mod">
          <ac:chgData name="Miguel Santos" userId="44c21f3f-aa11-40bf-9710-872cf1c45063" providerId="ADAL" clId="{7251902B-C915-4F26-934F-B17E25888B10}" dt="2023-06-12T22:34:16.635" v="2353" actId="164"/>
          <ac:grpSpMkLst>
            <pc:docMk/>
            <pc:sldMk cId="4100064517" sldId="319"/>
            <ac:grpSpMk id="29" creationId="{33B50BCC-A321-29DF-25F9-1B8C9FB0C1B4}"/>
          </ac:grpSpMkLst>
        </pc:grpChg>
      </pc:sldChg>
      <pc:sldChg chg="delSp modSp add del mod modAnim">
        <pc:chgData name="Miguel Santos" userId="44c21f3f-aa11-40bf-9710-872cf1c45063" providerId="ADAL" clId="{7251902B-C915-4F26-934F-B17E25888B10}" dt="2023-06-10T22:13:21.141" v="985" actId="47"/>
        <pc:sldMkLst>
          <pc:docMk/>
          <pc:sldMk cId="1609324954" sldId="320"/>
        </pc:sldMkLst>
        <pc:spChg chg="del">
          <ac:chgData name="Miguel Santos" userId="44c21f3f-aa11-40bf-9710-872cf1c45063" providerId="ADAL" clId="{7251902B-C915-4F26-934F-B17E25888B10}" dt="2023-06-10T22:11:29.833" v="909" actId="478"/>
          <ac:spMkLst>
            <pc:docMk/>
            <pc:sldMk cId="1609324954" sldId="320"/>
            <ac:spMk id="27" creationId="{555F724E-3D01-6F36-2938-9073FE596948}"/>
          </ac:spMkLst>
        </pc:spChg>
        <pc:spChg chg="mod">
          <ac:chgData name="Miguel Santos" userId="44c21f3f-aa11-40bf-9710-872cf1c45063" providerId="ADAL" clId="{7251902B-C915-4F26-934F-B17E25888B10}" dt="2023-06-10T22:11:48.531" v="931" actId="403"/>
          <ac:spMkLst>
            <pc:docMk/>
            <pc:sldMk cId="1609324954" sldId="320"/>
            <ac:spMk id="2187" creationId="{00000000-0000-0000-0000-000000000000}"/>
          </ac:spMkLst>
        </pc:spChg>
        <pc:grpChg chg="del">
          <ac:chgData name="Miguel Santos" userId="44c21f3f-aa11-40bf-9710-872cf1c45063" providerId="ADAL" clId="{7251902B-C915-4F26-934F-B17E25888B10}" dt="2023-06-10T22:11:29.833" v="909" actId="478"/>
          <ac:grpSpMkLst>
            <pc:docMk/>
            <pc:sldMk cId="1609324954" sldId="320"/>
            <ac:grpSpMk id="21" creationId="{1A759C40-CE5A-E2D1-D004-9C821A35FB20}"/>
          </ac:grpSpMkLst>
        </pc:grpChg>
        <pc:grpChg chg="del">
          <ac:chgData name="Miguel Santos" userId="44c21f3f-aa11-40bf-9710-872cf1c45063" providerId="ADAL" clId="{7251902B-C915-4F26-934F-B17E25888B10}" dt="2023-06-10T22:11:30.822" v="910" actId="478"/>
          <ac:grpSpMkLst>
            <pc:docMk/>
            <pc:sldMk cId="1609324954" sldId="320"/>
            <ac:grpSpMk id="23" creationId="{E58DEA2D-82C6-F4FE-62F1-CD6E27E73752}"/>
          </ac:grpSpMkLst>
        </pc:grpChg>
        <pc:grpChg chg="del">
          <ac:chgData name="Miguel Santos" userId="44c21f3f-aa11-40bf-9710-872cf1c45063" providerId="ADAL" clId="{7251902B-C915-4F26-934F-B17E25888B10}" dt="2023-06-10T22:11:29.833" v="909" actId="478"/>
          <ac:grpSpMkLst>
            <pc:docMk/>
            <pc:sldMk cId="1609324954" sldId="320"/>
            <ac:grpSpMk id="24" creationId="{9BB5715E-67CD-8DE1-1F0D-9A4BFEEC3F33}"/>
          </ac:grpSpMkLst>
        </pc:grpChg>
        <pc:grpChg chg="del">
          <ac:chgData name="Miguel Santos" userId="44c21f3f-aa11-40bf-9710-872cf1c45063" providerId="ADAL" clId="{7251902B-C915-4F26-934F-B17E25888B10}" dt="2023-06-10T22:11:29.833" v="909" actId="478"/>
          <ac:grpSpMkLst>
            <pc:docMk/>
            <pc:sldMk cId="1609324954" sldId="320"/>
            <ac:grpSpMk id="25" creationId="{E0ABD6F5-2253-984E-E453-D4FCBECE1207}"/>
          </ac:grpSpMkLst>
        </pc:grpChg>
      </pc:sldChg>
      <pc:sldChg chg="addSp delSp modSp add mod modTransition modAnim">
        <pc:chgData name="Miguel Santos" userId="44c21f3f-aa11-40bf-9710-872cf1c45063" providerId="ADAL" clId="{7251902B-C915-4F26-934F-B17E25888B10}" dt="2023-06-12T22:35:47.098" v="2366" actId="688"/>
        <pc:sldMkLst>
          <pc:docMk/>
          <pc:sldMk cId="3782985265" sldId="320"/>
        </pc:sldMkLst>
        <pc:spChg chg="del">
          <ac:chgData name="Miguel Santos" userId="44c21f3f-aa11-40bf-9710-872cf1c45063" providerId="ADAL" clId="{7251902B-C915-4F26-934F-B17E25888B10}" dt="2023-06-12T21:34:09.078" v="1396" actId="478"/>
          <ac:spMkLst>
            <pc:docMk/>
            <pc:sldMk cId="3782985265" sldId="320"/>
            <ac:spMk id="2" creationId="{BCCB5AF4-CBB2-EFD0-AE4D-8BC8105A41C5}"/>
          </ac:spMkLst>
        </pc:spChg>
        <pc:spChg chg="del">
          <ac:chgData name="Miguel Santos" userId="44c21f3f-aa11-40bf-9710-872cf1c45063" providerId="ADAL" clId="{7251902B-C915-4F26-934F-B17E25888B10}" dt="2023-06-12T21:34:09.078" v="1396" actId="478"/>
          <ac:spMkLst>
            <pc:docMk/>
            <pc:sldMk cId="3782985265" sldId="320"/>
            <ac:spMk id="3" creationId="{83300821-2186-B8BD-F015-6B2B17393D57}"/>
          </ac:spMkLst>
        </pc:spChg>
        <pc:spChg chg="del">
          <ac:chgData name="Miguel Santos" userId="44c21f3f-aa11-40bf-9710-872cf1c45063" providerId="ADAL" clId="{7251902B-C915-4F26-934F-B17E25888B10}" dt="2023-06-12T21:34:09.078" v="1396" actId="478"/>
          <ac:spMkLst>
            <pc:docMk/>
            <pc:sldMk cId="3782985265" sldId="320"/>
            <ac:spMk id="4" creationId="{2D2FA851-198D-DD64-C7AE-1E6A28632FF0}"/>
          </ac:spMkLst>
        </pc:spChg>
        <pc:spChg chg="del">
          <ac:chgData name="Miguel Santos" userId="44c21f3f-aa11-40bf-9710-872cf1c45063" providerId="ADAL" clId="{7251902B-C915-4F26-934F-B17E25888B10}" dt="2023-06-12T21:34:11.170" v="1398" actId="478"/>
          <ac:spMkLst>
            <pc:docMk/>
            <pc:sldMk cId="3782985265" sldId="320"/>
            <ac:spMk id="6" creationId="{00226C0A-61C8-7565-FEC6-80C51ED16B54}"/>
          </ac:spMkLst>
        </pc:spChg>
        <pc:spChg chg="add mod">
          <ac:chgData name="Miguel Santos" userId="44c21f3f-aa11-40bf-9710-872cf1c45063" providerId="ADAL" clId="{7251902B-C915-4F26-934F-B17E25888B10}" dt="2023-06-12T21:39:39.021" v="1606" actId="113"/>
          <ac:spMkLst>
            <pc:docMk/>
            <pc:sldMk cId="3782985265" sldId="320"/>
            <ac:spMk id="7" creationId="{18107A4F-1428-1D84-81F0-1F570AC22AA2}"/>
          </ac:spMkLst>
        </pc:spChg>
        <pc:spChg chg="add mod">
          <ac:chgData name="Miguel Santos" userId="44c21f3f-aa11-40bf-9710-872cf1c45063" providerId="ADAL" clId="{7251902B-C915-4F26-934F-B17E25888B10}" dt="2023-06-12T21:39:36.805" v="1605" actId="113"/>
          <ac:spMkLst>
            <pc:docMk/>
            <pc:sldMk cId="3782985265" sldId="320"/>
            <ac:spMk id="12" creationId="{6CBBD17A-233B-B335-28DF-746BAA03E76C}"/>
          </ac:spMkLst>
        </pc:spChg>
        <pc:spChg chg="add mod">
          <ac:chgData name="Miguel Santos" userId="44c21f3f-aa11-40bf-9710-872cf1c45063" providerId="ADAL" clId="{7251902B-C915-4F26-934F-B17E25888B10}" dt="2023-06-12T21:44:08.807" v="1745" actId="1076"/>
          <ac:spMkLst>
            <pc:docMk/>
            <pc:sldMk cId="3782985265" sldId="320"/>
            <ac:spMk id="13" creationId="{C10ECC52-1763-D793-1582-D0F7E543B6C4}"/>
          </ac:spMkLst>
        </pc:spChg>
        <pc:spChg chg="add mod">
          <ac:chgData name="Miguel Santos" userId="44c21f3f-aa11-40bf-9710-872cf1c45063" providerId="ADAL" clId="{7251902B-C915-4F26-934F-B17E25888B10}" dt="2023-06-12T21:39:39.021" v="1606" actId="113"/>
          <ac:spMkLst>
            <pc:docMk/>
            <pc:sldMk cId="3782985265" sldId="320"/>
            <ac:spMk id="14" creationId="{4A0C9B78-BF4D-DFB8-0078-9659EA0E9CB2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15" creationId="{5AA7D776-A1DD-60D3-951A-F27C423A9BB1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16" creationId="{2A67D401-C0BC-BB2A-068B-C3DE1720D16B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17" creationId="{CA102C37-14D4-9D9F-48BE-5883370B9600}"/>
          </ac:spMkLst>
        </pc:spChg>
        <pc:spChg chg="del">
          <ac:chgData name="Miguel Santos" userId="44c21f3f-aa11-40bf-9710-872cf1c45063" providerId="ADAL" clId="{7251902B-C915-4F26-934F-B17E25888B10}" dt="2023-06-12T21:34:09.078" v="1396" actId="478"/>
          <ac:spMkLst>
            <pc:docMk/>
            <pc:sldMk cId="3782985265" sldId="320"/>
            <ac:spMk id="18" creationId="{3200B63C-1DA8-8487-18D8-C525F890D43D}"/>
          </ac:spMkLst>
        </pc:spChg>
        <pc:spChg chg="del">
          <ac:chgData name="Miguel Santos" userId="44c21f3f-aa11-40bf-9710-872cf1c45063" providerId="ADAL" clId="{7251902B-C915-4F26-934F-B17E25888B10}" dt="2023-06-12T21:34:09.078" v="1396" actId="478"/>
          <ac:spMkLst>
            <pc:docMk/>
            <pc:sldMk cId="3782985265" sldId="320"/>
            <ac:spMk id="19" creationId="{508ED0A7-181A-CEA9-C312-419A49342C81}"/>
          </ac:spMkLst>
        </pc:spChg>
        <pc:spChg chg="del">
          <ac:chgData name="Miguel Santos" userId="44c21f3f-aa11-40bf-9710-872cf1c45063" providerId="ADAL" clId="{7251902B-C915-4F26-934F-B17E25888B10}" dt="2023-06-12T21:34:10.147" v="1397" actId="478"/>
          <ac:spMkLst>
            <pc:docMk/>
            <pc:sldMk cId="3782985265" sldId="320"/>
            <ac:spMk id="20" creationId="{CB671243-13D8-4D01-392B-CB4FDDD7B1E5}"/>
          </ac:spMkLst>
        </pc:spChg>
        <pc:spChg chg="del">
          <ac:chgData name="Miguel Santos" userId="44c21f3f-aa11-40bf-9710-872cf1c45063" providerId="ADAL" clId="{7251902B-C915-4F26-934F-B17E25888B10}" dt="2023-06-12T21:34:09.078" v="1396" actId="478"/>
          <ac:spMkLst>
            <pc:docMk/>
            <pc:sldMk cId="3782985265" sldId="320"/>
            <ac:spMk id="21" creationId="{09595D4B-306C-BAEC-1C1F-529D6AD87279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22" creationId="{9FD5F539-7A10-3083-9D69-7212B97B3CFC}"/>
          </ac:spMkLst>
        </pc:spChg>
        <pc:spChg chg="add mod">
          <ac:chgData name="Miguel Santos" userId="44c21f3f-aa11-40bf-9710-872cf1c45063" providerId="ADAL" clId="{7251902B-C915-4F26-934F-B17E25888B10}" dt="2023-06-12T22:22:56.055" v="2311" actId="164"/>
          <ac:spMkLst>
            <pc:docMk/>
            <pc:sldMk cId="3782985265" sldId="320"/>
            <ac:spMk id="23" creationId="{6A3B4A0D-E30D-3914-C528-563C5E241A35}"/>
          </ac:spMkLst>
        </pc:spChg>
        <pc:spChg chg="add mod">
          <ac:chgData name="Miguel Santos" userId="44c21f3f-aa11-40bf-9710-872cf1c45063" providerId="ADAL" clId="{7251902B-C915-4F26-934F-B17E25888B10}" dt="2023-06-12T22:22:56.055" v="2311" actId="164"/>
          <ac:spMkLst>
            <pc:docMk/>
            <pc:sldMk cId="3782985265" sldId="320"/>
            <ac:spMk id="24" creationId="{5B7E0F90-D9EA-6A18-B067-970EA2BF89EB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25" creationId="{DAF54057-68A8-F758-F54B-C89D2AD1AD83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26" creationId="{3E54F6A5-604E-02D2-FA4E-4FC8794FF2D2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27" creationId="{29DC686E-13D0-C2E9-23DC-A732DD3D7228}"/>
          </ac:spMkLst>
        </pc:spChg>
        <pc:spChg chg="add mod">
          <ac:chgData name="Miguel Santos" userId="44c21f3f-aa11-40bf-9710-872cf1c45063" providerId="ADAL" clId="{7251902B-C915-4F26-934F-B17E25888B10}" dt="2023-06-12T22:22:02.229" v="2303" actId="164"/>
          <ac:spMkLst>
            <pc:docMk/>
            <pc:sldMk cId="3782985265" sldId="320"/>
            <ac:spMk id="28" creationId="{3B2D6539-EE29-72BA-5098-4A9D6743E76C}"/>
          </ac:spMkLst>
        </pc:spChg>
        <pc:spChg chg="add del mod">
          <ac:chgData name="Miguel Santos" userId="44c21f3f-aa11-40bf-9710-872cf1c45063" providerId="ADAL" clId="{7251902B-C915-4F26-934F-B17E25888B10}" dt="2023-06-12T21:45:43.341" v="1804" actId="478"/>
          <ac:spMkLst>
            <pc:docMk/>
            <pc:sldMk cId="3782985265" sldId="320"/>
            <ac:spMk id="29" creationId="{D3359E8D-65B2-E2F7-D910-AA04EF07BEA2}"/>
          </ac:spMkLst>
        </pc:spChg>
        <pc:spChg chg="add mod">
          <ac:chgData name="Miguel Santos" userId="44c21f3f-aa11-40bf-9710-872cf1c45063" providerId="ADAL" clId="{7251902B-C915-4F26-934F-B17E25888B10}" dt="2023-06-12T22:22:56.055" v="2311" actId="164"/>
          <ac:spMkLst>
            <pc:docMk/>
            <pc:sldMk cId="3782985265" sldId="320"/>
            <ac:spMk id="30" creationId="{E7306F0A-7AF6-CC88-F4B5-02EE245FA0BC}"/>
          </ac:spMkLst>
        </pc:spChg>
        <pc:spChg chg="add mod">
          <ac:chgData name="Miguel Santos" userId="44c21f3f-aa11-40bf-9710-872cf1c45063" providerId="ADAL" clId="{7251902B-C915-4F26-934F-B17E25888B10}" dt="2023-06-12T22:22:56.055" v="2311" actId="164"/>
          <ac:spMkLst>
            <pc:docMk/>
            <pc:sldMk cId="3782985265" sldId="320"/>
            <ac:spMk id="31" creationId="{9A0C341C-4AD7-1AAE-FE81-281D499CFBE0}"/>
          </ac:spMkLst>
        </pc:spChg>
        <pc:spChg chg="add mod">
          <ac:chgData name="Miguel Santos" userId="44c21f3f-aa11-40bf-9710-872cf1c45063" providerId="ADAL" clId="{7251902B-C915-4F26-934F-B17E25888B10}" dt="2023-06-12T22:22:56.055" v="2311" actId="164"/>
          <ac:spMkLst>
            <pc:docMk/>
            <pc:sldMk cId="3782985265" sldId="320"/>
            <ac:spMk id="32" creationId="{48C2AC9D-8CBA-653D-9762-F202C07BFB65}"/>
          </ac:spMkLst>
        </pc:spChg>
        <pc:spChg chg="add mod">
          <ac:chgData name="Miguel Santos" userId="44c21f3f-aa11-40bf-9710-872cf1c45063" providerId="ADAL" clId="{7251902B-C915-4F26-934F-B17E25888B10}" dt="2023-06-12T22:22:56.055" v="2311" actId="164"/>
          <ac:spMkLst>
            <pc:docMk/>
            <pc:sldMk cId="3782985265" sldId="320"/>
            <ac:spMk id="33" creationId="{199596A0-F40A-1257-9C8B-172A65B652CB}"/>
          </ac:spMkLst>
        </pc:spChg>
        <pc:spChg chg="add mod">
          <ac:chgData name="Miguel Santos" userId="44c21f3f-aa11-40bf-9710-872cf1c45063" providerId="ADAL" clId="{7251902B-C915-4F26-934F-B17E25888B10}" dt="2023-06-12T22:22:56.055" v="2311" actId="164"/>
          <ac:spMkLst>
            <pc:docMk/>
            <pc:sldMk cId="3782985265" sldId="320"/>
            <ac:spMk id="34" creationId="{2821D550-3F58-5421-CEE8-56FF31E3B433}"/>
          </ac:spMkLst>
        </pc:spChg>
        <pc:spChg chg="mod">
          <ac:chgData name="Miguel Santos" userId="44c21f3f-aa11-40bf-9710-872cf1c45063" providerId="ADAL" clId="{7251902B-C915-4F26-934F-B17E25888B10}" dt="2023-06-12T21:34:01.319" v="1395" actId="20577"/>
          <ac:spMkLst>
            <pc:docMk/>
            <pc:sldMk cId="3782985265" sldId="320"/>
            <ac:spMk id="2187" creationId="{00000000-0000-0000-0000-000000000000}"/>
          </ac:spMkLst>
        </pc:spChg>
        <pc:spChg chg="mod">
          <ac:chgData name="Miguel Santos" userId="44c21f3f-aa11-40bf-9710-872cf1c45063" providerId="ADAL" clId="{7251902B-C915-4F26-934F-B17E25888B10}" dt="2023-06-12T22:35:47.098" v="2366" actId="688"/>
          <ac:spMkLst>
            <pc:docMk/>
            <pc:sldMk cId="3782985265" sldId="320"/>
            <ac:spMk id="2202" creationId="{00000000-0000-0000-0000-000000000000}"/>
          </ac:spMkLst>
        </pc:spChg>
        <pc:grpChg chg="del">
          <ac:chgData name="Miguel Santos" userId="44c21f3f-aa11-40bf-9710-872cf1c45063" providerId="ADAL" clId="{7251902B-C915-4F26-934F-B17E25888B10}" dt="2023-06-12T21:34:09.078" v="1396" actId="478"/>
          <ac:grpSpMkLst>
            <pc:docMk/>
            <pc:sldMk cId="3782985265" sldId="320"/>
            <ac:grpSpMk id="11" creationId="{6E3196F8-EC47-3563-307B-74BCD00BD912}"/>
          </ac:grpSpMkLst>
        </pc:grpChg>
        <pc:grpChg chg="add mod">
          <ac:chgData name="Miguel Santos" userId="44c21f3f-aa11-40bf-9710-872cf1c45063" providerId="ADAL" clId="{7251902B-C915-4F26-934F-B17E25888B10}" dt="2023-06-12T22:22:02.229" v="2303" actId="164"/>
          <ac:grpSpMkLst>
            <pc:docMk/>
            <pc:sldMk cId="3782985265" sldId="320"/>
            <ac:grpSpMk id="41" creationId="{5EE04FD3-9964-E788-D0E0-EEA2FD60BB2D}"/>
          </ac:grpSpMkLst>
        </pc:grpChg>
        <pc:grpChg chg="add mod">
          <ac:chgData name="Miguel Santos" userId="44c21f3f-aa11-40bf-9710-872cf1c45063" providerId="ADAL" clId="{7251902B-C915-4F26-934F-B17E25888B10}" dt="2023-06-12T22:22:56.055" v="2311" actId="164"/>
          <ac:grpSpMkLst>
            <pc:docMk/>
            <pc:sldMk cId="3782985265" sldId="320"/>
            <ac:grpSpMk id="42" creationId="{F9664D29-6ACE-7A66-8C8C-A4285700678C}"/>
          </ac:grpSpMkLst>
        </pc:grpChg>
        <pc:cxnChg chg="add del mod">
          <ac:chgData name="Miguel Santos" userId="44c21f3f-aa11-40bf-9710-872cf1c45063" providerId="ADAL" clId="{7251902B-C915-4F26-934F-B17E25888B10}" dt="2023-06-12T21:48:06.180" v="1904" actId="11529"/>
          <ac:cxnSpMkLst>
            <pc:docMk/>
            <pc:sldMk cId="3782985265" sldId="320"/>
            <ac:cxnSpMk id="36" creationId="{E45CC0B8-A3D5-5056-C117-FADA678B3F00}"/>
          </ac:cxnSpMkLst>
        </pc:cxnChg>
        <pc:cxnChg chg="add mod">
          <ac:chgData name="Miguel Santos" userId="44c21f3f-aa11-40bf-9710-872cf1c45063" providerId="ADAL" clId="{7251902B-C915-4F26-934F-B17E25888B10}" dt="2023-06-12T22:22:56.055" v="2311" actId="164"/>
          <ac:cxnSpMkLst>
            <pc:docMk/>
            <pc:sldMk cId="3782985265" sldId="320"/>
            <ac:cxnSpMk id="38" creationId="{F20E3118-34E2-D6E3-FA70-75315AB20520}"/>
          </ac:cxnSpMkLst>
        </pc:cxnChg>
        <pc:cxnChg chg="add mod">
          <ac:chgData name="Miguel Santos" userId="44c21f3f-aa11-40bf-9710-872cf1c45063" providerId="ADAL" clId="{7251902B-C915-4F26-934F-B17E25888B10}" dt="2023-06-12T22:22:56.055" v="2311" actId="164"/>
          <ac:cxnSpMkLst>
            <pc:docMk/>
            <pc:sldMk cId="3782985265" sldId="320"/>
            <ac:cxnSpMk id="40" creationId="{C6BBC64A-85B1-21B0-8E3F-DADE5651B962}"/>
          </ac:cxnSpMkLst>
        </pc:cxnChg>
      </pc:sldChg>
      <pc:sldChg chg="add del">
        <pc:chgData name="Miguel Santos" userId="44c21f3f-aa11-40bf-9710-872cf1c45063" providerId="ADAL" clId="{7251902B-C915-4F26-934F-B17E25888B10}" dt="2023-06-12T21:59:34.297" v="1966"/>
        <pc:sldMkLst>
          <pc:docMk/>
          <pc:sldMk cId="592881925" sldId="321"/>
        </pc:sldMkLst>
      </pc:sldChg>
      <pc:sldChg chg="addSp delSp modSp add mod modTransition">
        <pc:chgData name="Miguel Santos" userId="44c21f3f-aa11-40bf-9710-872cf1c45063" providerId="ADAL" clId="{7251902B-C915-4F26-934F-B17E25888B10}" dt="2023-06-12T22:06:43.391" v="2047"/>
        <pc:sldMkLst>
          <pc:docMk/>
          <pc:sldMk cId="2401807765" sldId="321"/>
        </pc:sldMkLst>
        <pc:spChg chg="mod">
          <ac:chgData name="Miguel Santos" userId="44c21f3f-aa11-40bf-9710-872cf1c45063" providerId="ADAL" clId="{7251902B-C915-4F26-934F-B17E25888B10}" dt="2023-06-12T22:05:01.771" v="2011" actId="1076"/>
          <ac:spMkLst>
            <pc:docMk/>
            <pc:sldMk cId="2401807765" sldId="321"/>
            <ac:spMk id="2" creationId="{BBD18287-50CB-CB29-DB95-FF3460569AC3}"/>
          </ac:spMkLst>
        </pc:spChg>
        <pc:spChg chg="del mod">
          <ac:chgData name="Miguel Santos" userId="44c21f3f-aa11-40bf-9710-872cf1c45063" providerId="ADAL" clId="{7251902B-C915-4F26-934F-B17E25888B10}" dt="2023-06-12T22:01:14.943" v="1986" actId="478"/>
          <ac:spMkLst>
            <pc:docMk/>
            <pc:sldMk cId="2401807765" sldId="321"/>
            <ac:spMk id="3" creationId="{A8584ED0-D1B8-E0FD-F5D3-D2E8378F07CA}"/>
          </ac:spMkLst>
        </pc:spChg>
        <pc:spChg chg="add mod">
          <ac:chgData name="Miguel Santos" userId="44c21f3f-aa11-40bf-9710-872cf1c45063" providerId="ADAL" clId="{7251902B-C915-4F26-934F-B17E25888B10}" dt="2023-06-12T22:00:52.992" v="1982" actId="108"/>
          <ac:spMkLst>
            <pc:docMk/>
            <pc:sldMk cId="2401807765" sldId="321"/>
            <ac:spMk id="4" creationId="{6EBB3667-0283-AD22-0DCE-082A47CA3F1B}"/>
          </ac:spMkLst>
        </pc:spChg>
        <pc:spChg chg="mod">
          <ac:chgData name="Miguel Santos" userId="44c21f3f-aa11-40bf-9710-872cf1c45063" providerId="ADAL" clId="{7251902B-C915-4F26-934F-B17E25888B10}" dt="2023-06-12T22:01:27.711" v="1992" actId="1076"/>
          <ac:spMkLst>
            <pc:docMk/>
            <pc:sldMk cId="2401807765" sldId="321"/>
            <ac:spMk id="5" creationId="{AEB49A8C-0A8B-11D2-6533-3AC511ECD06E}"/>
          </ac:spMkLst>
        </pc:spChg>
        <pc:spChg chg="add mod">
          <ac:chgData name="Miguel Santos" userId="44c21f3f-aa11-40bf-9710-872cf1c45063" providerId="ADAL" clId="{7251902B-C915-4F26-934F-B17E25888B10}" dt="2023-06-12T22:00:42.204" v="1981" actId="207"/>
          <ac:spMkLst>
            <pc:docMk/>
            <pc:sldMk cId="2401807765" sldId="321"/>
            <ac:spMk id="6" creationId="{A24C7E9B-E154-888C-A2AB-C8AB900E3A54}"/>
          </ac:spMkLst>
        </pc:spChg>
        <pc:spChg chg="add mod">
          <ac:chgData name="Miguel Santos" userId="44c21f3f-aa11-40bf-9710-872cf1c45063" providerId="ADAL" clId="{7251902B-C915-4F26-934F-B17E25888B10}" dt="2023-06-12T22:01:22.350" v="1990" actId="1076"/>
          <ac:spMkLst>
            <pc:docMk/>
            <pc:sldMk cId="2401807765" sldId="321"/>
            <ac:spMk id="8" creationId="{22506B3E-1FFA-B832-B5B7-F7477A323630}"/>
          </ac:spMkLst>
        </pc:spChg>
        <pc:spChg chg="del">
          <ac:chgData name="Miguel Santos" userId="44c21f3f-aa11-40bf-9710-872cf1c45063" providerId="ADAL" clId="{7251902B-C915-4F26-934F-B17E25888B10}" dt="2023-06-12T22:00:14.931" v="1977" actId="478"/>
          <ac:spMkLst>
            <pc:docMk/>
            <pc:sldMk cId="2401807765" sldId="321"/>
            <ac:spMk id="2187" creationId="{00000000-0000-0000-0000-000000000000}"/>
          </ac:spMkLst>
        </pc:spChg>
        <pc:spChg chg="mod">
          <ac:chgData name="Miguel Santos" userId="44c21f3f-aa11-40bf-9710-872cf1c45063" providerId="ADAL" clId="{7251902B-C915-4F26-934F-B17E25888B10}" dt="2023-06-12T22:01:59.423" v="1994" actId="962"/>
          <ac:spMkLst>
            <pc:docMk/>
            <pc:sldMk cId="2401807765" sldId="321"/>
            <ac:spMk id="2202" creationId="{00000000-0000-0000-0000-000000000000}"/>
          </ac:spMkLst>
        </pc:spChg>
        <pc:cxnChg chg="add mod">
          <ac:chgData name="Miguel Santos" userId="44c21f3f-aa11-40bf-9710-872cf1c45063" providerId="ADAL" clId="{7251902B-C915-4F26-934F-B17E25888B10}" dt="2023-06-12T22:00:16.255" v="1978"/>
          <ac:cxnSpMkLst>
            <pc:docMk/>
            <pc:sldMk cId="2401807765" sldId="321"/>
            <ac:cxnSpMk id="7" creationId="{AD85C061-1DD3-0E8B-6461-7FB294D11B38}"/>
          </ac:cxnSpMkLst>
        </pc:cxnChg>
      </pc:sldChg>
      <pc:sldMasterChg chg="delSldLayout">
        <pc:chgData name="Miguel Santos" userId="44c21f3f-aa11-40bf-9710-872cf1c45063" providerId="ADAL" clId="{7251902B-C915-4F26-934F-B17E25888B10}" dt="2023-06-12T22:07:29.010" v="2048" actId="47"/>
        <pc:sldMasterMkLst>
          <pc:docMk/>
          <pc:sldMasterMk cId="0" sldId="2147483681"/>
        </pc:sldMasterMkLst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Miguel Santos" userId="44c21f3f-aa11-40bf-9710-872cf1c45063" providerId="ADAL" clId="{7251902B-C915-4F26-934F-B17E25888B10}" dt="2023-06-10T22:13:26.121" v="988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Miguel Santos" userId="44c21f3f-aa11-40bf-9710-872cf1c45063" providerId="ADAL" clId="{7251902B-C915-4F26-934F-B17E25888B10}" dt="2023-06-12T22:07:29.010" v="2048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Miguel Santos" userId="44c21f3f-aa11-40bf-9710-872cf1c45063" providerId="ADAL" clId="{7251902B-C915-4F26-934F-B17E25888B10}" dt="2023-06-10T22:13:28.208" v="990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Miguel Santos" userId="44c21f3f-aa11-40bf-9710-872cf1c45063" providerId="ADAL" clId="{7251902B-C915-4F26-934F-B17E25888B10}" dt="2023-06-10T22:13:32.114" v="993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Miguel Santos" userId="44c21f3f-aa11-40bf-9710-872cf1c45063" providerId="ADAL" clId="{7251902B-C915-4F26-934F-B17E25888B10}" dt="2023-06-08T21:08:41.322" v="101" actId="47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Miguel Santos" userId="44c21f3f-aa11-40bf-9710-872cf1c45063" providerId="ADAL" clId="{7251902B-C915-4F26-934F-B17E25888B10}" dt="2023-06-10T22:13:31.490" v="992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Miguel Santos" userId="44c21f3f-aa11-40bf-9710-872cf1c45063" providerId="ADAL" clId="{7251902B-C915-4F26-934F-B17E25888B10}" dt="2023-06-10T22:13:33.751" v="996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Miguel Santos" userId="44c21f3f-aa11-40bf-9710-872cf1c45063" providerId="ADAL" clId="{7251902B-C915-4F26-934F-B17E25888B10}" dt="2023-06-10T22:13:27.271" v="989" actId="47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Miguel Santos" userId="44c21f3f-aa11-40bf-9710-872cf1c45063" providerId="ADAL" clId="{7251902B-C915-4F26-934F-B17E25888B10}" dt="2023-06-10T22:13:30.467" v="991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Miguel Santos" userId="44c21f3f-aa11-40bf-9710-872cf1c45063" providerId="ADAL" clId="{7251902B-C915-4F26-934F-B17E25888B10}" dt="2023-06-10T22:13:32.604" v="994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Miguel Santos" userId="44c21f3f-aa11-40bf-9710-872cf1c45063" providerId="ADAL" clId="{7251902B-C915-4F26-934F-B17E25888B10}" dt="2023-06-10T22:13:33.216" v="995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Miguel Santos" userId="44c21f3f-aa11-40bf-9710-872cf1c45063" providerId="ADAL" clId="{7251902B-C915-4F26-934F-B17E25888B10}" dt="2023-06-10T22:13:34.212" v="997" actId="47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Miguel Santos" userId="44c21f3f-aa11-40bf-9710-872cf1c45063" providerId="ADAL" clId="{7251902B-C915-4F26-934F-B17E25888B10}" dt="2023-06-10T22:13:51.175" v="999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Miguel Santos" userId="44c21f3f-aa11-40bf-9710-872cf1c45063" providerId="ADAL" clId="{7251902B-C915-4F26-934F-B17E25888B10}" dt="2023-06-12T22:20:28.445" v="2297" actId="47"/>
        <pc:sldMasterMkLst>
          <pc:docMk/>
          <pc:sldMasterMk cId="0" sldId="2147483682"/>
        </pc:sldMasterMkLst>
        <pc:sldLayoutChg chg="del">
          <pc:chgData name="Miguel Santos" userId="44c21f3f-aa11-40bf-9710-872cf1c45063" providerId="ADAL" clId="{7251902B-C915-4F26-934F-B17E25888B10}" dt="2023-06-12T22:20:28.445" v="2297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Miguel Santos" userId="44c21f3f-aa11-40bf-9710-872cf1c45063" providerId="ADAL" clId="{7251902B-C915-4F26-934F-B17E25888B10}" dt="2023-06-12T22:20:28.445" v="2297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Miguel Santos" userId="44c21f3f-aa11-40bf-9710-872cf1c45063" providerId="ADAL" clId="{A44D4B4C-6858-4060-9871-104B889E456A}"/>
    <pc:docChg chg="undo custSel addSld delSld modSld modMainMaster">
      <pc:chgData name="Miguel Santos" userId="44c21f3f-aa11-40bf-9710-872cf1c45063" providerId="ADAL" clId="{A44D4B4C-6858-4060-9871-104B889E456A}" dt="2023-06-08T18:47:33.101" v="1062"/>
      <pc:docMkLst>
        <pc:docMk/>
      </pc:docMkLst>
      <pc:sldChg chg="modTransition">
        <pc:chgData name="Miguel Santos" userId="44c21f3f-aa11-40bf-9710-872cf1c45063" providerId="ADAL" clId="{A44D4B4C-6858-4060-9871-104B889E456A}" dt="2023-06-08T17:18:05.195" v="1"/>
        <pc:sldMkLst>
          <pc:docMk/>
          <pc:sldMk cId="0" sldId="256"/>
        </pc:sldMkLst>
      </pc:sldChg>
      <pc:sldChg chg="addSp modSp mod">
        <pc:chgData name="Miguel Santos" userId="44c21f3f-aa11-40bf-9710-872cf1c45063" providerId="ADAL" clId="{A44D4B4C-6858-4060-9871-104B889E456A}" dt="2023-06-08T17:27:18.321" v="114" actId="20577"/>
        <pc:sldMkLst>
          <pc:docMk/>
          <pc:sldMk cId="0" sldId="258"/>
        </pc:sldMkLst>
        <pc:spChg chg="add mod">
          <ac:chgData name="Miguel Santos" userId="44c21f3f-aa11-40bf-9710-872cf1c45063" providerId="ADAL" clId="{A44D4B4C-6858-4060-9871-104B889E456A}" dt="2023-06-08T17:23:31.163" v="94" actId="1076"/>
          <ac:spMkLst>
            <pc:docMk/>
            <pc:sldMk cId="0" sldId="258"/>
            <ac:spMk id="2" creationId="{5159A4B4-BC6F-C984-1895-F02BB9C136C4}"/>
          </ac:spMkLst>
        </pc:spChg>
        <pc:spChg chg="add mod">
          <ac:chgData name="Miguel Santos" userId="44c21f3f-aa11-40bf-9710-872cf1c45063" providerId="ADAL" clId="{A44D4B4C-6858-4060-9871-104B889E456A}" dt="2023-06-08T17:24:05.717" v="102" actId="1076"/>
          <ac:spMkLst>
            <pc:docMk/>
            <pc:sldMk cId="0" sldId="258"/>
            <ac:spMk id="3" creationId="{2B09A234-12F0-86E0-A1F2-76732B7EA4E3}"/>
          </ac:spMkLst>
        </pc:spChg>
        <pc:spChg chg="mod">
          <ac:chgData name="Miguel Santos" userId="44c21f3f-aa11-40bf-9710-872cf1c45063" providerId="ADAL" clId="{A44D4B4C-6858-4060-9871-104B889E456A}" dt="2023-06-08T17:27:18.321" v="114" actId="20577"/>
          <ac:spMkLst>
            <pc:docMk/>
            <pc:sldMk cId="0" sldId="258"/>
            <ac:spMk id="1861" creationId="{00000000-0000-0000-0000-000000000000}"/>
          </ac:spMkLst>
        </pc:spChg>
      </pc:sldChg>
      <pc:sldChg chg="addSp delSp mod">
        <pc:chgData name="Miguel Santos" userId="44c21f3f-aa11-40bf-9710-872cf1c45063" providerId="ADAL" clId="{A44D4B4C-6858-4060-9871-104B889E456A}" dt="2023-06-08T17:29:44.762" v="116" actId="478"/>
        <pc:sldMkLst>
          <pc:docMk/>
          <pc:sldMk cId="0" sldId="278"/>
        </pc:sldMkLst>
        <pc:picChg chg="add del">
          <ac:chgData name="Miguel Santos" userId="44c21f3f-aa11-40bf-9710-872cf1c45063" providerId="ADAL" clId="{A44D4B4C-6858-4060-9871-104B889E456A}" dt="2023-06-08T17:29:44.762" v="116" actId="478"/>
          <ac:picMkLst>
            <pc:docMk/>
            <pc:sldMk cId="0" sldId="278"/>
            <ac:picMk id="2072" creationId="{00000000-0000-0000-0000-000000000000}"/>
          </ac:picMkLst>
        </pc:picChg>
      </pc:sldChg>
      <pc:sldChg chg="addSp modSp add mod modTransition modAnim">
        <pc:chgData name="Miguel Santos" userId="44c21f3f-aa11-40bf-9710-872cf1c45063" providerId="ADAL" clId="{A44D4B4C-6858-4060-9871-104B889E456A}" dt="2023-06-08T18:47:33.101" v="1062"/>
        <pc:sldMkLst>
          <pc:docMk/>
          <pc:sldMk cId="1633673133" sldId="283"/>
        </pc:sldMkLst>
        <pc:spChg chg="mod">
          <ac:chgData name="Miguel Santos" userId="44c21f3f-aa11-40bf-9710-872cf1c45063" providerId="ADAL" clId="{A44D4B4C-6858-4060-9871-104B889E456A}" dt="2023-06-08T18:40:11.989" v="1024" actId="962"/>
          <ac:spMkLst>
            <pc:docMk/>
            <pc:sldMk cId="1633673133" sldId="283"/>
            <ac:spMk id="2186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18.248" v="1000" actId="164"/>
          <ac:spMkLst>
            <pc:docMk/>
            <pc:sldMk cId="1633673133" sldId="283"/>
            <ac:spMk id="2187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18.248" v="1000" actId="164"/>
          <ac:spMkLst>
            <pc:docMk/>
            <pc:sldMk cId="1633673133" sldId="283"/>
            <ac:spMk id="2188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46.186" v="1006" actId="164"/>
          <ac:spMkLst>
            <pc:docMk/>
            <pc:sldMk cId="1633673133" sldId="283"/>
            <ac:spMk id="2189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46.186" v="1006" actId="164"/>
          <ac:spMkLst>
            <pc:docMk/>
            <pc:sldMk cId="1633673133" sldId="283"/>
            <ac:spMk id="2190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40.207" v="1005" actId="164"/>
          <ac:spMkLst>
            <pc:docMk/>
            <pc:sldMk cId="1633673133" sldId="283"/>
            <ac:spMk id="2191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40.207" v="1005" actId="164"/>
          <ac:spMkLst>
            <pc:docMk/>
            <pc:sldMk cId="1633673133" sldId="283"/>
            <ac:spMk id="2192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51.064" v="1007" actId="164"/>
          <ac:spMkLst>
            <pc:docMk/>
            <pc:sldMk cId="1633673133" sldId="283"/>
            <ac:spMk id="2193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36:51.064" v="1007" actId="164"/>
          <ac:spMkLst>
            <pc:docMk/>
            <pc:sldMk cId="1633673133" sldId="283"/>
            <ac:spMk id="2194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40:46.854" v="1027" actId="962"/>
          <ac:spMkLst>
            <pc:docMk/>
            <pc:sldMk cId="1633673133" sldId="283"/>
            <ac:spMk id="2195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40:41.527" v="1026" actId="962"/>
          <ac:spMkLst>
            <pc:docMk/>
            <pc:sldMk cId="1633673133" sldId="283"/>
            <ac:spMk id="2196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40:52.631" v="1028" actId="962"/>
          <ac:spMkLst>
            <pc:docMk/>
            <pc:sldMk cId="1633673133" sldId="283"/>
            <ac:spMk id="2197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40:58.919" v="1029" actId="962"/>
          <ac:spMkLst>
            <pc:docMk/>
            <pc:sldMk cId="1633673133" sldId="283"/>
            <ac:spMk id="2198" creationId="{00000000-0000-0000-0000-000000000000}"/>
          </ac:spMkLst>
        </pc:spChg>
        <pc:grpChg chg="add mod">
          <ac:chgData name="Miguel Santos" userId="44c21f3f-aa11-40bf-9710-872cf1c45063" providerId="ADAL" clId="{A44D4B4C-6858-4060-9871-104B889E456A}" dt="2023-06-08T18:39:44.510" v="1020" actId="962"/>
          <ac:grpSpMkLst>
            <pc:docMk/>
            <pc:sldMk cId="1633673133" sldId="283"/>
            <ac:grpSpMk id="2" creationId="{B2DD4650-70E6-ADC5-F741-6DAE6A63A6F5}"/>
          </ac:grpSpMkLst>
        </pc:grpChg>
        <pc:grpChg chg="add mod">
          <ac:chgData name="Miguel Santos" userId="44c21f3f-aa11-40bf-9710-872cf1c45063" providerId="ADAL" clId="{A44D4B4C-6858-4060-9871-104B889E456A}" dt="2023-06-08T18:39:56.186" v="1022" actId="962"/>
          <ac:grpSpMkLst>
            <pc:docMk/>
            <pc:sldMk cId="1633673133" sldId="283"/>
            <ac:grpSpMk id="3" creationId="{1BC34331-98E5-3EB1-5969-3E85997B01C9}"/>
          </ac:grpSpMkLst>
        </pc:grpChg>
        <pc:grpChg chg="add mod">
          <ac:chgData name="Miguel Santos" userId="44c21f3f-aa11-40bf-9710-872cf1c45063" providerId="ADAL" clId="{A44D4B4C-6858-4060-9871-104B889E456A}" dt="2023-06-08T18:39:49.574" v="1021" actId="962"/>
          <ac:grpSpMkLst>
            <pc:docMk/>
            <pc:sldMk cId="1633673133" sldId="283"/>
            <ac:grpSpMk id="4" creationId="{8BF86814-7E6C-1FA4-56EE-0EE7539B1FED}"/>
          </ac:grpSpMkLst>
        </pc:grpChg>
        <pc:grpChg chg="add mod">
          <ac:chgData name="Miguel Santos" userId="44c21f3f-aa11-40bf-9710-872cf1c45063" providerId="ADAL" clId="{A44D4B4C-6858-4060-9871-104B889E456A}" dt="2023-06-08T18:40:04.578" v="1023" actId="962"/>
          <ac:grpSpMkLst>
            <pc:docMk/>
            <pc:sldMk cId="1633673133" sldId="283"/>
            <ac:grpSpMk id="5" creationId="{418E85B2-65DB-5552-0260-7AB901176F3B}"/>
          </ac:grpSpMkLst>
        </pc:grpChg>
        <pc:cxnChg chg="mod">
          <ac:chgData name="Miguel Santos" userId="44c21f3f-aa11-40bf-9710-872cf1c45063" providerId="ADAL" clId="{A44D4B4C-6858-4060-9871-104B889E456A}" dt="2023-06-08T18:40:32.041" v="1025" actId="962"/>
          <ac:cxnSpMkLst>
            <pc:docMk/>
            <pc:sldMk cId="1633673133" sldId="283"/>
            <ac:cxnSpMk id="2199" creationId="{00000000-0000-0000-0000-000000000000}"/>
          </ac:cxnSpMkLst>
        </pc:cxnChg>
        <pc:cxnChg chg="mod">
          <ac:chgData name="Miguel Santos" userId="44c21f3f-aa11-40bf-9710-872cf1c45063" providerId="ADAL" clId="{A44D4B4C-6858-4060-9871-104B889E456A}" dt="2023-06-08T18:41:06.986" v="1030" actId="962"/>
          <ac:cxnSpMkLst>
            <pc:docMk/>
            <pc:sldMk cId="1633673133" sldId="283"/>
            <ac:cxnSpMk id="2200" creationId="{00000000-0000-0000-0000-000000000000}"/>
          </ac:cxnSpMkLst>
        </pc:cxnChg>
        <pc:cxnChg chg="mod">
          <ac:chgData name="Miguel Santos" userId="44c21f3f-aa11-40bf-9710-872cf1c45063" providerId="ADAL" clId="{A44D4B4C-6858-4060-9871-104B889E456A}" dt="2023-06-08T18:41:14.729" v="1031" actId="962"/>
          <ac:cxnSpMkLst>
            <pc:docMk/>
            <pc:sldMk cId="1633673133" sldId="283"/>
            <ac:cxnSpMk id="2201" creationId="{00000000-0000-0000-0000-000000000000}"/>
          </ac:cxnSpMkLst>
        </pc:cxnChg>
      </pc:sldChg>
      <pc:sldChg chg="addSp delSp modSp mod modTransition">
        <pc:chgData name="Miguel Santos" userId="44c21f3f-aa11-40bf-9710-872cf1c45063" providerId="ADAL" clId="{A44D4B4C-6858-4060-9871-104B889E456A}" dt="2023-06-08T18:26:40.285" v="620" actId="478"/>
        <pc:sldMkLst>
          <pc:docMk/>
          <pc:sldMk cId="652988959" sldId="311"/>
        </pc:sldMkLst>
        <pc:spChg chg="add mod">
          <ac:chgData name="Miguel Santos" userId="44c21f3f-aa11-40bf-9710-872cf1c45063" providerId="ADAL" clId="{A44D4B4C-6858-4060-9871-104B889E456A}" dt="2023-06-08T17:19:33.512" v="32" actId="1038"/>
          <ac:spMkLst>
            <pc:docMk/>
            <pc:sldMk cId="652988959" sldId="311"/>
            <ac:spMk id="2" creationId="{BAE271B6-5004-170C-55B9-2F0A9D1FB3CE}"/>
          </ac:spMkLst>
        </pc:spChg>
        <pc:spChg chg="add del mod">
          <ac:chgData name="Miguel Santos" userId="44c21f3f-aa11-40bf-9710-872cf1c45063" providerId="ADAL" clId="{A44D4B4C-6858-4060-9871-104B889E456A}" dt="2023-06-08T17:19:56.996" v="35" actId="478"/>
          <ac:spMkLst>
            <pc:docMk/>
            <pc:sldMk cId="652988959" sldId="311"/>
            <ac:spMk id="4" creationId="{61BE6B2D-A4BD-31DD-5173-E927BDBB7224}"/>
          </ac:spMkLst>
        </pc:spChg>
        <pc:spChg chg="add del mod">
          <ac:chgData name="Miguel Santos" userId="44c21f3f-aa11-40bf-9710-872cf1c45063" providerId="ADAL" clId="{A44D4B4C-6858-4060-9871-104B889E456A}" dt="2023-06-08T17:20:02.695" v="37" actId="478"/>
          <ac:spMkLst>
            <pc:docMk/>
            <pc:sldMk cId="652988959" sldId="311"/>
            <ac:spMk id="6" creationId="{805FB6FC-6B0A-9EB5-F5EC-E0C02C86B572}"/>
          </ac:spMkLst>
        </pc:spChg>
        <pc:spChg chg="add mod">
          <ac:chgData name="Miguel Santos" userId="44c21f3f-aa11-40bf-9710-872cf1c45063" providerId="ADAL" clId="{A44D4B4C-6858-4060-9871-104B889E456A}" dt="2023-06-08T18:02:35.425" v="487" actId="1037"/>
          <ac:spMkLst>
            <pc:docMk/>
            <pc:sldMk cId="652988959" sldId="311"/>
            <ac:spMk id="7" creationId="{300CA7D2-E5CF-6C6C-E3A4-C4ADA480C369}"/>
          </ac:spMkLst>
        </pc:spChg>
        <pc:spChg chg="add mod">
          <ac:chgData name="Miguel Santos" userId="44c21f3f-aa11-40bf-9710-872cf1c45063" providerId="ADAL" clId="{A44D4B4C-6858-4060-9871-104B889E456A}" dt="2023-06-08T18:02:46.933" v="514" actId="1035"/>
          <ac:spMkLst>
            <pc:docMk/>
            <pc:sldMk cId="652988959" sldId="311"/>
            <ac:spMk id="8" creationId="{C9FEDDE7-BAE7-A9C0-5663-AB32221F5000}"/>
          </ac:spMkLst>
        </pc:spChg>
        <pc:spChg chg="add del mod">
          <ac:chgData name="Miguel Santos" userId="44c21f3f-aa11-40bf-9710-872cf1c45063" providerId="ADAL" clId="{A44D4B4C-6858-4060-9871-104B889E456A}" dt="2023-06-08T18:26:40.285" v="620" actId="478"/>
          <ac:spMkLst>
            <pc:docMk/>
            <pc:sldMk cId="652988959" sldId="311"/>
            <ac:spMk id="9" creationId="{2437542A-85A9-8A40-0128-3C53666D5F46}"/>
          </ac:spMkLst>
        </pc:spChg>
        <pc:spChg chg="del mod">
          <ac:chgData name="Miguel Santos" userId="44c21f3f-aa11-40bf-9710-872cf1c45063" providerId="ADAL" clId="{A44D4B4C-6858-4060-9871-104B889E456A}" dt="2023-06-08T17:19:54.897" v="34" actId="478"/>
          <ac:spMkLst>
            <pc:docMk/>
            <pc:sldMk cId="652988959" sldId="311"/>
            <ac:spMk id="1827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7:20:00.515" v="36" actId="478"/>
          <ac:spMkLst>
            <pc:docMk/>
            <pc:sldMk cId="652988959" sldId="311"/>
            <ac:spMk id="1828" creationId="{00000000-0000-0000-0000-000000000000}"/>
          </ac:spMkLst>
        </pc:spChg>
        <pc:spChg chg="del mod">
          <ac:chgData name="Miguel Santos" userId="44c21f3f-aa11-40bf-9710-872cf1c45063" providerId="ADAL" clId="{A44D4B4C-6858-4060-9871-104B889E456A}" dt="2023-06-08T17:19:05.256" v="4" actId="478"/>
          <ac:spMkLst>
            <pc:docMk/>
            <pc:sldMk cId="652988959" sldId="311"/>
            <ac:spMk id="1829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03:59.315" v="516" actId="688"/>
          <ac:spMkLst>
            <pc:docMk/>
            <pc:sldMk cId="652988959" sldId="311"/>
            <ac:spMk id="1831" creationId="{00000000-0000-0000-0000-000000000000}"/>
          </ac:spMkLst>
        </pc:spChg>
        <pc:cxnChg chg="mod">
          <ac:chgData name="Miguel Santos" userId="44c21f3f-aa11-40bf-9710-872cf1c45063" providerId="ADAL" clId="{A44D4B4C-6858-4060-9871-104B889E456A}" dt="2023-06-08T17:20:08.989" v="88" actId="1037"/>
          <ac:cxnSpMkLst>
            <pc:docMk/>
            <pc:sldMk cId="652988959" sldId="311"/>
            <ac:cxnSpMk id="1830" creationId="{00000000-0000-0000-0000-000000000000}"/>
          </ac:cxnSpMkLst>
        </pc:cxnChg>
      </pc:sldChg>
      <pc:sldChg chg="delSp modSp add del mod modTransition">
        <pc:chgData name="Miguel Santos" userId="44c21f3f-aa11-40bf-9710-872cf1c45063" providerId="ADAL" clId="{A44D4B4C-6858-4060-9871-104B889E456A}" dt="2023-06-08T18:26:45.994" v="621" actId="47"/>
        <pc:sldMkLst>
          <pc:docMk/>
          <pc:sldMk cId="4160274900" sldId="312"/>
        </pc:sldMkLst>
        <pc:spChg chg="del">
          <ac:chgData name="Miguel Santos" userId="44c21f3f-aa11-40bf-9710-872cf1c45063" providerId="ADAL" clId="{A44D4B4C-6858-4060-9871-104B889E456A}" dt="2023-06-08T18:04:55.117" v="518" actId="478"/>
          <ac:spMkLst>
            <pc:docMk/>
            <pc:sldMk cId="4160274900" sldId="312"/>
            <ac:spMk id="2187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55.117" v="518" actId="478"/>
          <ac:spMkLst>
            <pc:docMk/>
            <pc:sldMk cId="4160274900" sldId="312"/>
            <ac:spMk id="2188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89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0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1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2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3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4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5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6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7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4:48.046" v="517" actId="478"/>
          <ac:spMkLst>
            <pc:docMk/>
            <pc:sldMk cId="4160274900" sldId="312"/>
            <ac:spMk id="2198" creationId="{00000000-0000-0000-0000-000000000000}"/>
          </ac:spMkLst>
        </pc:spChg>
        <pc:cxnChg chg="del mod">
          <ac:chgData name="Miguel Santos" userId="44c21f3f-aa11-40bf-9710-872cf1c45063" providerId="ADAL" clId="{A44D4B4C-6858-4060-9871-104B889E456A}" dt="2023-06-08T18:04:48.046" v="517" actId="478"/>
          <ac:cxnSpMkLst>
            <pc:docMk/>
            <pc:sldMk cId="4160274900" sldId="312"/>
            <ac:cxnSpMk id="2199" creationId="{00000000-0000-0000-0000-000000000000}"/>
          </ac:cxnSpMkLst>
        </pc:cxnChg>
        <pc:cxnChg chg="del mod">
          <ac:chgData name="Miguel Santos" userId="44c21f3f-aa11-40bf-9710-872cf1c45063" providerId="ADAL" clId="{A44D4B4C-6858-4060-9871-104B889E456A}" dt="2023-06-08T18:04:48.046" v="517" actId="478"/>
          <ac:cxnSpMkLst>
            <pc:docMk/>
            <pc:sldMk cId="4160274900" sldId="312"/>
            <ac:cxnSpMk id="2200" creationId="{00000000-0000-0000-0000-000000000000}"/>
          </ac:cxnSpMkLst>
        </pc:cxnChg>
        <pc:cxnChg chg="del mod">
          <ac:chgData name="Miguel Santos" userId="44c21f3f-aa11-40bf-9710-872cf1c45063" providerId="ADAL" clId="{A44D4B4C-6858-4060-9871-104B889E456A}" dt="2023-06-08T18:04:48.046" v="517" actId="478"/>
          <ac:cxnSpMkLst>
            <pc:docMk/>
            <pc:sldMk cId="4160274900" sldId="312"/>
            <ac:cxnSpMk id="2201" creationId="{00000000-0000-0000-0000-000000000000}"/>
          </ac:cxnSpMkLst>
        </pc:cxnChg>
      </pc:sldChg>
      <pc:sldChg chg="addSp delSp modSp add mod modTransition">
        <pc:chgData name="Miguel Santos" userId="44c21f3f-aa11-40bf-9710-872cf1c45063" providerId="ADAL" clId="{A44D4B4C-6858-4060-9871-104B889E456A}" dt="2023-06-08T18:26:37.176" v="619" actId="1037"/>
        <pc:sldMkLst>
          <pc:docMk/>
          <pc:sldMk cId="800866803" sldId="313"/>
        </pc:sldMkLst>
        <pc:spChg chg="add mod">
          <ac:chgData name="Miguel Santos" userId="44c21f3f-aa11-40bf-9710-872cf1c45063" providerId="ADAL" clId="{A44D4B4C-6858-4060-9871-104B889E456A}" dt="2023-06-08T18:26:26.444" v="577"/>
          <ac:spMkLst>
            <pc:docMk/>
            <pc:sldMk cId="800866803" sldId="313"/>
            <ac:spMk id="2" creationId="{D9804952-40F0-365C-6095-DBC517A23E1D}"/>
          </ac:spMkLst>
        </pc:spChg>
        <pc:spChg chg="del">
          <ac:chgData name="Miguel Santos" userId="44c21f3f-aa11-40bf-9710-872cf1c45063" providerId="ADAL" clId="{A44D4B4C-6858-4060-9871-104B889E456A}" dt="2023-06-08T18:05:28.110" v="524" actId="478"/>
          <ac:spMkLst>
            <pc:docMk/>
            <pc:sldMk cId="800866803" sldId="313"/>
            <ac:spMk id="2187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8.110" v="524" actId="478"/>
          <ac:spMkLst>
            <pc:docMk/>
            <pc:sldMk cId="800866803" sldId="313"/>
            <ac:spMk id="2188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2.004" v="521" actId="478"/>
          <ac:spMkLst>
            <pc:docMk/>
            <pc:sldMk cId="800866803" sldId="313"/>
            <ac:spMk id="2189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4.349" v="522" actId="478"/>
          <ac:spMkLst>
            <pc:docMk/>
            <pc:sldMk cId="800866803" sldId="313"/>
            <ac:spMk id="2190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4.349" v="522" actId="478"/>
          <ac:spMkLst>
            <pc:docMk/>
            <pc:sldMk cId="800866803" sldId="313"/>
            <ac:spMk id="2191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4.349" v="522" actId="478"/>
          <ac:spMkLst>
            <pc:docMk/>
            <pc:sldMk cId="800866803" sldId="313"/>
            <ac:spMk id="2192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0.200" v="520" actId="478"/>
          <ac:spMkLst>
            <pc:docMk/>
            <pc:sldMk cId="800866803" sldId="313"/>
            <ac:spMk id="2193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0.200" v="520" actId="478"/>
          <ac:spMkLst>
            <pc:docMk/>
            <pc:sldMk cId="800866803" sldId="313"/>
            <ac:spMk id="2194" creationId="{00000000-0000-0000-0000-000000000000}"/>
          </ac:spMkLst>
        </pc:spChg>
        <pc:spChg chg="mod">
          <ac:chgData name="Miguel Santos" userId="44c21f3f-aa11-40bf-9710-872cf1c45063" providerId="ADAL" clId="{A44D4B4C-6858-4060-9871-104B889E456A}" dt="2023-06-08T18:26:37.176" v="619" actId="1037"/>
          <ac:spMkLst>
            <pc:docMk/>
            <pc:sldMk cId="800866803" sldId="313"/>
            <ac:spMk id="2195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4.349" v="522" actId="478"/>
          <ac:spMkLst>
            <pc:docMk/>
            <pc:sldMk cId="800866803" sldId="313"/>
            <ac:spMk id="2196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4.349" v="522" actId="478"/>
          <ac:spMkLst>
            <pc:docMk/>
            <pc:sldMk cId="800866803" sldId="313"/>
            <ac:spMk id="2197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4.349" v="522" actId="478"/>
          <ac:spMkLst>
            <pc:docMk/>
            <pc:sldMk cId="800866803" sldId="313"/>
            <ac:spMk id="2198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05:24.349" v="522" actId="478"/>
          <ac:spMkLst>
            <pc:docMk/>
            <pc:sldMk cId="800866803" sldId="313"/>
            <ac:spMk id="2203" creationId="{00000000-0000-0000-0000-000000000000}"/>
          </ac:spMkLst>
        </pc:spChg>
        <pc:cxnChg chg="del mod">
          <ac:chgData name="Miguel Santos" userId="44c21f3f-aa11-40bf-9710-872cf1c45063" providerId="ADAL" clId="{A44D4B4C-6858-4060-9871-104B889E456A}" dt="2023-06-08T18:05:25.820" v="523" actId="478"/>
          <ac:cxnSpMkLst>
            <pc:docMk/>
            <pc:sldMk cId="800866803" sldId="313"/>
            <ac:cxnSpMk id="2199" creationId="{00000000-0000-0000-0000-000000000000}"/>
          </ac:cxnSpMkLst>
        </pc:cxnChg>
        <pc:cxnChg chg="del mod">
          <ac:chgData name="Miguel Santos" userId="44c21f3f-aa11-40bf-9710-872cf1c45063" providerId="ADAL" clId="{A44D4B4C-6858-4060-9871-104B889E456A}" dt="2023-06-08T18:05:24.349" v="522" actId="478"/>
          <ac:cxnSpMkLst>
            <pc:docMk/>
            <pc:sldMk cId="800866803" sldId="313"/>
            <ac:cxnSpMk id="2200" creationId="{00000000-0000-0000-0000-000000000000}"/>
          </ac:cxnSpMkLst>
        </pc:cxnChg>
        <pc:cxnChg chg="del mod">
          <ac:chgData name="Miguel Santos" userId="44c21f3f-aa11-40bf-9710-872cf1c45063" providerId="ADAL" clId="{A44D4B4C-6858-4060-9871-104B889E456A}" dt="2023-06-08T18:05:24.349" v="522" actId="478"/>
          <ac:cxnSpMkLst>
            <pc:docMk/>
            <pc:sldMk cId="800866803" sldId="313"/>
            <ac:cxnSpMk id="2201" creationId="{00000000-0000-0000-0000-000000000000}"/>
          </ac:cxnSpMkLst>
        </pc:cxnChg>
      </pc:sldChg>
      <pc:sldChg chg="addSp delSp modSp add del mod modTransition">
        <pc:chgData name="Miguel Santos" userId="44c21f3f-aa11-40bf-9710-872cf1c45063" providerId="ADAL" clId="{A44D4B4C-6858-4060-9871-104B889E456A}" dt="2023-06-08T18:33:59.098" v="988" actId="47"/>
        <pc:sldMkLst>
          <pc:docMk/>
          <pc:sldMk cId="1536661622" sldId="314"/>
        </pc:sldMkLst>
        <pc:spChg chg="add del mod ord">
          <ac:chgData name="Miguel Santos" userId="44c21f3f-aa11-40bf-9710-872cf1c45063" providerId="ADAL" clId="{A44D4B4C-6858-4060-9871-104B889E456A}" dt="2023-06-08T18:31:49.935" v="806" actId="478"/>
          <ac:spMkLst>
            <pc:docMk/>
            <pc:sldMk cId="1536661622" sldId="314"/>
            <ac:spMk id="2" creationId="{097EA8E3-16C3-779B-25D1-AB638326804E}"/>
          </ac:spMkLst>
        </pc:spChg>
        <pc:spChg chg="add mod ord">
          <ac:chgData name="Miguel Santos" userId="44c21f3f-aa11-40bf-9710-872cf1c45063" providerId="ADAL" clId="{A44D4B4C-6858-4060-9871-104B889E456A}" dt="2023-06-08T18:33:11.479" v="986" actId="167"/>
          <ac:spMkLst>
            <pc:docMk/>
            <pc:sldMk cId="1536661622" sldId="314"/>
            <ac:spMk id="8" creationId="{EDBC5209-16D2-0177-FA3B-4D7BC658D0DB}"/>
          </ac:spMkLst>
        </pc:spChg>
        <pc:spChg chg="del">
          <ac:chgData name="Miguel Santos" userId="44c21f3f-aa11-40bf-9710-872cf1c45063" providerId="ADAL" clId="{A44D4B4C-6858-4060-9871-104B889E456A}" dt="2023-06-08T18:27:01.640" v="625" actId="478"/>
          <ac:spMkLst>
            <pc:docMk/>
            <pc:sldMk cId="1536661622" sldId="314"/>
            <ac:spMk id="2189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7:01.640" v="625" actId="478"/>
          <ac:spMkLst>
            <pc:docMk/>
            <pc:sldMk cId="1536661622" sldId="314"/>
            <ac:spMk id="2190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6:58.113" v="624" actId="478"/>
          <ac:spMkLst>
            <pc:docMk/>
            <pc:sldMk cId="1536661622" sldId="314"/>
            <ac:spMk id="2191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6:58.113" v="624" actId="478"/>
          <ac:spMkLst>
            <pc:docMk/>
            <pc:sldMk cId="1536661622" sldId="314"/>
            <ac:spMk id="2192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6:58.113" v="624" actId="478"/>
          <ac:spMkLst>
            <pc:docMk/>
            <pc:sldMk cId="1536661622" sldId="314"/>
            <ac:spMk id="2193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6:58.113" v="624" actId="478"/>
          <ac:spMkLst>
            <pc:docMk/>
            <pc:sldMk cId="1536661622" sldId="314"/>
            <ac:spMk id="2194" creationId="{00000000-0000-0000-0000-000000000000}"/>
          </ac:spMkLst>
        </pc:spChg>
        <pc:spChg chg="ord">
          <ac:chgData name="Miguel Santos" userId="44c21f3f-aa11-40bf-9710-872cf1c45063" providerId="ADAL" clId="{A44D4B4C-6858-4060-9871-104B889E456A}" dt="2023-06-08T18:31:12.600" v="797" actId="167"/>
          <ac:spMkLst>
            <pc:docMk/>
            <pc:sldMk cId="1536661622" sldId="314"/>
            <ac:spMk id="2195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6:58.113" v="624" actId="478"/>
          <ac:spMkLst>
            <pc:docMk/>
            <pc:sldMk cId="1536661622" sldId="314"/>
            <ac:spMk id="2196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6:58.113" v="624" actId="478"/>
          <ac:spMkLst>
            <pc:docMk/>
            <pc:sldMk cId="1536661622" sldId="314"/>
            <ac:spMk id="2197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6:58.113" v="624" actId="478"/>
          <ac:spMkLst>
            <pc:docMk/>
            <pc:sldMk cId="1536661622" sldId="314"/>
            <ac:spMk id="2198" creationId="{00000000-0000-0000-0000-000000000000}"/>
          </ac:spMkLst>
        </pc:spChg>
        <pc:cxnChg chg="add del mod ord">
          <ac:chgData name="Miguel Santos" userId="44c21f3f-aa11-40bf-9710-872cf1c45063" providerId="ADAL" clId="{A44D4B4C-6858-4060-9871-104B889E456A}" dt="2023-06-08T18:31:51.361" v="807" actId="478"/>
          <ac:cxnSpMkLst>
            <pc:docMk/>
            <pc:sldMk cId="1536661622" sldId="314"/>
            <ac:cxnSpMk id="3" creationId="{F9AB2891-C7A9-62F6-9BB1-60C789D1D3F5}"/>
          </ac:cxnSpMkLst>
        </pc:cxnChg>
        <pc:cxnChg chg="add mod ord">
          <ac:chgData name="Miguel Santos" userId="44c21f3f-aa11-40bf-9710-872cf1c45063" providerId="ADAL" clId="{A44D4B4C-6858-4060-9871-104B889E456A}" dt="2023-06-08T18:33:11.479" v="986" actId="167"/>
          <ac:cxnSpMkLst>
            <pc:docMk/>
            <pc:sldMk cId="1536661622" sldId="314"/>
            <ac:cxnSpMk id="9" creationId="{A78DF61E-3694-6EB9-B21F-DF99B3FC7CDE}"/>
          </ac:cxnSpMkLst>
        </pc:cxnChg>
        <pc:cxnChg chg="del mod">
          <ac:chgData name="Miguel Santos" userId="44c21f3f-aa11-40bf-9710-872cf1c45063" providerId="ADAL" clId="{A44D4B4C-6858-4060-9871-104B889E456A}" dt="2023-06-08T18:26:53.867" v="623" actId="478"/>
          <ac:cxnSpMkLst>
            <pc:docMk/>
            <pc:sldMk cId="1536661622" sldId="314"/>
            <ac:cxnSpMk id="2199" creationId="{00000000-0000-0000-0000-000000000000}"/>
          </ac:cxnSpMkLst>
        </pc:cxnChg>
        <pc:cxnChg chg="del mod">
          <ac:chgData name="Miguel Santos" userId="44c21f3f-aa11-40bf-9710-872cf1c45063" providerId="ADAL" clId="{A44D4B4C-6858-4060-9871-104B889E456A}" dt="2023-06-08T18:26:58.113" v="624" actId="478"/>
          <ac:cxnSpMkLst>
            <pc:docMk/>
            <pc:sldMk cId="1536661622" sldId="314"/>
            <ac:cxnSpMk id="2200" creationId="{00000000-0000-0000-0000-000000000000}"/>
          </ac:cxnSpMkLst>
        </pc:cxnChg>
        <pc:cxnChg chg="del mod">
          <ac:chgData name="Miguel Santos" userId="44c21f3f-aa11-40bf-9710-872cf1c45063" providerId="ADAL" clId="{A44D4B4C-6858-4060-9871-104B889E456A}" dt="2023-06-08T18:26:58.113" v="624" actId="478"/>
          <ac:cxnSpMkLst>
            <pc:docMk/>
            <pc:sldMk cId="1536661622" sldId="314"/>
            <ac:cxnSpMk id="2201" creationId="{00000000-0000-0000-0000-000000000000}"/>
          </ac:cxnSpMkLst>
        </pc:cxnChg>
      </pc:sldChg>
      <pc:sldChg chg="delSp modSp add del mod modTransition">
        <pc:chgData name="Miguel Santos" userId="44c21f3f-aa11-40bf-9710-872cf1c45063" providerId="ADAL" clId="{A44D4B4C-6858-4060-9871-104B889E456A}" dt="2023-06-08T18:33:58.323" v="987" actId="47"/>
        <pc:sldMkLst>
          <pc:docMk/>
          <pc:sldMk cId="2956396820" sldId="315"/>
        </pc:sldMkLst>
        <pc:spChg chg="del">
          <ac:chgData name="Miguel Santos" userId="44c21f3f-aa11-40bf-9710-872cf1c45063" providerId="ADAL" clId="{A44D4B4C-6858-4060-9871-104B889E456A}" dt="2023-06-08T18:28:51.235" v="640" actId="478"/>
          <ac:spMkLst>
            <pc:docMk/>
            <pc:sldMk cId="2956396820" sldId="315"/>
            <ac:spMk id="2191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8:49.845" v="639" actId="478"/>
          <ac:spMkLst>
            <pc:docMk/>
            <pc:sldMk cId="2956396820" sldId="315"/>
            <ac:spMk id="2192" creationId="{00000000-0000-0000-0000-000000000000}"/>
          </ac:spMkLst>
        </pc:spChg>
        <pc:spChg chg="del mod">
          <ac:chgData name="Miguel Santos" userId="44c21f3f-aa11-40bf-9710-872cf1c45063" providerId="ADAL" clId="{A44D4B4C-6858-4060-9871-104B889E456A}" dt="2023-06-08T18:28:41.542" v="635" actId="478"/>
          <ac:spMkLst>
            <pc:docMk/>
            <pc:sldMk cId="2956396820" sldId="315"/>
            <ac:spMk id="2193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8:39.743" v="633" actId="478"/>
          <ac:spMkLst>
            <pc:docMk/>
            <pc:sldMk cId="2956396820" sldId="315"/>
            <ac:spMk id="2194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8:47.553" v="638" actId="478"/>
          <ac:spMkLst>
            <pc:docMk/>
            <pc:sldMk cId="2956396820" sldId="315"/>
            <ac:spMk id="2197" creationId="{00000000-0000-0000-0000-000000000000}"/>
          </ac:spMkLst>
        </pc:spChg>
        <pc:spChg chg="del">
          <ac:chgData name="Miguel Santos" userId="44c21f3f-aa11-40bf-9710-872cf1c45063" providerId="ADAL" clId="{A44D4B4C-6858-4060-9871-104B889E456A}" dt="2023-06-08T18:28:46.572" v="637" actId="478"/>
          <ac:spMkLst>
            <pc:docMk/>
            <pc:sldMk cId="2956396820" sldId="315"/>
            <ac:spMk id="2198" creationId="{00000000-0000-0000-0000-000000000000}"/>
          </ac:spMkLst>
        </pc:spChg>
        <pc:cxnChg chg="del mod">
          <ac:chgData name="Miguel Santos" userId="44c21f3f-aa11-40bf-9710-872cf1c45063" providerId="ADAL" clId="{A44D4B4C-6858-4060-9871-104B889E456A}" dt="2023-06-08T18:28:38.615" v="632" actId="478"/>
          <ac:cxnSpMkLst>
            <pc:docMk/>
            <pc:sldMk cId="2956396820" sldId="315"/>
            <ac:cxnSpMk id="2200" creationId="{00000000-0000-0000-0000-000000000000}"/>
          </ac:cxnSpMkLst>
        </pc:cxnChg>
        <pc:cxnChg chg="del mod">
          <ac:chgData name="Miguel Santos" userId="44c21f3f-aa11-40bf-9710-872cf1c45063" providerId="ADAL" clId="{A44D4B4C-6858-4060-9871-104B889E456A}" dt="2023-06-08T18:28:45.249" v="636" actId="478"/>
          <ac:cxnSpMkLst>
            <pc:docMk/>
            <pc:sldMk cId="2956396820" sldId="315"/>
            <ac:cxnSpMk id="2201" creationId="{00000000-0000-0000-0000-000000000000}"/>
          </ac:cxnSpMkLst>
        </pc:cxnChg>
      </pc:sldChg>
      <pc:sldMasterChg chg="modSldLayout">
        <pc:chgData name="Miguel Santos" userId="44c21f3f-aa11-40bf-9710-872cf1c45063" providerId="ADAL" clId="{A44D4B4C-6858-4060-9871-104B889E456A}" dt="2023-06-08T17:23:02.170" v="90" actId="478"/>
        <pc:sldMasterMkLst>
          <pc:docMk/>
          <pc:sldMasterMk cId="0" sldId="2147483681"/>
        </pc:sldMasterMkLst>
        <pc:sldLayoutChg chg="delSp mod">
          <pc:chgData name="Miguel Santos" userId="44c21f3f-aa11-40bf-9710-872cf1c45063" providerId="ADAL" clId="{A44D4B4C-6858-4060-9871-104B889E456A}" dt="2023-06-08T17:23:02.170" v="90" actId="478"/>
          <pc:sldLayoutMkLst>
            <pc:docMk/>
            <pc:sldMasterMk cId="0" sldId="2147483681"/>
            <pc:sldLayoutMk cId="0" sldId="2147483659"/>
          </pc:sldLayoutMkLst>
          <pc:spChg chg="del">
            <ac:chgData name="Miguel Santos" userId="44c21f3f-aa11-40bf-9710-872cf1c45063" providerId="ADAL" clId="{A44D4B4C-6858-4060-9871-104B889E456A}" dt="2023-06-08T17:22:59.136" v="89" actId="478"/>
            <ac:spMkLst>
              <pc:docMk/>
              <pc:sldMasterMk cId="0" sldId="2147483681"/>
              <pc:sldLayoutMk cId="0" sldId="2147483659"/>
              <ac:spMk id="630" creationId="{00000000-0000-0000-0000-000000000000}"/>
            </ac:spMkLst>
          </pc:spChg>
          <pc:spChg chg="del">
            <ac:chgData name="Miguel Santos" userId="44c21f3f-aa11-40bf-9710-872cf1c45063" providerId="ADAL" clId="{A44D4B4C-6858-4060-9871-104B889E456A}" dt="2023-06-08T17:23:02.170" v="90" actId="478"/>
            <ac:spMkLst>
              <pc:docMk/>
              <pc:sldMasterMk cId="0" sldId="2147483681"/>
              <pc:sldLayoutMk cId="0" sldId="2147483659"/>
              <ac:spMk id="63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45bd6a573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45bd6a573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08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45bd6a573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45bd6a573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61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62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40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73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38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2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1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9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" name="Google Shape;64;p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5946125" y="3796825"/>
            <a:ext cx="24846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250" name="Google Shape;250;p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251" name="Google Shape;251;p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0" name="Google Shape;270;p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271" name="Google Shape;271;p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4" name="Google Shape;304;p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01" name="Google Shape;1701;p3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02" name="Google Shape;1702;p3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3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3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3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3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3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3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3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3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3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3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3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3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1" name="Google Shape;1721;p3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22" name="Google Shape;1722;p3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3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3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3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3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3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3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3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3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3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3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3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3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3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3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3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3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3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3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3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3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3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3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3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3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3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5" name="Google Shape;1755;p3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1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1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759;p3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60" name="Google Shape;1760;p3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61" name="Google Shape;1761;p3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3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3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3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3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3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3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3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3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3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3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3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3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3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3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3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3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3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80" name="Google Shape;1780;p3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81" name="Google Shape;1781;p3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3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3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3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3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3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3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3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3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3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3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3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3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3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3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3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3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4" name="Google Shape;1814;p3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2"/>
          <p:cNvSpPr/>
          <p:nvPr/>
        </p:nvSpPr>
        <p:spPr>
          <a:xfrm flipH="1"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2"/>
          <p:cNvSpPr/>
          <p:nvPr/>
        </p:nvSpPr>
        <p:spPr>
          <a:xfrm flipH="1">
            <a:off x="226092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6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 dirty="0"/>
              <a:t>POBJ 2202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9AA6FF"/>
                </a:solidFill>
              </a:rPr>
              <a:t>Interface kit ARM</a:t>
            </a:r>
            <a:endParaRPr sz="4800" dirty="0">
              <a:solidFill>
                <a:srgbClr val="9AA6FF"/>
              </a:solidFill>
            </a:endParaRPr>
          </a:p>
        </p:txBody>
      </p:sp>
      <p:sp>
        <p:nvSpPr>
          <p:cNvPr id="1828" name="Google Shape;1828;p36"/>
          <p:cNvSpPr txBox="1">
            <a:spLocks noGrp="1"/>
          </p:cNvSpPr>
          <p:nvPr>
            <p:ph type="subTitle" idx="1"/>
          </p:nvPr>
        </p:nvSpPr>
        <p:spPr>
          <a:xfrm>
            <a:off x="5946125" y="3246783"/>
            <a:ext cx="2484600" cy="1281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Miguel Santos</a:t>
            </a:r>
            <a:br>
              <a:rPr lang="en" dirty="0"/>
            </a:br>
            <a:r>
              <a:rPr lang="en" dirty="0"/>
              <a:t>SLO2</a:t>
            </a:r>
            <a:br>
              <a:rPr lang="en" dirty="0"/>
            </a:br>
            <a:r>
              <a:rPr lang="en" dirty="0"/>
              <a:t>15 juin 2023</a:t>
            </a:r>
            <a:endParaRPr dirty="0"/>
          </a:p>
        </p:txBody>
      </p:sp>
      <p:sp>
        <p:nvSpPr>
          <p:cNvPr id="1829" name="Google Shape;1829;p36"/>
          <p:cNvSpPr/>
          <p:nvPr/>
        </p:nvSpPr>
        <p:spPr>
          <a:xfrm rot="-5400000" flipH="1">
            <a:off x="8196926" y="18910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0" name="Google Shape;1830;p36"/>
          <p:cNvCxnSpPr/>
          <p:nvPr/>
        </p:nvCxnSpPr>
        <p:spPr>
          <a:xfrm>
            <a:off x="812425" y="25626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1" name="Google Shape;1831;p36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6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rond_bas"/>
          <p:cNvSpPr/>
          <p:nvPr/>
        </p:nvSpPr>
        <p:spPr>
          <a:xfrm rot="15423821">
            <a:off x="6117529" y="4386947"/>
            <a:ext cx="1335300" cy="1335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</a:endParaRPr>
          </a:p>
        </p:txBody>
      </p:sp>
      <p:sp>
        <p:nvSpPr>
          <p:cNvPr id="5" name="donut_haut">
            <a:extLst>
              <a:ext uri="{FF2B5EF4-FFF2-40B4-BE49-F238E27FC236}">
                <a16:creationId xmlns:a16="http://schemas.microsoft.com/office/drawing/2014/main" id="{AEB49A8C-0A8B-11D2-6533-3AC511ECD06E}"/>
              </a:ext>
            </a:extLst>
          </p:cNvPr>
          <p:cNvSpPr/>
          <p:nvPr/>
        </p:nvSpPr>
        <p:spPr>
          <a:xfrm rot="19901773">
            <a:off x="8239032" y="398579"/>
            <a:ext cx="1928657" cy="1928657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</a:endParaRPr>
          </a:p>
        </p:txBody>
      </p:sp>
      <p:sp>
        <p:nvSpPr>
          <p:cNvPr id="2" name="rond_haut">
            <a:extLst>
              <a:ext uri="{FF2B5EF4-FFF2-40B4-BE49-F238E27FC236}">
                <a16:creationId xmlns:a16="http://schemas.microsoft.com/office/drawing/2014/main" id="{BBD18287-50CB-CB29-DB95-FF3460569AC3}"/>
              </a:ext>
            </a:extLst>
          </p:cNvPr>
          <p:cNvSpPr/>
          <p:nvPr/>
        </p:nvSpPr>
        <p:spPr>
          <a:xfrm rot="20611749">
            <a:off x="1314197" y="-947013"/>
            <a:ext cx="1894026" cy="189402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</a:endParaRPr>
          </a:p>
        </p:txBody>
      </p:sp>
      <p:sp>
        <p:nvSpPr>
          <p:cNvPr id="4" name="Google Shape;1871;p39">
            <a:extLst>
              <a:ext uri="{FF2B5EF4-FFF2-40B4-BE49-F238E27FC236}">
                <a16:creationId xmlns:a16="http://schemas.microsoft.com/office/drawing/2014/main" id="{6EBB3667-0283-AD22-0DCE-082A47CA3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0274" y="1314450"/>
            <a:ext cx="4485725" cy="101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sz="4800" dirty="0">
                <a:solidFill>
                  <a:schemeClr val="dk2"/>
                </a:solidFill>
              </a:rPr>
              <a:t>Merci !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6" name="Google Shape;1872;p39">
            <a:extLst>
              <a:ext uri="{FF2B5EF4-FFF2-40B4-BE49-F238E27FC236}">
                <a16:creationId xmlns:a16="http://schemas.microsoft.com/office/drawing/2014/main" id="{A24C7E9B-E154-888C-A2AB-C8AB900E3A54}"/>
              </a:ext>
            </a:extLst>
          </p:cNvPr>
          <p:cNvSpPr txBox="1">
            <a:spLocks/>
          </p:cNvSpPr>
          <p:nvPr/>
        </p:nvSpPr>
        <p:spPr>
          <a:xfrm>
            <a:off x="1610274" y="2479125"/>
            <a:ext cx="4847675" cy="117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5400" dirty="0">
                <a:solidFill>
                  <a:schemeClr val="tx1"/>
                </a:solidFill>
                <a:latin typeface="Epilogue"/>
              </a:rPr>
              <a:t>Questions ?</a:t>
            </a:r>
          </a:p>
        </p:txBody>
      </p:sp>
      <p:cxnSp>
        <p:nvCxnSpPr>
          <p:cNvPr id="7" name="Google Shape;1873;p39">
            <a:extLst>
              <a:ext uri="{FF2B5EF4-FFF2-40B4-BE49-F238E27FC236}">
                <a16:creationId xmlns:a16="http://schemas.microsoft.com/office/drawing/2014/main" id="{AD85C061-1DD3-0E8B-6461-7FB294D11B38}"/>
              </a:ext>
            </a:extLst>
          </p:cNvPr>
          <p:cNvCxnSpPr/>
          <p:nvPr/>
        </p:nvCxnSpPr>
        <p:spPr>
          <a:xfrm>
            <a:off x="1722332" y="2328823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nd_bas_2">
            <a:extLst>
              <a:ext uri="{FF2B5EF4-FFF2-40B4-BE49-F238E27FC236}">
                <a16:creationId xmlns:a16="http://schemas.microsoft.com/office/drawing/2014/main" id="{22506B3E-1FFA-B832-B5B7-F7477A323630}"/>
              </a:ext>
            </a:extLst>
          </p:cNvPr>
          <p:cNvSpPr/>
          <p:nvPr/>
        </p:nvSpPr>
        <p:spPr>
          <a:xfrm rot="16825066">
            <a:off x="7317610" y="3656486"/>
            <a:ext cx="535478" cy="535478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0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0" name="Google Shape;1830;p36"/>
          <p:cNvCxnSpPr/>
          <p:nvPr/>
        </p:nvCxnSpPr>
        <p:spPr>
          <a:xfrm>
            <a:off x="-1791880" y="25626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1" name="Google Shape;1831;p36"/>
          <p:cNvSpPr/>
          <p:nvPr/>
        </p:nvSpPr>
        <p:spPr>
          <a:xfrm rot="4672067">
            <a:off x="713225" y="5540017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6"/>
          <p:cNvSpPr/>
          <p:nvPr/>
        </p:nvSpPr>
        <p:spPr>
          <a:xfrm>
            <a:off x="2948075" y="5388649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829;p36">
            <a:extLst>
              <a:ext uri="{FF2B5EF4-FFF2-40B4-BE49-F238E27FC236}">
                <a16:creationId xmlns:a16="http://schemas.microsoft.com/office/drawing/2014/main" id="{BAE271B6-5004-170C-55B9-2F0A9D1FB3CE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9284946" y="18910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02;p63">
            <a:extLst>
              <a:ext uri="{FF2B5EF4-FFF2-40B4-BE49-F238E27FC236}">
                <a16:creationId xmlns:a16="http://schemas.microsoft.com/office/drawing/2014/main" id="{300CA7D2-E5CF-6C6C-E3A4-C4ADA480C369}"/>
              </a:ext>
            </a:extLst>
          </p:cNvPr>
          <p:cNvSpPr/>
          <p:nvPr/>
        </p:nvSpPr>
        <p:spPr>
          <a:xfrm>
            <a:off x="-598700" y="37328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03;p63">
            <a:extLst>
              <a:ext uri="{FF2B5EF4-FFF2-40B4-BE49-F238E27FC236}">
                <a16:creationId xmlns:a16="http://schemas.microsoft.com/office/drawing/2014/main" id="{E971B13E-4DFB-CAB8-807F-8C4169ADFC56}"/>
              </a:ext>
            </a:extLst>
          </p:cNvPr>
          <p:cNvSpPr/>
          <p:nvPr/>
        </p:nvSpPr>
        <p:spPr>
          <a:xfrm rot="14608369">
            <a:off x="6643900" y="-1208100"/>
            <a:ext cx="1087200" cy="1087200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98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6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2195" name="Google Shape;2195;p63"/>
          <p:cNvSpPr/>
          <p:nvPr/>
        </p:nvSpPr>
        <p:spPr>
          <a:xfrm>
            <a:off x="-354696" y="2764425"/>
            <a:ext cx="210300" cy="21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63"/>
          <p:cNvSpPr/>
          <p:nvPr/>
        </p:nvSpPr>
        <p:spPr>
          <a:xfrm>
            <a:off x="264900" y="37328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03;p63">
            <a:extLst>
              <a:ext uri="{FF2B5EF4-FFF2-40B4-BE49-F238E27FC236}">
                <a16:creationId xmlns:a16="http://schemas.microsoft.com/office/drawing/2014/main" id="{900D99E8-FD8F-87D5-148F-F13516C30738}"/>
              </a:ext>
            </a:extLst>
          </p:cNvPr>
          <p:cNvSpPr/>
          <p:nvPr/>
        </p:nvSpPr>
        <p:spPr>
          <a:xfrm rot="14608369">
            <a:off x="6643900" y="-547700"/>
            <a:ext cx="1087200" cy="1087200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6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Sommaire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grpSp>
        <p:nvGrpSpPr>
          <p:cNvPr id="2" name="grp_intro">
            <a:extLst>
              <a:ext uri="{FF2B5EF4-FFF2-40B4-BE49-F238E27FC236}">
                <a16:creationId xmlns:a16="http://schemas.microsoft.com/office/drawing/2014/main" id="{B2DD4650-70E6-ADC5-F741-6DAE6A63A6F5}"/>
              </a:ext>
            </a:extLst>
          </p:cNvPr>
          <p:cNvGrpSpPr/>
          <p:nvPr/>
        </p:nvGrpSpPr>
        <p:grpSpPr>
          <a:xfrm>
            <a:off x="853246" y="1421825"/>
            <a:ext cx="2671208" cy="1030300"/>
            <a:chOff x="853246" y="1421825"/>
            <a:chExt cx="2671208" cy="1030300"/>
          </a:xfrm>
        </p:grpSpPr>
        <p:sp>
          <p:nvSpPr>
            <p:cNvPr id="2187" name="Google Shape;2187;p63"/>
            <p:cNvSpPr txBox="1"/>
            <p:nvPr/>
          </p:nvSpPr>
          <p:spPr>
            <a:xfrm flipH="1">
              <a:off x="853254" y="1997025"/>
              <a:ext cx="26712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Epilogue"/>
                  <a:ea typeface="Epilogue"/>
                  <a:cs typeface="Epilogue"/>
                  <a:sym typeface="Epilogue"/>
                </a:rPr>
                <a:t>Introduction</a:t>
              </a:r>
              <a:endParaRPr sz="1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2188" name="Google Shape;2188;p63"/>
            <p:cNvSpPr txBox="1"/>
            <p:nvPr/>
          </p:nvSpPr>
          <p:spPr>
            <a:xfrm flipH="1">
              <a:off x="853246" y="1421825"/>
              <a:ext cx="2671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Description du projet</a:t>
              </a:r>
              <a:b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et cahier des charges</a:t>
              </a:r>
              <a:endParaRPr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" name="grp_concept">
            <a:extLst>
              <a:ext uri="{FF2B5EF4-FFF2-40B4-BE49-F238E27FC236}">
                <a16:creationId xmlns:a16="http://schemas.microsoft.com/office/drawing/2014/main" id="{8BF86814-7E6C-1FA4-56EE-0EE7539B1FED}"/>
              </a:ext>
            </a:extLst>
          </p:cNvPr>
          <p:cNvGrpSpPr/>
          <p:nvPr/>
        </p:nvGrpSpPr>
        <p:grpSpPr>
          <a:xfrm>
            <a:off x="2442015" y="3287025"/>
            <a:ext cx="2671206" cy="954175"/>
            <a:chOff x="2442015" y="3287025"/>
            <a:chExt cx="2671206" cy="954175"/>
          </a:xfrm>
        </p:grpSpPr>
        <p:sp>
          <p:nvSpPr>
            <p:cNvPr id="2189" name="Google Shape;2189;p63"/>
            <p:cNvSpPr txBox="1"/>
            <p:nvPr/>
          </p:nvSpPr>
          <p:spPr>
            <a:xfrm flipH="1">
              <a:off x="2442021" y="3287025"/>
              <a:ext cx="26712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Epilogue"/>
                  <a:ea typeface="Epilogue"/>
                  <a:cs typeface="Epilogue"/>
                  <a:sym typeface="Epilogue"/>
                </a:rPr>
                <a:t>Concept</a:t>
              </a:r>
              <a:endParaRPr sz="1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2190" name="Google Shape;2190;p63"/>
            <p:cNvSpPr txBox="1"/>
            <p:nvPr/>
          </p:nvSpPr>
          <p:spPr>
            <a:xfrm flipH="1">
              <a:off x="2442015" y="3669400"/>
              <a:ext cx="2671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Approche utilisées </a:t>
              </a:r>
              <a:b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et diagrammes</a:t>
              </a:r>
              <a:endParaRPr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3" name="grp_avance">
            <a:extLst>
              <a:ext uri="{FF2B5EF4-FFF2-40B4-BE49-F238E27FC236}">
                <a16:creationId xmlns:a16="http://schemas.microsoft.com/office/drawing/2014/main" id="{1BC34331-98E5-3EB1-5969-3E85997B01C9}"/>
              </a:ext>
            </a:extLst>
          </p:cNvPr>
          <p:cNvGrpSpPr/>
          <p:nvPr/>
        </p:nvGrpSpPr>
        <p:grpSpPr>
          <a:xfrm>
            <a:off x="4030784" y="1421825"/>
            <a:ext cx="2671203" cy="1030300"/>
            <a:chOff x="4030784" y="1421825"/>
            <a:chExt cx="2671203" cy="1030300"/>
          </a:xfrm>
        </p:grpSpPr>
        <p:sp>
          <p:nvSpPr>
            <p:cNvPr id="2191" name="Google Shape;2191;p63"/>
            <p:cNvSpPr txBox="1"/>
            <p:nvPr/>
          </p:nvSpPr>
          <p:spPr>
            <a:xfrm flipH="1">
              <a:off x="4030787" y="1997025"/>
              <a:ext cx="26712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800" b="1" dirty="0">
                  <a:solidFill>
                    <a:schemeClr val="dk2"/>
                  </a:solidFill>
                  <a:latin typeface="Epilogue"/>
                  <a:ea typeface="Epilogue"/>
                  <a:cs typeface="Epilogue"/>
                  <a:sym typeface="Epilogue"/>
                </a:rPr>
                <a:t>Etat actuel</a:t>
              </a:r>
              <a:endParaRPr sz="1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2192" name="Google Shape;2192;p63"/>
            <p:cNvSpPr txBox="1"/>
            <p:nvPr/>
          </p:nvSpPr>
          <p:spPr>
            <a:xfrm flipH="1">
              <a:off x="4030784" y="1421825"/>
              <a:ext cx="2671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Etat actuel du projet</a:t>
              </a:r>
              <a:b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et démonstration</a:t>
              </a:r>
              <a:endParaRPr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p_perspe">
            <a:extLst>
              <a:ext uri="{FF2B5EF4-FFF2-40B4-BE49-F238E27FC236}">
                <a16:creationId xmlns:a16="http://schemas.microsoft.com/office/drawing/2014/main" id="{418E85B2-65DB-5552-0260-7AB901176F3B}"/>
              </a:ext>
            </a:extLst>
          </p:cNvPr>
          <p:cNvGrpSpPr/>
          <p:nvPr/>
        </p:nvGrpSpPr>
        <p:grpSpPr>
          <a:xfrm>
            <a:off x="5619553" y="3287025"/>
            <a:ext cx="2671201" cy="954175"/>
            <a:chOff x="5619553" y="3287025"/>
            <a:chExt cx="2671201" cy="954175"/>
          </a:xfrm>
        </p:grpSpPr>
        <p:sp>
          <p:nvSpPr>
            <p:cNvPr id="2193" name="Google Shape;2193;p63"/>
            <p:cNvSpPr txBox="1"/>
            <p:nvPr/>
          </p:nvSpPr>
          <p:spPr>
            <a:xfrm flipH="1">
              <a:off x="5619554" y="3287025"/>
              <a:ext cx="26712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Epilogue"/>
                  <a:ea typeface="Epilogue"/>
                  <a:cs typeface="Epilogue"/>
                  <a:sym typeface="Epilogue"/>
                </a:rPr>
                <a:t>Perspectives</a:t>
              </a:r>
              <a:endParaRPr sz="1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2194" name="Google Shape;2194;p63"/>
            <p:cNvSpPr txBox="1"/>
            <p:nvPr/>
          </p:nvSpPr>
          <p:spPr>
            <a:xfrm flipH="1">
              <a:off x="5619553" y="3669400"/>
              <a:ext cx="2671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Conclusion et possibilités d’amélioration</a:t>
              </a:r>
              <a:endParaRPr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195" name="ball_intro"/>
          <p:cNvSpPr/>
          <p:nvPr/>
        </p:nvSpPr>
        <p:spPr>
          <a:xfrm>
            <a:off x="2083704" y="2764425"/>
            <a:ext cx="210300" cy="21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ball_concept"/>
          <p:cNvSpPr/>
          <p:nvPr/>
        </p:nvSpPr>
        <p:spPr>
          <a:xfrm>
            <a:off x="3672470" y="2764425"/>
            <a:ext cx="210300" cy="21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ball_avance"/>
          <p:cNvSpPr/>
          <p:nvPr/>
        </p:nvSpPr>
        <p:spPr>
          <a:xfrm>
            <a:off x="5261237" y="2764425"/>
            <a:ext cx="210300" cy="21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ball_perspe"/>
          <p:cNvSpPr/>
          <p:nvPr/>
        </p:nvSpPr>
        <p:spPr>
          <a:xfrm>
            <a:off x="6850003" y="2764425"/>
            <a:ext cx="210300" cy="21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9" name="trait_intro-concept"/>
          <p:cNvCxnSpPr>
            <a:cxnSpLocks/>
          </p:cNvCxnSpPr>
          <p:nvPr/>
        </p:nvCxnSpPr>
        <p:spPr>
          <a:xfrm>
            <a:off x="2293200" y="2869575"/>
            <a:ext cx="137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0" name="trait_concept-avance"/>
          <p:cNvCxnSpPr>
            <a:stCxn id="2196" idx="6"/>
            <a:endCxn id="2197" idx="2"/>
          </p:cNvCxnSpPr>
          <p:nvPr/>
        </p:nvCxnSpPr>
        <p:spPr>
          <a:xfrm>
            <a:off x="3882770" y="2869575"/>
            <a:ext cx="137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1" name="trait_avance-perspe"/>
          <p:cNvCxnSpPr>
            <a:stCxn id="2197" idx="6"/>
            <a:endCxn id="2198" idx="2"/>
          </p:cNvCxnSpPr>
          <p:nvPr/>
        </p:nvCxnSpPr>
        <p:spPr>
          <a:xfrm>
            <a:off x="5471537" y="2869575"/>
            <a:ext cx="137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2" name="Google Shape;2202;p63"/>
          <p:cNvSpPr/>
          <p:nvPr/>
        </p:nvSpPr>
        <p:spPr>
          <a:xfrm>
            <a:off x="264900" y="37328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3;p63">
            <a:extLst>
              <a:ext uri="{FF2B5EF4-FFF2-40B4-BE49-F238E27FC236}">
                <a16:creationId xmlns:a16="http://schemas.microsoft.com/office/drawing/2014/main" id="{E45D2D84-6B75-ACBC-A199-4DD9BA8B8F50}"/>
              </a:ext>
            </a:extLst>
          </p:cNvPr>
          <p:cNvSpPr/>
          <p:nvPr/>
        </p:nvSpPr>
        <p:spPr>
          <a:xfrm rot="14608369">
            <a:off x="6643900" y="-547700"/>
            <a:ext cx="1087200" cy="1087200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67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" grpId="0" animBg="1"/>
      <p:bldP spid="2197" grpId="0" animBg="1"/>
      <p:bldP spid="21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titre_intro"/>
          <p:cNvSpPr txBox="1"/>
          <p:nvPr/>
        </p:nvSpPr>
        <p:spPr>
          <a:xfrm flipH="1">
            <a:off x="720000" y="539999"/>
            <a:ext cx="252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Introduction</a:t>
            </a:r>
            <a:endParaRPr sz="28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202" name="rond_bas"/>
          <p:cNvSpPr/>
          <p:nvPr/>
        </p:nvSpPr>
        <p:spPr>
          <a:xfrm rot="16825066">
            <a:off x="-373275" y="4247200"/>
            <a:ext cx="1335300" cy="1335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C#">
            <a:extLst>
              <a:ext uri="{FF2B5EF4-FFF2-40B4-BE49-F238E27FC236}">
                <a16:creationId xmlns:a16="http://schemas.microsoft.com/office/drawing/2014/main" id="{E58DEA2D-82C6-F4FE-62F1-CD6E27E73752}"/>
              </a:ext>
            </a:extLst>
          </p:cNvPr>
          <p:cNvGrpSpPr/>
          <p:nvPr/>
        </p:nvGrpSpPr>
        <p:grpSpPr>
          <a:xfrm>
            <a:off x="1692000" y="1617478"/>
            <a:ext cx="2520000" cy="2054522"/>
            <a:chOff x="1692000" y="1617478"/>
            <a:chExt cx="2520000" cy="205452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39A8F41-7B73-DD23-0B73-817D7CFA7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9961" r="90430">
                          <a14:foregroundMark x1="40137" y1="55176" x2="40137" y2="55176"/>
                          <a14:foregroundMark x1="38867" y1="55469" x2="29102" y2="58887"/>
                          <a14:foregroundMark x1="29102" y1="58887" x2="28027" y2="59863"/>
                          <a14:foregroundMark x1="57715" y1="49121" x2="54883" y2="48633"/>
                          <a14:foregroundMark x1="54395" y1="58496" x2="54395" y2="58496"/>
                          <a14:foregroundMark x1="34668" y1="66504" x2="34668" y2="66504"/>
                          <a14:foregroundMark x1="59375" y1="64355" x2="59375" y2="64355"/>
                          <a14:foregroundMark x1="70605" y1="56445" x2="70605" y2="56445"/>
                          <a14:foregroundMark x1="70605" y1="56445" x2="37012" y2="71094"/>
                          <a14:foregroundMark x1="85547" y1="55176" x2="80176" y2="54590"/>
                          <a14:foregroundMark x1="82813" y1="56250" x2="86230" y2="58984"/>
                          <a14:foregroundMark x1="84961" y1="59961" x2="77734" y2="57324"/>
                          <a14:foregroundMark x1="79297" y1="54785" x2="79297" y2="54785"/>
                          <a14:foregroundMark x1="82129" y1="54102" x2="82129" y2="54102"/>
                          <a14:foregroundMark x1="83691" y1="53711" x2="83691" y2="53711"/>
                          <a14:foregroundMark x1="89258" y1="59180" x2="89258" y2="59180"/>
                          <a14:foregroundMark x1="89551" y1="59668" x2="89551" y2="59668"/>
                          <a14:foregroundMark x1="90137" y1="59180" x2="90137" y2="59180"/>
                          <a14:foregroundMark x1="90430" y1="58887" x2="90430" y2="58887"/>
                          <a14:foregroundMark x1="89746" y1="56348" x2="89746" y2="56348"/>
                          <a14:foregroundMark x1="60547" y1="70605" x2="60547" y2="70605"/>
                          <a14:foregroundMark x1="70801" y1="65820" x2="46875" y2="76074"/>
                          <a14:foregroundMark x1="69336" y1="77930" x2="69336" y2="77930"/>
                          <a14:foregroundMark x1="65332" y1="79199" x2="65332" y2="79199"/>
                          <a14:foregroundMark x1="57617" y1="64063" x2="57617" y2="64063"/>
                          <a14:foregroundMark x1="69824" y1="63281" x2="69824" y2="63281"/>
                          <a14:foregroundMark x1="81445" y1="54492" x2="81445" y2="54492"/>
                          <a14:foregroundMark x1="81348" y1="54004" x2="81348" y2="54004"/>
                          <a14:foregroundMark x1="83105" y1="54004" x2="83105" y2="54004"/>
                          <a14:foregroundMark x1="32813" y1="67090" x2="32813" y2="67090"/>
                          <a14:foregroundMark x1="48047" y1="88086" x2="89355" y2="68066"/>
                          <a14:foregroundMark x1="45605" y1="61914" x2="34570" y2="66309"/>
                          <a14:backgroundMark x1="79492" y1="59570" x2="79492" y2="59570"/>
                          <a14:backgroundMark x1="33691" y1="67383" x2="33691" y2="67383"/>
                          <a14:backgroundMark x1="31445" y1="68457" x2="31445" y2="68457"/>
                          <a14:backgroundMark x1="90137" y1="59277" x2="90137" y2="59277"/>
                          <a14:backgroundMark x1="89648" y1="59766" x2="89648" y2="59766"/>
                          <a14:backgroundMark x1="90527" y1="58887" x2="90527" y2="588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000" y="1617478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Google Shape;2187;p63">
              <a:extLst>
                <a:ext uri="{FF2B5EF4-FFF2-40B4-BE49-F238E27FC236}">
                  <a16:creationId xmlns:a16="http://schemas.microsoft.com/office/drawing/2014/main" id="{37E44DD9-D9F6-C086-B17C-59A0B435B64D}"/>
                </a:ext>
              </a:extLst>
            </p:cNvPr>
            <p:cNvSpPr txBox="1"/>
            <p:nvPr/>
          </p:nvSpPr>
          <p:spPr>
            <a:xfrm flipH="1">
              <a:off x="1692000" y="3312000"/>
              <a:ext cx="25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Application C#</a:t>
              </a:r>
              <a:endParaRPr sz="2000"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grpSp>
        <p:nvGrpSpPr>
          <p:cNvPr id="24" name="KIT_ARM">
            <a:extLst>
              <a:ext uri="{FF2B5EF4-FFF2-40B4-BE49-F238E27FC236}">
                <a16:creationId xmlns:a16="http://schemas.microsoft.com/office/drawing/2014/main" id="{9BB5715E-67CD-8DE1-1F0D-9A4BFEEC3F33}"/>
              </a:ext>
            </a:extLst>
          </p:cNvPr>
          <p:cNvGrpSpPr/>
          <p:nvPr/>
        </p:nvGrpSpPr>
        <p:grpSpPr>
          <a:xfrm>
            <a:off x="4825320" y="1977478"/>
            <a:ext cx="2520000" cy="1694522"/>
            <a:chOff x="4932000" y="1977478"/>
            <a:chExt cx="2520000" cy="169452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B005C7FD-64CC-2713-3F8B-D12B8D14FC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73" b="90039" l="4590" r="97168">
                          <a14:foregroundMark x1="8984" y1="53906" x2="8984" y2="53906"/>
                          <a14:foregroundMark x1="4590" y1="57813" x2="4590" y2="57813"/>
                          <a14:foregroundMark x1="92090" y1="43750" x2="92090" y2="43750"/>
                          <a14:foregroundMark x1="97168" y1="40430" x2="97168" y2="40430"/>
                          <a14:foregroundMark x1="56934" y1="12207" x2="56934" y2="12207"/>
                          <a14:foregroundMark x1="58008" y1="9473" x2="58008" y2="9473"/>
                          <a14:foregroundMark x1="43750" y1="90039" x2="43750" y2="90039"/>
                          <a14:backgroundMark x1="32324" y1="83789" x2="32324" y2="83789"/>
                          <a14:backgroundMark x1="52344" y1="86621" x2="52344" y2="866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00" y="197747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Google Shape;2187;p63">
              <a:extLst>
                <a:ext uri="{FF2B5EF4-FFF2-40B4-BE49-F238E27FC236}">
                  <a16:creationId xmlns:a16="http://schemas.microsoft.com/office/drawing/2014/main" id="{CFC9DA60-4699-072E-14DD-6F6C66678BBE}"/>
                </a:ext>
              </a:extLst>
            </p:cNvPr>
            <p:cNvSpPr txBox="1"/>
            <p:nvPr/>
          </p:nvSpPr>
          <p:spPr>
            <a:xfrm flipH="1">
              <a:off x="4932000" y="3312000"/>
              <a:ext cx="25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Kit ARM</a:t>
              </a:r>
              <a:endParaRPr sz="2000"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5" name="donut_haut">
            <a:extLst>
              <a:ext uri="{FF2B5EF4-FFF2-40B4-BE49-F238E27FC236}">
                <a16:creationId xmlns:a16="http://schemas.microsoft.com/office/drawing/2014/main" id="{AEB49A8C-0A8B-11D2-6533-3AC511ECD06E}"/>
              </a:ext>
            </a:extLst>
          </p:cNvPr>
          <p:cNvSpPr/>
          <p:nvPr/>
        </p:nvSpPr>
        <p:spPr>
          <a:xfrm rot="17732317">
            <a:off x="7906870" y="-794625"/>
            <a:ext cx="1928657" cy="1928657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Mini-UART">
            <a:extLst>
              <a:ext uri="{FF2B5EF4-FFF2-40B4-BE49-F238E27FC236}">
                <a16:creationId xmlns:a16="http://schemas.microsoft.com/office/drawing/2014/main" id="{1A759C40-CE5A-E2D1-D004-9C821A35FB20}"/>
              </a:ext>
            </a:extLst>
          </p:cNvPr>
          <p:cNvGrpSpPr/>
          <p:nvPr/>
        </p:nvGrpSpPr>
        <p:grpSpPr>
          <a:xfrm>
            <a:off x="2615450" y="2038350"/>
            <a:ext cx="360000" cy="360000"/>
            <a:chOff x="2615450" y="2038350"/>
            <a:chExt cx="360000" cy="3600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5AB3D98-721B-C460-5F0B-475BFBD240A8}"/>
                </a:ext>
              </a:extLst>
            </p:cNvPr>
            <p:cNvSpPr/>
            <p:nvPr/>
          </p:nvSpPr>
          <p:spPr>
            <a:xfrm>
              <a:off x="2615450" y="203835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96C19694-62FF-BEE6-9F45-25956E49D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73" b="90039" l="4590" r="97168">
                          <a14:foregroundMark x1="8984" y1="53906" x2="8984" y2="53906"/>
                          <a14:foregroundMark x1="4590" y1="57813" x2="4590" y2="57813"/>
                          <a14:foregroundMark x1="92090" y1="43750" x2="92090" y2="43750"/>
                          <a14:foregroundMark x1="97168" y1="40430" x2="97168" y2="40430"/>
                          <a14:foregroundMark x1="56934" y1="12207" x2="56934" y2="12207"/>
                          <a14:foregroundMark x1="58008" y1="9473" x2="58008" y2="9473"/>
                          <a14:foregroundMark x1="43750" y1="90039" x2="43750" y2="90039"/>
                          <a14:backgroundMark x1="32324" y1="83789" x2="32324" y2="83789"/>
                          <a14:backgroundMark x1="52344" y1="86621" x2="52344" y2="866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51450" y="2074350"/>
              <a:ext cx="288000" cy="288000"/>
            </a:xfrm>
            <a:prstGeom prst="rect">
              <a:avLst/>
            </a:prstGeom>
            <a:noFill/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UART">
            <a:extLst>
              <a:ext uri="{FF2B5EF4-FFF2-40B4-BE49-F238E27FC236}">
                <a16:creationId xmlns:a16="http://schemas.microsoft.com/office/drawing/2014/main" id="{E0ABD6F5-2253-984E-E453-D4FCBECE1207}"/>
              </a:ext>
            </a:extLst>
          </p:cNvPr>
          <p:cNvGrpSpPr/>
          <p:nvPr/>
        </p:nvGrpSpPr>
        <p:grpSpPr>
          <a:xfrm>
            <a:off x="3765180" y="1858350"/>
            <a:ext cx="1613640" cy="816825"/>
            <a:chOff x="3765180" y="1858350"/>
            <a:chExt cx="1613640" cy="816825"/>
          </a:xfrm>
        </p:grpSpPr>
        <p:sp>
          <p:nvSpPr>
            <p:cNvPr id="20" name="Flèche : double flèche horizontale 19">
              <a:extLst>
                <a:ext uri="{FF2B5EF4-FFF2-40B4-BE49-F238E27FC236}">
                  <a16:creationId xmlns:a16="http://schemas.microsoft.com/office/drawing/2014/main" id="{681DC830-253A-6667-C791-70729EACC78C}"/>
                </a:ext>
              </a:extLst>
            </p:cNvPr>
            <p:cNvSpPr/>
            <p:nvPr/>
          </p:nvSpPr>
          <p:spPr>
            <a:xfrm>
              <a:off x="4032000" y="2315175"/>
              <a:ext cx="1080000" cy="360000"/>
            </a:xfrm>
            <a:prstGeom prst="left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Google Shape;2187;p63">
              <a:extLst>
                <a:ext uri="{FF2B5EF4-FFF2-40B4-BE49-F238E27FC236}">
                  <a16:creationId xmlns:a16="http://schemas.microsoft.com/office/drawing/2014/main" id="{B51BB7C9-9BC0-CB6B-C131-EE43263A12C8}"/>
                </a:ext>
              </a:extLst>
            </p:cNvPr>
            <p:cNvSpPr txBox="1"/>
            <p:nvPr/>
          </p:nvSpPr>
          <p:spPr>
            <a:xfrm flipH="1">
              <a:off x="3765180" y="1858350"/>
              <a:ext cx="16136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UART</a:t>
              </a:r>
              <a:endParaRPr sz="2000"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27" name="Google Shape;2187;p63">
            <a:extLst>
              <a:ext uri="{FF2B5EF4-FFF2-40B4-BE49-F238E27FC236}">
                <a16:creationId xmlns:a16="http://schemas.microsoft.com/office/drawing/2014/main" id="{555F724E-3D01-6F36-2938-9073FE596948}"/>
              </a:ext>
            </a:extLst>
          </p:cNvPr>
          <p:cNvSpPr txBox="1"/>
          <p:nvPr/>
        </p:nvSpPr>
        <p:spPr>
          <a:xfrm flipH="1">
            <a:off x="6805320" y="1590628"/>
            <a:ext cx="1959198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B0F3"/>
              </a:buClr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B0F3"/>
                </a:solidFill>
                <a:latin typeface="Epilogue"/>
                <a:ea typeface="Epilogue"/>
                <a:cs typeface="Epilogue"/>
                <a:sym typeface="Epilogue"/>
              </a:rPr>
              <a:t>Boutons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B0F3"/>
              </a:buClr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B0F3"/>
                </a:solidFill>
                <a:latin typeface="Epilogue"/>
                <a:ea typeface="Epilogue"/>
                <a:cs typeface="Epilogue"/>
                <a:sym typeface="Epilogue"/>
              </a:rPr>
              <a:t>LEDS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B0F3"/>
              </a:buClr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B0F3"/>
                </a:solidFill>
                <a:latin typeface="Epilogue"/>
                <a:ea typeface="Epilogue"/>
                <a:cs typeface="Epilogue"/>
                <a:sym typeface="Epilogue"/>
              </a:rPr>
              <a:t>Écran LCD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B0F3"/>
              </a:buClr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B0F3"/>
                </a:solidFill>
                <a:latin typeface="Epilogue"/>
                <a:ea typeface="Epilogue"/>
                <a:cs typeface="Epilogue"/>
                <a:sym typeface="Epilogue"/>
              </a:rPr>
              <a:t>Potentiomètre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B0F3"/>
              </a:buClr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B0F3"/>
                </a:solidFill>
                <a:latin typeface="Epilogue"/>
                <a:ea typeface="Epilogue"/>
                <a:cs typeface="Epilogue"/>
                <a:sym typeface="Epilogue"/>
              </a:rPr>
              <a:t>Cartes annexes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B0F3"/>
              </a:buClr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B0F3"/>
                </a:solidFill>
                <a:latin typeface="Epilogue"/>
                <a:ea typeface="Epilogue"/>
                <a:cs typeface="Epilogue"/>
                <a:sym typeface="Epilogue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78727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titre_intro"/>
          <p:cNvSpPr txBox="1"/>
          <p:nvPr/>
        </p:nvSpPr>
        <p:spPr>
          <a:xfrm flipH="1">
            <a:off x="720000" y="539999"/>
            <a:ext cx="373008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Concept – Kit ARM</a:t>
            </a:r>
            <a:endParaRPr sz="28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202" name="rond_bas"/>
          <p:cNvSpPr/>
          <p:nvPr/>
        </p:nvSpPr>
        <p:spPr>
          <a:xfrm rot="19720415">
            <a:off x="-420901" y="-537133"/>
            <a:ext cx="1335300" cy="1335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</a:endParaRPr>
          </a:p>
        </p:txBody>
      </p:sp>
      <p:sp>
        <p:nvSpPr>
          <p:cNvPr id="5" name="donut_haut">
            <a:extLst>
              <a:ext uri="{FF2B5EF4-FFF2-40B4-BE49-F238E27FC236}">
                <a16:creationId xmlns:a16="http://schemas.microsoft.com/office/drawing/2014/main" id="{AEB49A8C-0A8B-11D2-6533-3AC511ECD06E}"/>
              </a:ext>
            </a:extLst>
          </p:cNvPr>
          <p:cNvSpPr/>
          <p:nvPr/>
        </p:nvSpPr>
        <p:spPr>
          <a:xfrm rot="1697459">
            <a:off x="7973856" y="3992834"/>
            <a:ext cx="1928657" cy="1928657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</a:endParaRPr>
          </a:p>
        </p:txBody>
      </p:sp>
      <p:sp>
        <p:nvSpPr>
          <p:cNvPr id="6" name="Google Shape;2187;p63">
            <a:extLst>
              <a:ext uri="{FF2B5EF4-FFF2-40B4-BE49-F238E27FC236}">
                <a16:creationId xmlns:a16="http://schemas.microsoft.com/office/drawing/2014/main" id="{00226C0A-61C8-7565-FEC6-80C51ED16B54}"/>
              </a:ext>
            </a:extLst>
          </p:cNvPr>
          <p:cNvSpPr txBox="1"/>
          <p:nvPr/>
        </p:nvSpPr>
        <p:spPr>
          <a:xfrm flipH="1">
            <a:off x="3006090" y="1068901"/>
            <a:ext cx="3131820" cy="9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rPr>
              <a:t>Machines d’états</a:t>
            </a:r>
            <a:endParaRPr sz="2800" dirty="0">
              <a:solidFill>
                <a:schemeClr val="tx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E3196F8-EC47-3563-307B-74BCD00BD912}"/>
              </a:ext>
            </a:extLst>
          </p:cNvPr>
          <p:cNvGrpSpPr/>
          <p:nvPr/>
        </p:nvGrpSpPr>
        <p:grpSpPr>
          <a:xfrm>
            <a:off x="2505180" y="2290521"/>
            <a:ext cx="1613640" cy="1086909"/>
            <a:chOff x="2505180" y="2564841"/>
            <a:chExt cx="1613640" cy="1086909"/>
          </a:xfrm>
        </p:grpSpPr>
        <p:sp>
          <p:nvSpPr>
            <p:cNvPr id="8" name="Flèche : double flèche horizontale 7">
              <a:extLst>
                <a:ext uri="{FF2B5EF4-FFF2-40B4-BE49-F238E27FC236}">
                  <a16:creationId xmlns:a16="http://schemas.microsoft.com/office/drawing/2014/main" id="{CC6CFA0A-954D-2AF8-F80B-D395813A3BF5}"/>
                </a:ext>
              </a:extLst>
            </p:cNvPr>
            <p:cNvSpPr/>
            <p:nvPr/>
          </p:nvSpPr>
          <p:spPr>
            <a:xfrm>
              <a:off x="2828483" y="2931750"/>
              <a:ext cx="967033" cy="360000"/>
            </a:xfrm>
            <a:prstGeom prst="left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latin typeface="Epilogue"/>
              </a:endParaRPr>
            </a:p>
          </p:txBody>
        </p:sp>
        <p:sp>
          <p:nvSpPr>
            <p:cNvPr id="9" name="Google Shape;2187;p63">
              <a:extLst>
                <a:ext uri="{FF2B5EF4-FFF2-40B4-BE49-F238E27FC236}">
                  <a16:creationId xmlns:a16="http://schemas.microsoft.com/office/drawing/2014/main" id="{BBF9DDF7-5655-CEA8-B6B9-31E91EB92DC7}"/>
                </a:ext>
              </a:extLst>
            </p:cNvPr>
            <p:cNvSpPr txBox="1"/>
            <p:nvPr/>
          </p:nvSpPr>
          <p:spPr>
            <a:xfrm flipH="1">
              <a:off x="2505180" y="2564841"/>
              <a:ext cx="16136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Buffer RX</a:t>
              </a:r>
              <a:endParaRPr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10" name="Google Shape;2187;p63">
              <a:extLst>
                <a:ext uri="{FF2B5EF4-FFF2-40B4-BE49-F238E27FC236}">
                  <a16:creationId xmlns:a16="http://schemas.microsoft.com/office/drawing/2014/main" id="{7B1DB7B6-9B5A-180D-7731-384A02C41ADF}"/>
                </a:ext>
              </a:extLst>
            </p:cNvPr>
            <p:cNvSpPr txBox="1"/>
            <p:nvPr/>
          </p:nvSpPr>
          <p:spPr>
            <a:xfrm flipH="1">
              <a:off x="2505180" y="3291750"/>
              <a:ext cx="16136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Buffer TX</a:t>
              </a:r>
              <a:endParaRPr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3200B63C-1DA8-8487-18D8-C525F890D43D}"/>
              </a:ext>
            </a:extLst>
          </p:cNvPr>
          <p:cNvSpPr/>
          <p:nvPr/>
        </p:nvSpPr>
        <p:spPr>
          <a:xfrm>
            <a:off x="5348482" y="2664339"/>
            <a:ext cx="967033" cy="360000"/>
          </a:xfrm>
          <a:prstGeom prst="leftArrow">
            <a:avLst>
              <a:gd name="adj1" fmla="val 55292"/>
              <a:gd name="adj2" fmla="val 50661"/>
            </a:avLst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Epilogue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D372B13-9967-8FF2-155F-5AE4D62A87E7}"/>
              </a:ext>
            </a:extLst>
          </p:cNvPr>
          <p:cNvGrpSpPr/>
          <p:nvPr/>
        </p:nvGrpSpPr>
        <p:grpSpPr>
          <a:xfrm>
            <a:off x="3765180" y="2297430"/>
            <a:ext cx="1613640" cy="1713548"/>
            <a:chOff x="3765180" y="2297430"/>
            <a:chExt cx="1613640" cy="1713548"/>
          </a:xfrm>
        </p:grpSpPr>
        <p:sp>
          <p:nvSpPr>
            <p:cNvPr id="3" name="rond_bas">
              <a:extLst>
                <a:ext uri="{FF2B5EF4-FFF2-40B4-BE49-F238E27FC236}">
                  <a16:creationId xmlns:a16="http://schemas.microsoft.com/office/drawing/2014/main" id="{83300821-2186-B8BD-F015-6B2B17393D57}"/>
                </a:ext>
              </a:extLst>
            </p:cNvPr>
            <p:cNvSpPr>
              <a:spLocks/>
            </p:cNvSpPr>
            <p:nvPr/>
          </p:nvSpPr>
          <p:spPr>
            <a:xfrm>
              <a:off x="4032000" y="2297430"/>
              <a:ext cx="1080000" cy="10800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Epilogue"/>
                </a:rPr>
                <a:t>ACTION</a:t>
              </a:r>
              <a:endParaRPr dirty="0">
                <a:latin typeface="Epilogue"/>
              </a:endParaRPr>
            </a:p>
          </p:txBody>
        </p:sp>
        <p:sp>
          <p:nvSpPr>
            <p:cNvPr id="19" name="Google Shape;2187;p63">
              <a:extLst>
                <a:ext uri="{FF2B5EF4-FFF2-40B4-BE49-F238E27FC236}">
                  <a16:creationId xmlns:a16="http://schemas.microsoft.com/office/drawing/2014/main" id="{508ED0A7-181A-CEA9-C312-419A49342C81}"/>
                </a:ext>
              </a:extLst>
            </p:cNvPr>
            <p:cNvSpPr txBox="1"/>
            <p:nvPr/>
          </p:nvSpPr>
          <p:spPr>
            <a:xfrm flipH="1">
              <a:off x="3765180" y="3650978"/>
              <a:ext cx="16136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Gestion des périphériques</a:t>
              </a:r>
              <a:endParaRPr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F62D8A7-EBD3-07CF-E5BF-845E3A22186E}"/>
              </a:ext>
            </a:extLst>
          </p:cNvPr>
          <p:cNvGrpSpPr/>
          <p:nvPr/>
        </p:nvGrpSpPr>
        <p:grpSpPr>
          <a:xfrm>
            <a:off x="1245180" y="2297430"/>
            <a:ext cx="1613640" cy="1713548"/>
            <a:chOff x="1245180" y="2297430"/>
            <a:chExt cx="1613640" cy="1713548"/>
          </a:xfrm>
        </p:grpSpPr>
        <p:sp>
          <p:nvSpPr>
            <p:cNvPr id="2" name="rond_bas">
              <a:extLst>
                <a:ext uri="{FF2B5EF4-FFF2-40B4-BE49-F238E27FC236}">
                  <a16:creationId xmlns:a16="http://schemas.microsoft.com/office/drawing/2014/main" id="{BCCB5AF4-CBB2-EFD0-AE4D-8BC8105A41C5}"/>
                </a:ext>
              </a:extLst>
            </p:cNvPr>
            <p:cNvSpPr>
              <a:spLocks/>
            </p:cNvSpPr>
            <p:nvPr/>
          </p:nvSpPr>
          <p:spPr>
            <a:xfrm>
              <a:off x="1512000" y="2297430"/>
              <a:ext cx="1080000" cy="10800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Epilogue"/>
                </a:rPr>
                <a:t>USB</a:t>
              </a:r>
              <a:endParaRPr dirty="0">
                <a:latin typeface="Epilogue"/>
              </a:endParaRPr>
            </a:p>
          </p:txBody>
        </p:sp>
        <p:sp>
          <p:nvSpPr>
            <p:cNvPr id="20" name="Google Shape;2187;p63">
              <a:extLst>
                <a:ext uri="{FF2B5EF4-FFF2-40B4-BE49-F238E27FC236}">
                  <a16:creationId xmlns:a16="http://schemas.microsoft.com/office/drawing/2014/main" id="{CB671243-13D8-4D01-392B-CB4FDDD7B1E5}"/>
                </a:ext>
              </a:extLst>
            </p:cNvPr>
            <p:cNvSpPr txBox="1"/>
            <p:nvPr/>
          </p:nvSpPr>
          <p:spPr>
            <a:xfrm flipH="1">
              <a:off x="1245180" y="3650978"/>
              <a:ext cx="16136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Gestion de la communication</a:t>
              </a:r>
              <a:endParaRPr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6A3142A-91CF-5ADE-C797-4B6780081F56}"/>
              </a:ext>
            </a:extLst>
          </p:cNvPr>
          <p:cNvGrpSpPr/>
          <p:nvPr/>
        </p:nvGrpSpPr>
        <p:grpSpPr>
          <a:xfrm>
            <a:off x="6285180" y="2297430"/>
            <a:ext cx="1613640" cy="1713548"/>
            <a:chOff x="6285180" y="2297430"/>
            <a:chExt cx="1613640" cy="1713548"/>
          </a:xfrm>
        </p:grpSpPr>
        <p:sp>
          <p:nvSpPr>
            <p:cNvPr id="4" name="rond_bas">
              <a:extLst>
                <a:ext uri="{FF2B5EF4-FFF2-40B4-BE49-F238E27FC236}">
                  <a16:creationId xmlns:a16="http://schemas.microsoft.com/office/drawing/2014/main" id="{2D2FA851-198D-DD64-C7AE-1E6A28632FF0}"/>
                </a:ext>
              </a:extLst>
            </p:cNvPr>
            <p:cNvSpPr>
              <a:spLocks/>
            </p:cNvSpPr>
            <p:nvPr/>
          </p:nvSpPr>
          <p:spPr>
            <a:xfrm>
              <a:off x="6552000" y="2297430"/>
              <a:ext cx="1080000" cy="10800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Epilogue"/>
                </a:rPr>
                <a:t>USER</a:t>
              </a:r>
              <a:endParaRPr dirty="0">
                <a:latin typeface="Epilogue"/>
              </a:endParaRPr>
            </a:p>
          </p:txBody>
        </p:sp>
        <p:sp>
          <p:nvSpPr>
            <p:cNvPr id="21" name="Google Shape;2187;p63">
              <a:extLst>
                <a:ext uri="{FF2B5EF4-FFF2-40B4-BE49-F238E27FC236}">
                  <a16:creationId xmlns:a16="http://schemas.microsoft.com/office/drawing/2014/main" id="{09595D4B-306C-BAEC-1C1F-529D6AD87279}"/>
                </a:ext>
              </a:extLst>
            </p:cNvPr>
            <p:cNvSpPr txBox="1"/>
            <p:nvPr/>
          </p:nvSpPr>
          <p:spPr>
            <a:xfrm flipH="1">
              <a:off x="6285180" y="3650978"/>
              <a:ext cx="16136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Application des étudiants</a:t>
              </a:r>
              <a:endParaRPr dirty="0">
                <a:solidFill>
                  <a:schemeClr val="tx1"/>
                </a:solidFill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59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titre_intro"/>
          <p:cNvSpPr txBox="1"/>
          <p:nvPr/>
        </p:nvSpPr>
        <p:spPr>
          <a:xfrm flipH="1">
            <a:off x="720000" y="539999"/>
            <a:ext cx="373008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Concept – Trame USB</a:t>
            </a:r>
            <a:endParaRPr sz="28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202" name="rond_bas"/>
          <p:cNvSpPr/>
          <p:nvPr/>
        </p:nvSpPr>
        <p:spPr>
          <a:xfrm rot="11374568">
            <a:off x="-1334541" y="1467030"/>
            <a:ext cx="2269381" cy="226938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donut_haut">
            <a:extLst>
              <a:ext uri="{FF2B5EF4-FFF2-40B4-BE49-F238E27FC236}">
                <a16:creationId xmlns:a16="http://schemas.microsoft.com/office/drawing/2014/main" id="{AEB49A8C-0A8B-11D2-6533-3AC511ECD06E}"/>
              </a:ext>
            </a:extLst>
          </p:cNvPr>
          <p:cNvSpPr/>
          <p:nvPr/>
        </p:nvSpPr>
        <p:spPr>
          <a:xfrm rot="17732317">
            <a:off x="7906870" y="-794625"/>
            <a:ext cx="1928657" cy="1928657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07A4F-1428-1D84-81F0-1F570AC22AA2}"/>
              </a:ext>
            </a:extLst>
          </p:cNvPr>
          <p:cNvSpPr/>
          <p:nvPr/>
        </p:nvSpPr>
        <p:spPr>
          <a:xfrm>
            <a:off x="1692000" y="2211750"/>
            <a:ext cx="144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Epilogue"/>
              </a:rPr>
              <a:t>Header</a:t>
            </a:r>
            <a:endParaRPr lang="fr-CH" sz="1800" b="1" dirty="0">
              <a:latin typeface="Epilog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BD17A-233B-B335-28DF-746BAA03E76C}"/>
              </a:ext>
            </a:extLst>
          </p:cNvPr>
          <p:cNvSpPr/>
          <p:nvPr/>
        </p:nvSpPr>
        <p:spPr>
          <a:xfrm>
            <a:off x="3132000" y="2211750"/>
            <a:ext cx="144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latin typeface="Epilogue"/>
              </a:rPr>
              <a:t>Commande</a:t>
            </a:r>
            <a:endParaRPr lang="fr-CH" sz="1800" dirty="0">
              <a:latin typeface="Epilog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ECC52-1763-D793-1582-D0F7E543B6C4}"/>
              </a:ext>
            </a:extLst>
          </p:cNvPr>
          <p:cNvSpPr/>
          <p:nvPr/>
        </p:nvSpPr>
        <p:spPr>
          <a:xfrm>
            <a:off x="4572000" y="2211750"/>
            <a:ext cx="144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latin typeface="Epilogue"/>
              </a:rPr>
              <a:t>Data</a:t>
            </a:r>
            <a:endParaRPr lang="fr-CH" sz="1800" dirty="0">
              <a:latin typeface="Epilogu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C9B78-BF4D-DFB8-0078-9659EA0E9CB2}"/>
              </a:ext>
            </a:extLst>
          </p:cNvPr>
          <p:cNvSpPr/>
          <p:nvPr/>
        </p:nvSpPr>
        <p:spPr>
          <a:xfrm>
            <a:off x="6012000" y="2211750"/>
            <a:ext cx="144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Epilogue"/>
              </a:rPr>
              <a:t>CRC</a:t>
            </a:r>
            <a:endParaRPr lang="fr-CH" sz="1800" b="1" dirty="0">
              <a:latin typeface="Epilogue"/>
            </a:endParaRP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EE04FD3-9964-E788-D0E0-EEA2FD60BB2D}"/>
              </a:ext>
            </a:extLst>
          </p:cNvPr>
          <p:cNvGrpSpPr/>
          <p:nvPr/>
        </p:nvGrpSpPr>
        <p:grpSpPr>
          <a:xfrm>
            <a:off x="1692000" y="1440000"/>
            <a:ext cx="5760000" cy="720000"/>
            <a:chOff x="1692000" y="1440000"/>
            <a:chExt cx="5760000" cy="720000"/>
          </a:xfrm>
        </p:grpSpPr>
        <p:sp>
          <p:nvSpPr>
            <p:cNvPr id="15" name="Google Shape;2187;p63">
              <a:extLst>
                <a:ext uri="{FF2B5EF4-FFF2-40B4-BE49-F238E27FC236}">
                  <a16:creationId xmlns:a16="http://schemas.microsoft.com/office/drawing/2014/main" id="{5AA7D776-A1DD-60D3-951A-F27C423A9BB1}"/>
                </a:ext>
              </a:extLst>
            </p:cNvPr>
            <p:cNvSpPr txBox="1"/>
            <p:nvPr/>
          </p:nvSpPr>
          <p:spPr>
            <a:xfrm flipH="1">
              <a:off x="1692000" y="1440000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1 octet</a:t>
              </a:r>
            </a:p>
          </p:txBody>
        </p:sp>
        <p:sp>
          <p:nvSpPr>
            <p:cNvPr id="16" name="Google Shape;2187;p63">
              <a:extLst>
                <a:ext uri="{FF2B5EF4-FFF2-40B4-BE49-F238E27FC236}">
                  <a16:creationId xmlns:a16="http://schemas.microsoft.com/office/drawing/2014/main" id="{2A67D401-C0BC-BB2A-068B-C3DE1720D16B}"/>
                </a:ext>
              </a:extLst>
            </p:cNvPr>
            <p:cNvSpPr txBox="1"/>
            <p:nvPr/>
          </p:nvSpPr>
          <p:spPr>
            <a:xfrm flipH="1">
              <a:off x="3132000" y="1440000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1 octet</a:t>
              </a:r>
            </a:p>
          </p:txBody>
        </p:sp>
        <p:sp>
          <p:nvSpPr>
            <p:cNvPr id="17" name="Google Shape;2187;p63">
              <a:extLst>
                <a:ext uri="{FF2B5EF4-FFF2-40B4-BE49-F238E27FC236}">
                  <a16:creationId xmlns:a16="http://schemas.microsoft.com/office/drawing/2014/main" id="{CA102C37-14D4-9D9F-48BE-5883370B9600}"/>
                </a:ext>
              </a:extLst>
            </p:cNvPr>
            <p:cNvSpPr txBox="1"/>
            <p:nvPr/>
          </p:nvSpPr>
          <p:spPr>
            <a:xfrm flipH="1">
              <a:off x="4572000" y="1440000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1 octet</a:t>
              </a:r>
            </a:p>
          </p:txBody>
        </p:sp>
        <p:sp>
          <p:nvSpPr>
            <p:cNvPr id="22" name="Google Shape;2187;p63">
              <a:extLst>
                <a:ext uri="{FF2B5EF4-FFF2-40B4-BE49-F238E27FC236}">
                  <a16:creationId xmlns:a16="http://schemas.microsoft.com/office/drawing/2014/main" id="{9FD5F539-7A10-3083-9D69-7212B97B3CFC}"/>
                </a:ext>
              </a:extLst>
            </p:cNvPr>
            <p:cNvSpPr txBox="1"/>
            <p:nvPr/>
          </p:nvSpPr>
          <p:spPr>
            <a:xfrm flipH="1">
              <a:off x="6012000" y="1440000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1 octet</a:t>
              </a:r>
            </a:p>
          </p:txBody>
        </p:sp>
        <p:sp>
          <p:nvSpPr>
            <p:cNvPr id="25" name="Accolade fermante 24">
              <a:extLst>
                <a:ext uri="{FF2B5EF4-FFF2-40B4-BE49-F238E27FC236}">
                  <a16:creationId xmlns:a16="http://schemas.microsoft.com/office/drawing/2014/main" id="{DAF54057-68A8-F758-F54B-C89D2AD1AD83}"/>
                </a:ext>
              </a:extLst>
            </p:cNvPr>
            <p:cNvSpPr/>
            <p:nvPr/>
          </p:nvSpPr>
          <p:spPr>
            <a:xfrm rot="16200000">
              <a:off x="2232000" y="1260000"/>
              <a:ext cx="360000" cy="1440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Accolade fermante 25">
              <a:extLst>
                <a:ext uri="{FF2B5EF4-FFF2-40B4-BE49-F238E27FC236}">
                  <a16:creationId xmlns:a16="http://schemas.microsoft.com/office/drawing/2014/main" id="{3E54F6A5-604E-02D2-FA4E-4FC8794FF2D2}"/>
                </a:ext>
              </a:extLst>
            </p:cNvPr>
            <p:cNvSpPr/>
            <p:nvPr/>
          </p:nvSpPr>
          <p:spPr>
            <a:xfrm rot="16200000">
              <a:off x="3672000" y="1260000"/>
              <a:ext cx="360000" cy="1440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Accolade fermante 26">
              <a:extLst>
                <a:ext uri="{FF2B5EF4-FFF2-40B4-BE49-F238E27FC236}">
                  <a16:creationId xmlns:a16="http://schemas.microsoft.com/office/drawing/2014/main" id="{29DC686E-13D0-C2E9-23DC-A732DD3D7228}"/>
                </a:ext>
              </a:extLst>
            </p:cNvPr>
            <p:cNvSpPr/>
            <p:nvPr/>
          </p:nvSpPr>
          <p:spPr>
            <a:xfrm rot="16200000">
              <a:off x="5112000" y="1259998"/>
              <a:ext cx="360000" cy="1440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ccolade fermante 27">
              <a:extLst>
                <a:ext uri="{FF2B5EF4-FFF2-40B4-BE49-F238E27FC236}">
                  <a16:creationId xmlns:a16="http://schemas.microsoft.com/office/drawing/2014/main" id="{3B2D6539-EE29-72BA-5098-4A9D6743E76C}"/>
                </a:ext>
              </a:extLst>
            </p:cNvPr>
            <p:cNvSpPr/>
            <p:nvPr/>
          </p:nvSpPr>
          <p:spPr>
            <a:xfrm rot="16200000">
              <a:off x="6552000" y="1259998"/>
              <a:ext cx="360000" cy="1440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9664D29-6ACE-7A66-8C8C-A4285700678C}"/>
              </a:ext>
            </a:extLst>
          </p:cNvPr>
          <p:cNvGrpSpPr/>
          <p:nvPr/>
        </p:nvGrpSpPr>
        <p:grpSpPr>
          <a:xfrm>
            <a:off x="1692000" y="2983500"/>
            <a:ext cx="4320000" cy="1110089"/>
            <a:chOff x="1692000" y="2983500"/>
            <a:chExt cx="4320000" cy="1110089"/>
          </a:xfrm>
        </p:grpSpPr>
        <p:sp>
          <p:nvSpPr>
            <p:cNvPr id="23" name="Accolade fermante 22">
              <a:extLst>
                <a:ext uri="{FF2B5EF4-FFF2-40B4-BE49-F238E27FC236}">
                  <a16:creationId xmlns:a16="http://schemas.microsoft.com/office/drawing/2014/main" id="{6A3B4A0D-E30D-3914-C528-563C5E241A35}"/>
                </a:ext>
              </a:extLst>
            </p:cNvPr>
            <p:cNvSpPr/>
            <p:nvPr/>
          </p:nvSpPr>
          <p:spPr>
            <a:xfrm rot="5400000">
              <a:off x="3672000" y="2443500"/>
              <a:ext cx="360000" cy="1440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Accolade fermante 23">
              <a:extLst>
                <a:ext uri="{FF2B5EF4-FFF2-40B4-BE49-F238E27FC236}">
                  <a16:creationId xmlns:a16="http://schemas.microsoft.com/office/drawing/2014/main" id="{5B7E0F90-D9EA-6A18-B067-970EA2BF89EB}"/>
                </a:ext>
              </a:extLst>
            </p:cNvPr>
            <p:cNvSpPr/>
            <p:nvPr/>
          </p:nvSpPr>
          <p:spPr>
            <a:xfrm rot="5400000">
              <a:off x="5112000" y="2443501"/>
              <a:ext cx="360000" cy="1440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Google Shape;2187;p63">
              <a:extLst>
                <a:ext uri="{FF2B5EF4-FFF2-40B4-BE49-F238E27FC236}">
                  <a16:creationId xmlns:a16="http://schemas.microsoft.com/office/drawing/2014/main" id="{E7306F0A-7AF6-CC88-F4B5-02EE245FA0BC}"/>
                </a:ext>
              </a:extLst>
            </p:cNvPr>
            <p:cNvSpPr txBox="1"/>
            <p:nvPr/>
          </p:nvSpPr>
          <p:spPr>
            <a:xfrm flipH="1">
              <a:off x="3132000" y="3373589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Allumer une LED</a:t>
              </a:r>
            </a:p>
          </p:txBody>
        </p:sp>
        <p:sp>
          <p:nvSpPr>
            <p:cNvPr id="31" name="Google Shape;2187;p63">
              <a:extLst>
                <a:ext uri="{FF2B5EF4-FFF2-40B4-BE49-F238E27FC236}">
                  <a16:creationId xmlns:a16="http://schemas.microsoft.com/office/drawing/2014/main" id="{9A0C341C-4AD7-1AAE-FE81-281D499CFBE0}"/>
                </a:ext>
              </a:extLst>
            </p:cNvPr>
            <p:cNvSpPr txBox="1"/>
            <p:nvPr/>
          </p:nvSpPr>
          <p:spPr>
            <a:xfrm flipH="1">
              <a:off x="4572000" y="3373589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Numéro de LED</a:t>
              </a:r>
            </a:p>
          </p:txBody>
        </p:sp>
        <p:sp>
          <p:nvSpPr>
            <p:cNvPr id="32" name="Google Shape;2187;p63">
              <a:extLst>
                <a:ext uri="{FF2B5EF4-FFF2-40B4-BE49-F238E27FC236}">
                  <a16:creationId xmlns:a16="http://schemas.microsoft.com/office/drawing/2014/main" id="{48C2AC9D-8CBA-653D-9762-F202C07BFB65}"/>
                </a:ext>
              </a:extLst>
            </p:cNvPr>
            <p:cNvSpPr txBox="1"/>
            <p:nvPr/>
          </p:nvSpPr>
          <p:spPr>
            <a:xfrm flipH="1">
              <a:off x="1692000" y="3395251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Exemples :</a:t>
              </a:r>
            </a:p>
          </p:txBody>
        </p:sp>
        <p:sp>
          <p:nvSpPr>
            <p:cNvPr id="33" name="Google Shape;2187;p63">
              <a:extLst>
                <a:ext uri="{FF2B5EF4-FFF2-40B4-BE49-F238E27FC236}">
                  <a16:creationId xmlns:a16="http://schemas.microsoft.com/office/drawing/2014/main" id="{199596A0-F40A-1257-9C8B-172A65B652CB}"/>
                </a:ext>
              </a:extLst>
            </p:cNvPr>
            <p:cNvSpPr txBox="1"/>
            <p:nvPr/>
          </p:nvSpPr>
          <p:spPr>
            <a:xfrm flipH="1">
              <a:off x="3132000" y="3733589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Case de l’écran LCD</a:t>
              </a:r>
            </a:p>
          </p:txBody>
        </p:sp>
        <p:sp>
          <p:nvSpPr>
            <p:cNvPr id="34" name="Google Shape;2187;p63">
              <a:extLst>
                <a:ext uri="{FF2B5EF4-FFF2-40B4-BE49-F238E27FC236}">
                  <a16:creationId xmlns:a16="http://schemas.microsoft.com/office/drawing/2014/main" id="{2821D550-3F58-5421-CEE8-56FF31E3B433}"/>
                </a:ext>
              </a:extLst>
            </p:cNvPr>
            <p:cNvSpPr txBox="1"/>
            <p:nvPr/>
          </p:nvSpPr>
          <p:spPr>
            <a:xfrm flipH="1">
              <a:off x="4572000" y="3733589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Caractère à afficher</a:t>
              </a: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20E3118-34E2-D6E3-FA70-75315AB20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11040" y="3917156"/>
              <a:ext cx="121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6BBC64A-85B1-21B0-8E3F-DADE5651B962}"/>
                </a:ext>
              </a:extLst>
            </p:cNvPr>
            <p:cNvCxnSpPr>
              <a:cxnSpLocks/>
            </p:cNvCxnSpPr>
            <p:nvPr/>
          </p:nvCxnSpPr>
          <p:spPr>
            <a:xfrm>
              <a:off x="4511040" y="3559968"/>
              <a:ext cx="121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98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nd_bas_1">
            <a:extLst>
              <a:ext uri="{FF2B5EF4-FFF2-40B4-BE49-F238E27FC236}">
                <a16:creationId xmlns:a16="http://schemas.microsoft.com/office/drawing/2014/main" id="{9E3D666B-BB63-5CFD-C59A-9EB0F56EDBF8}"/>
              </a:ext>
            </a:extLst>
          </p:cNvPr>
          <p:cNvSpPr/>
          <p:nvPr/>
        </p:nvSpPr>
        <p:spPr>
          <a:xfrm rot="15789450">
            <a:off x="-4256920" y="-5999298"/>
            <a:ext cx="17142097" cy="1714209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25ABDF1-46A3-D454-0982-ED504C2AB637}"/>
              </a:ext>
            </a:extLst>
          </p:cNvPr>
          <p:cNvSpPr/>
          <p:nvPr/>
        </p:nvSpPr>
        <p:spPr>
          <a:xfrm>
            <a:off x="720000" y="540000"/>
            <a:ext cx="2160000" cy="54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87" name="titre_intro"/>
          <p:cNvSpPr txBox="1"/>
          <p:nvPr/>
        </p:nvSpPr>
        <p:spPr>
          <a:xfrm flipH="1">
            <a:off x="720000" y="539999"/>
            <a:ext cx="252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Epilogue"/>
                <a:ea typeface="Epilogue"/>
                <a:cs typeface="Epilogue"/>
                <a:sym typeface="Epilogue"/>
              </a:rPr>
              <a:t>Etat actuel</a:t>
            </a:r>
            <a:endParaRPr sz="2800" b="1" dirty="0">
              <a:solidFill>
                <a:schemeClr val="bg1">
                  <a:lumMod val="90000"/>
                  <a:lumOff val="10000"/>
                </a:schemeClr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" name="donut_haut">
            <a:extLst>
              <a:ext uri="{FF2B5EF4-FFF2-40B4-BE49-F238E27FC236}">
                <a16:creationId xmlns:a16="http://schemas.microsoft.com/office/drawing/2014/main" id="{AEB49A8C-0A8B-11D2-6533-3AC511ECD06E}"/>
              </a:ext>
            </a:extLst>
          </p:cNvPr>
          <p:cNvSpPr/>
          <p:nvPr/>
        </p:nvSpPr>
        <p:spPr>
          <a:xfrm rot="17732317">
            <a:off x="11342568" y="-3714805"/>
            <a:ext cx="1928657" cy="1928657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0C699F-2CBA-DAB4-CAFC-ACDA0DFA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1430536"/>
            <a:ext cx="2028825" cy="228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63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titre_intro"/>
          <p:cNvSpPr txBox="1"/>
          <p:nvPr/>
        </p:nvSpPr>
        <p:spPr>
          <a:xfrm flipH="1">
            <a:off x="720000" y="539999"/>
            <a:ext cx="252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Perspectives</a:t>
            </a:r>
            <a:endParaRPr sz="28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202" name="rond_bas_1"/>
          <p:cNvSpPr/>
          <p:nvPr/>
        </p:nvSpPr>
        <p:spPr>
          <a:xfrm rot="16825066">
            <a:off x="-373275" y="4247200"/>
            <a:ext cx="1335300" cy="1335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ond_bas_2">
            <a:extLst>
              <a:ext uri="{FF2B5EF4-FFF2-40B4-BE49-F238E27FC236}">
                <a16:creationId xmlns:a16="http://schemas.microsoft.com/office/drawing/2014/main" id="{A8584ED0-D1B8-E0FD-F5D3-D2E8378F07CA}"/>
              </a:ext>
            </a:extLst>
          </p:cNvPr>
          <p:cNvSpPr/>
          <p:nvPr/>
        </p:nvSpPr>
        <p:spPr>
          <a:xfrm rot="16825066">
            <a:off x="13780863" y="10408429"/>
            <a:ext cx="535478" cy="535478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donut_haut">
            <a:extLst>
              <a:ext uri="{FF2B5EF4-FFF2-40B4-BE49-F238E27FC236}">
                <a16:creationId xmlns:a16="http://schemas.microsoft.com/office/drawing/2014/main" id="{AEB49A8C-0A8B-11D2-6533-3AC511ECD06E}"/>
              </a:ext>
            </a:extLst>
          </p:cNvPr>
          <p:cNvSpPr/>
          <p:nvPr/>
        </p:nvSpPr>
        <p:spPr>
          <a:xfrm rot="17732317">
            <a:off x="7906870" y="-794625"/>
            <a:ext cx="1928657" cy="1928657"/>
          </a:xfrm>
          <a:prstGeom prst="blockArc">
            <a:avLst>
              <a:gd name="adj1" fmla="val 2231049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nd_haut">
            <a:extLst>
              <a:ext uri="{FF2B5EF4-FFF2-40B4-BE49-F238E27FC236}">
                <a16:creationId xmlns:a16="http://schemas.microsoft.com/office/drawing/2014/main" id="{BBD18287-50CB-CB29-DB95-FF3460569AC3}"/>
              </a:ext>
            </a:extLst>
          </p:cNvPr>
          <p:cNvSpPr/>
          <p:nvPr/>
        </p:nvSpPr>
        <p:spPr>
          <a:xfrm rot="16825066">
            <a:off x="-4026566" y="-7496752"/>
            <a:ext cx="1335300" cy="1335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3C1D872-8150-4A25-D239-8301F79533B1}"/>
              </a:ext>
            </a:extLst>
          </p:cNvPr>
          <p:cNvGrpSpPr/>
          <p:nvPr/>
        </p:nvGrpSpPr>
        <p:grpSpPr>
          <a:xfrm>
            <a:off x="1565330" y="1838198"/>
            <a:ext cx="1652984" cy="1436536"/>
            <a:chOff x="1565330" y="1838198"/>
            <a:chExt cx="1652984" cy="1436536"/>
          </a:xfrm>
        </p:grpSpPr>
        <p:grpSp>
          <p:nvGrpSpPr>
            <p:cNvPr id="20" name="Google Shape;8238;p87">
              <a:extLst>
                <a:ext uri="{FF2B5EF4-FFF2-40B4-BE49-F238E27FC236}">
                  <a16:creationId xmlns:a16="http://schemas.microsoft.com/office/drawing/2014/main" id="{D0B776AA-9FAB-042C-D9EC-E63F8E0D7E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16185" y="1838198"/>
              <a:ext cx="540000" cy="720000"/>
              <a:chOff x="-50469125" y="3183175"/>
              <a:chExt cx="233150" cy="301825"/>
            </a:xfrm>
          </p:grpSpPr>
          <p:sp>
            <p:nvSpPr>
              <p:cNvPr id="21" name="Google Shape;8239;p87">
                <a:extLst>
                  <a:ext uri="{FF2B5EF4-FFF2-40B4-BE49-F238E27FC236}">
                    <a16:creationId xmlns:a16="http://schemas.microsoft.com/office/drawing/2014/main" id="{99277DFA-FCC7-16A3-B66D-4612AEE7A617}"/>
                  </a:ext>
                </a:extLst>
              </p:cNvPr>
              <p:cNvSpPr/>
              <p:nvPr/>
            </p:nvSpPr>
            <p:spPr>
              <a:xfrm>
                <a:off x="-50388775" y="32272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1072"/>
                    </a:moveTo>
                    <a:cubicBezTo>
                      <a:pt x="1638" y="1072"/>
                      <a:pt x="1796" y="1229"/>
                      <a:pt x="1796" y="1418"/>
                    </a:cubicBezTo>
                    <a:cubicBezTo>
                      <a:pt x="1796" y="1607"/>
                      <a:pt x="1638" y="1765"/>
                      <a:pt x="1418" y="1765"/>
                    </a:cubicBezTo>
                    <a:cubicBezTo>
                      <a:pt x="1229" y="1765"/>
                      <a:pt x="1071" y="1607"/>
                      <a:pt x="1071" y="1418"/>
                    </a:cubicBezTo>
                    <a:cubicBezTo>
                      <a:pt x="1071" y="1229"/>
                      <a:pt x="1229" y="1072"/>
                      <a:pt x="1418" y="1072"/>
                    </a:cubicBezTo>
                    <a:close/>
                    <a:moveTo>
                      <a:pt x="1418" y="1"/>
                    </a:moveTo>
                    <a:cubicBezTo>
                      <a:pt x="630" y="1"/>
                      <a:pt x="0" y="631"/>
                      <a:pt x="0" y="1418"/>
                    </a:cubicBezTo>
                    <a:cubicBezTo>
                      <a:pt x="0" y="2206"/>
                      <a:pt x="630" y="2836"/>
                      <a:pt x="1418" y="2836"/>
                    </a:cubicBezTo>
                    <a:cubicBezTo>
                      <a:pt x="2206" y="2836"/>
                      <a:pt x="2836" y="2206"/>
                      <a:pt x="2836" y="1418"/>
                    </a:cubicBezTo>
                    <a:cubicBezTo>
                      <a:pt x="2836" y="631"/>
                      <a:pt x="2206" y="1"/>
                      <a:pt x="1418" y="1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240;p87">
                <a:extLst>
                  <a:ext uri="{FF2B5EF4-FFF2-40B4-BE49-F238E27FC236}">
                    <a16:creationId xmlns:a16="http://schemas.microsoft.com/office/drawing/2014/main" id="{90B03623-0742-885A-3A13-0E9990F4C711}"/>
                  </a:ext>
                </a:extLst>
              </p:cNvPr>
              <p:cNvSpPr/>
              <p:nvPr/>
            </p:nvSpPr>
            <p:spPr>
              <a:xfrm>
                <a:off x="-50469125" y="3290275"/>
                <a:ext cx="233150" cy="1947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7789" extrusionOk="0">
                    <a:moveTo>
                      <a:pt x="4663" y="1072"/>
                    </a:moveTo>
                    <a:lnTo>
                      <a:pt x="6018" y="3907"/>
                    </a:lnTo>
                    <a:cubicBezTo>
                      <a:pt x="5672" y="4034"/>
                      <a:pt x="5356" y="4097"/>
                      <a:pt x="5010" y="4128"/>
                    </a:cubicBezTo>
                    <a:lnTo>
                      <a:pt x="5010" y="3813"/>
                    </a:lnTo>
                    <a:cubicBezTo>
                      <a:pt x="5010" y="3624"/>
                      <a:pt x="4852" y="3466"/>
                      <a:pt x="4663" y="3466"/>
                    </a:cubicBezTo>
                    <a:cubicBezTo>
                      <a:pt x="4443" y="3466"/>
                      <a:pt x="4285" y="3624"/>
                      <a:pt x="4285" y="3813"/>
                    </a:cubicBezTo>
                    <a:lnTo>
                      <a:pt x="4285" y="4128"/>
                    </a:lnTo>
                    <a:cubicBezTo>
                      <a:pt x="3939" y="4097"/>
                      <a:pt x="3592" y="4034"/>
                      <a:pt x="3277" y="3907"/>
                    </a:cubicBezTo>
                    <a:lnTo>
                      <a:pt x="4663" y="1072"/>
                    </a:lnTo>
                    <a:close/>
                    <a:moveTo>
                      <a:pt x="2836" y="1"/>
                    </a:moveTo>
                    <a:lnTo>
                      <a:pt x="1576" y="2647"/>
                    </a:lnTo>
                    <a:cubicBezTo>
                      <a:pt x="1387" y="2395"/>
                      <a:pt x="1229" y="2143"/>
                      <a:pt x="1103" y="1860"/>
                    </a:cubicBezTo>
                    <a:cubicBezTo>
                      <a:pt x="1034" y="1721"/>
                      <a:pt x="914" y="1634"/>
                      <a:pt x="781" y="1634"/>
                    </a:cubicBezTo>
                    <a:cubicBezTo>
                      <a:pt x="732" y="1634"/>
                      <a:pt x="681" y="1645"/>
                      <a:pt x="631" y="1671"/>
                    </a:cubicBezTo>
                    <a:cubicBezTo>
                      <a:pt x="442" y="1734"/>
                      <a:pt x="347" y="1923"/>
                      <a:pt x="442" y="2143"/>
                    </a:cubicBezTo>
                    <a:cubicBezTo>
                      <a:pt x="631" y="2553"/>
                      <a:pt x="914" y="2994"/>
                      <a:pt x="1229" y="3340"/>
                    </a:cubicBezTo>
                    <a:lnTo>
                      <a:pt x="158" y="5546"/>
                    </a:lnTo>
                    <a:cubicBezTo>
                      <a:pt x="1" y="5955"/>
                      <a:pt x="64" y="6396"/>
                      <a:pt x="347" y="6711"/>
                    </a:cubicBezTo>
                    <a:lnTo>
                      <a:pt x="127" y="7247"/>
                    </a:lnTo>
                    <a:cubicBezTo>
                      <a:pt x="32" y="7405"/>
                      <a:pt x="127" y="7657"/>
                      <a:pt x="284" y="7720"/>
                    </a:cubicBezTo>
                    <a:cubicBezTo>
                      <a:pt x="328" y="7746"/>
                      <a:pt x="376" y="7757"/>
                      <a:pt x="425" y="7757"/>
                    </a:cubicBezTo>
                    <a:cubicBezTo>
                      <a:pt x="554" y="7757"/>
                      <a:pt x="688" y="7676"/>
                      <a:pt x="757" y="7562"/>
                    </a:cubicBezTo>
                    <a:lnTo>
                      <a:pt x="977" y="7026"/>
                    </a:lnTo>
                    <a:cubicBezTo>
                      <a:pt x="1025" y="7032"/>
                      <a:pt x="1072" y="7035"/>
                      <a:pt x="1118" y="7035"/>
                    </a:cubicBezTo>
                    <a:cubicBezTo>
                      <a:pt x="1562" y="7035"/>
                      <a:pt x="1937" y="6770"/>
                      <a:pt x="2080" y="6428"/>
                    </a:cubicBezTo>
                    <a:lnTo>
                      <a:pt x="2962" y="4601"/>
                    </a:lnTo>
                    <a:cubicBezTo>
                      <a:pt x="3372" y="4758"/>
                      <a:pt x="3813" y="4884"/>
                      <a:pt x="4285" y="4916"/>
                    </a:cubicBezTo>
                    <a:lnTo>
                      <a:pt x="4285" y="5294"/>
                    </a:lnTo>
                    <a:cubicBezTo>
                      <a:pt x="4285" y="5483"/>
                      <a:pt x="4443" y="5640"/>
                      <a:pt x="4632" y="5640"/>
                    </a:cubicBezTo>
                    <a:cubicBezTo>
                      <a:pt x="4852" y="5640"/>
                      <a:pt x="5010" y="5483"/>
                      <a:pt x="5010" y="5294"/>
                    </a:cubicBezTo>
                    <a:lnTo>
                      <a:pt x="5010" y="4916"/>
                    </a:lnTo>
                    <a:cubicBezTo>
                      <a:pt x="5483" y="4884"/>
                      <a:pt x="5892" y="4821"/>
                      <a:pt x="6333" y="4601"/>
                    </a:cubicBezTo>
                    <a:lnTo>
                      <a:pt x="7215" y="6428"/>
                    </a:lnTo>
                    <a:cubicBezTo>
                      <a:pt x="7365" y="6787"/>
                      <a:pt x="7741" y="7060"/>
                      <a:pt x="8237" y="7060"/>
                    </a:cubicBezTo>
                    <a:cubicBezTo>
                      <a:pt x="8264" y="7060"/>
                      <a:pt x="8291" y="7060"/>
                      <a:pt x="8318" y="7058"/>
                    </a:cubicBezTo>
                    <a:lnTo>
                      <a:pt x="8538" y="7594"/>
                    </a:lnTo>
                    <a:cubicBezTo>
                      <a:pt x="8607" y="7708"/>
                      <a:pt x="8742" y="7789"/>
                      <a:pt x="8871" y="7789"/>
                    </a:cubicBezTo>
                    <a:cubicBezTo>
                      <a:pt x="8920" y="7789"/>
                      <a:pt x="8968" y="7777"/>
                      <a:pt x="9011" y="7751"/>
                    </a:cubicBezTo>
                    <a:cubicBezTo>
                      <a:pt x="9169" y="7562"/>
                      <a:pt x="9263" y="7373"/>
                      <a:pt x="9169" y="7215"/>
                    </a:cubicBezTo>
                    <a:lnTo>
                      <a:pt x="8948" y="6648"/>
                    </a:lnTo>
                    <a:cubicBezTo>
                      <a:pt x="9200" y="6333"/>
                      <a:pt x="9326" y="5924"/>
                      <a:pt x="9137" y="5514"/>
                    </a:cubicBezTo>
                    <a:lnTo>
                      <a:pt x="8066" y="3340"/>
                    </a:lnTo>
                    <a:cubicBezTo>
                      <a:pt x="8381" y="2994"/>
                      <a:pt x="8665" y="2553"/>
                      <a:pt x="8854" y="2143"/>
                    </a:cubicBezTo>
                    <a:cubicBezTo>
                      <a:pt x="8948" y="1923"/>
                      <a:pt x="8854" y="1734"/>
                      <a:pt x="8665" y="1671"/>
                    </a:cubicBezTo>
                    <a:cubicBezTo>
                      <a:pt x="8614" y="1645"/>
                      <a:pt x="8561" y="1634"/>
                      <a:pt x="8509" y="1634"/>
                    </a:cubicBezTo>
                    <a:cubicBezTo>
                      <a:pt x="8369" y="1634"/>
                      <a:pt x="8238" y="1721"/>
                      <a:pt x="8192" y="1860"/>
                    </a:cubicBezTo>
                    <a:cubicBezTo>
                      <a:pt x="8066" y="2143"/>
                      <a:pt x="7908" y="2395"/>
                      <a:pt x="7719" y="2647"/>
                    </a:cubicBezTo>
                    <a:lnTo>
                      <a:pt x="6459" y="1"/>
                    </a:lnTo>
                    <a:cubicBezTo>
                      <a:pt x="6113" y="631"/>
                      <a:pt x="5420" y="1041"/>
                      <a:pt x="4632" y="1041"/>
                    </a:cubicBezTo>
                    <a:cubicBezTo>
                      <a:pt x="3844" y="1041"/>
                      <a:pt x="3183" y="599"/>
                      <a:pt x="2836" y="1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1;p87">
                <a:extLst>
                  <a:ext uri="{FF2B5EF4-FFF2-40B4-BE49-F238E27FC236}">
                    <a16:creationId xmlns:a16="http://schemas.microsoft.com/office/drawing/2014/main" id="{101BC1DC-5662-6597-75E2-C65A541C6C00}"/>
                  </a:ext>
                </a:extLst>
              </p:cNvPr>
              <p:cNvSpPr/>
              <p:nvPr/>
            </p:nvSpPr>
            <p:spPr>
              <a:xfrm>
                <a:off x="-50379325" y="3183175"/>
                <a:ext cx="527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1387" extrusionOk="0">
                    <a:moveTo>
                      <a:pt x="1071" y="0"/>
                    </a:moveTo>
                    <a:cubicBezTo>
                      <a:pt x="473" y="0"/>
                      <a:pt x="0" y="473"/>
                      <a:pt x="0" y="1071"/>
                    </a:cubicBezTo>
                    <a:lnTo>
                      <a:pt x="0" y="1386"/>
                    </a:lnTo>
                    <a:cubicBezTo>
                      <a:pt x="315" y="1166"/>
                      <a:pt x="662" y="1103"/>
                      <a:pt x="1071" y="1103"/>
                    </a:cubicBezTo>
                    <a:cubicBezTo>
                      <a:pt x="1449" y="1103"/>
                      <a:pt x="1796" y="1166"/>
                      <a:pt x="2111" y="1386"/>
                    </a:cubicBezTo>
                    <a:lnTo>
                      <a:pt x="2111" y="1071"/>
                    </a:lnTo>
                    <a:cubicBezTo>
                      <a:pt x="2111" y="473"/>
                      <a:pt x="1638" y="0"/>
                      <a:pt x="1071" y="0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187;p63">
              <a:extLst>
                <a:ext uri="{FF2B5EF4-FFF2-40B4-BE49-F238E27FC236}">
                  <a16:creationId xmlns:a16="http://schemas.microsoft.com/office/drawing/2014/main" id="{A922DB92-4512-F242-A79B-C637820ED3A6}"/>
                </a:ext>
              </a:extLst>
            </p:cNvPr>
            <p:cNvSpPr txBox="1"/>
            <p:nvPr/>
          </p:nvSpPr>
          <p:spPr>
            <a:xfrm flipH="1">
              <a:off x="1565330" y="2810220"/>
              <a:ext cx="1652984" cy="464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Développement</a:t>
              </a:r>
              <a:b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</a:b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sur le kit ARM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1C3BD8-821B-B5B6-E5AB-FCF60417180C}"/>
              </a:ext>
            </a:extLst>
          </p:cNvPr>
          <p:cNvGrpSpPr/>
          <p:nvPr/>
        </p:nvGrpSpPr>
        <p:grpSpPr>
          <a:xfrm>
            <a:off x="3682078" y="1838198"/>
            <a:ext cx="1818752" cy="1436536"/>
            <a:chOff x="3682078" y="1838198"/>
            <a:chExt cx="1818752" cy="1436536"/>
          </a:xfrm>
        </p:grpSpPr>
        <p:grpSp>
          <p:nvGrpSpPr>
            <p:cNvPr id="4" name="Google Shape;7676;p86">
              <a:extLst>
                <a:ext uri="{FF2B5EF4-FFF2-40B4-BE49-F238E27FC236}">
                  <a16:creationId xmlns:a16="http://schemas.microsoft.com/office/drawing/2014/main" id="{5E83A716-5414-7971-E4EF-99D12CD251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2000" y="1838198"/>
              <a:ext cx="720000" cy="720000"/>
              <a:chOff x="-35481425" y="3919600"/>
              <a:chExt cx="291450" cy="291425"/>
            </a:xfrm>
          </p:grpSpPr>
          <p:sp>
            <p:nvSpPr>
              <p:cNvPr id="6" name="Google Shape;7677;p86">
                <a:extLst>
                  <a:ext uri="{FF2B5EF4-FFF2-40B4-BE49-F238E27FC236}">
                    <a16:creationId xmlns:a16="http://schemas.microsoft.com/office/drawing/2014/main" id="{40A90054-47CD-37CA-28A7-8AD3849E53EA}"/>
                  </a:ext>
                </a:extLst>
              </p:cNvPr>
              <p:cNvSpPr/>
              <p:nvPr/>
            </p:nvSpPr>
            <p:spPr>
              <a:xfrm>
                <a:off x="-35327050" y="4125150"/>
                <a:ext cx="8430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404" extrusionOk="0">
                    <a:moveTo>
                      <a:pt x="3025" y="1"/>
                    </a:moveTo>
                    <a:cubicBezTo>
                      <a:pt x="2836" y="1"/>
                      <a:pt x="2678" y="159"/>
                      <a:pt x="2678" y="348"/>
                    </a:cubicBezTo>
                    <a:lnTo>
                      <a:pt x="2678" y="1041"/>
                    </a:lnTo>
                    <a:cubicBezTo>
                      <a:pt x="2678" y="1576"/>
                      <a:pt x="2206" y="2049"/>
                      <a:pt x="1639" y="2049"/>
                    </a:cubicBezTo>
                    <a:lnTo>
                      <a:pt x="1103" y="2049"/>
                    </a:lnTo>
                    <a:lnTo>
                      <a:pt x="1229" y="1923"/>
                    </a:lnTo>
                    <a:cubicBezTo>
                      <a:pt x="1387" y="1860"/>
                      <a:pt x="1387" y="1608"/>
                      <a:pt x="1261" y="1513"/>
                    </a:cubicBezTo>
                    <a:cubicBezTo>
                      <a:pt x="1198" y="1450"/>
                      <a:pt x="1111" y="1419"/>
                      <a:pt x="1024" y="1419"/>
                    </a:cubicBezTo>
                    <a:cubicBezTo>
                      <a:pt x="938" y="1419"/>
                      <a:pt x="851" y="1450"/>
                      <a:pt x="788" y="1513"/>
                    </a:cubicBezTo>
                    <a:lnTo>
                      <a:pt x="127" y="2175"/>
                    </a:lnTo>
                    <a:cubicBezTo>
                      <a:pt x="1" y="2301"/>
                      <a:pt x="1" y="2521"/>
                      <a:pt x="127" y="2647"/>
                    </a:cubicBezTo>
                    <a:lnTo>
                      <a:pt x="788" y="3309"/>
                    </a:lnTo>
                    <a:cubicBezTo>
                      <a:pt x="851" y="3372"/>
                      <a:pt x="938" y="3404"/>
                      <a:pt x="1024" y="3404"/>
                    </a:cubicBezTo>
                    <a:cubicBezTo>
                      <a:pt x="1111" y="3404"/>
                      <a:pt x="1198" y="3372"/>
                      <a:pt x="1261" y="3309"/>
                    </a:cubicBezTo>
                    <a:cubicBezTo>
                      <a:pt x="1387" y="3183"/>
                      <a:pt x="1387" y="2962"/>
                      <a:pt x="1261" y="2836"/>
                    </a:cubicBezTo>
                    <a:lnTo>
                      <a:pt x="1135" y="2710"/>
                    </a:lnTo>
                    <a:lnTo>
                      <a:pt x="1702" y="2710"/>
                    </a:lnTo>
                    <a:cubicBezTo>
                      <a:pt x="2647" y="2710"/>
                      <a:pt x="3372" y="1986"/>
                      <a:pt x="3372" y="1041"/>
                    </a:cubicBezTo>
                    <a:lnTo>
                      <a:pt x="3372" y="348"/>
                    </a:lnTo>
                    <a:cubicBezTo>
                      <a:pt x="3372" y="159"/>
                      <a:pt x="3214" y="1"/>
                      <a:pt x="3025" y="1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7678;p86">
                <a:extLst>
                  <a:ext uri="{FF2B5EF4-FFF2-40B4-BE49-F238E27FC236}">
                    <a16:creationId xmlns:a16="http://schemas.microsoft.com/office/drawing/2014/main" id="{8F53AFAD-E733-39C4-34BA-B5E5DEA4FA9F}"/>
                  </a:ext>
                </a:extLst>
              </p:cNvPr>
              <p:cNvSpPr/>
              <p:nvPr/>
            </p:nvSpPr>
            <p:spPr>
              <a:xfrm>
                <a:off x="-35429450" y="3921175"/>
                <a:ext cx="843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403" extrusionOk="0">
                    <a:moveTo>
                      <a:pt x="2360" y="0"/>
                    </a:moveTo>
                    <a:cubicBezTo>
                      <a:pt x="2269" y="0"/>
                      <a:pt x="2175" y="32"/>
                      <a:pt x="2112" y="95"/>
                    </a:cubicBezTo>
                    <a:cubicBezTo>
                      <a:pt x="2017" y="221"/>
                      <a:pt x="2017" y="441"/>
                      <a:pt x="2112" y="567"/>
                    </a:cubicBezTo>
                    <a:lnTo>
                      <a:pt x="2238" y="693"/>
                    </a:lnTo>
                    <a:lnTo>
                      <a:pt x="1702" y="693"/>
                    </a:lnTo>
                    <a:cubicBezTo>
                      <a:pt x="757" y="693"/>
                      <a:pt x="1" y="1418"/>
                      <a:pt x="1" y="2363"/>
                    </a:cubicBezTo>
                    <a:lnTo>
                      <a:pt x="1" y="3056"/>
                    </a:lnTo>
                    <a:cubicBezTo>
                      <a:pt x="1" y="3245"/>
                      <a:pt x="158" y="3403"/>
                      <a:pt x="347" y="3403"/>
                    </a:cubicBezTo>
                    <a:cubicBezTo>
                      <a:pt x="536" y="3403"/>
                      <a:pt x="694" y="3245"/>
                      <a:pt x="694" y="3056"/>
                    </a:cubicBezTo>
                    <a:lnTo>
                      <a:pt x="694" y="2332"/>
                    </a:lnTo>
                    <a:cubicBezTo>
                      <a:pt x="694" y="1796"/>
                      <a:pt x="1167" y="1292"/>
                      <a:pt x="1734" y="1292"/>
                    </a:cubicBezTo>
                    <a:lnTo>
                      <a:pt x="2269" y="1292"/>
                    </a:lnTo>
                    <a:lnTo>
                      <a:pt x="2175" y="1418"/>
                    </a:lnTo>
                    <a:cubicBezTo>
                      <a:pt x="2017" y="1544"/>
                      <a:pt x="2017" y="1733"/>
                      <a:pt x="2112" y="1891"/>
                    </a:cubicBezTo>
                    <a:cubicBezTo>
                      <a:pt x="2175" y="1954"/>
                      <a:pt x="2269" y="1985"/>
                      <a:pt x="2360" y="1985"/>
                    </a:cubicBezTo>
                    <a:cubicBezTo>
                      <a:pt x="2450" y="1985"/>
                      <a:pt x="2537" y="1954"/>
                      <a:pt x="2584" y="1891"/>
                    </a:cubicBezTo>
                    <a:lnTo>
                      <a:pt x="3277" y="1229"/>
                    </a:lnTo>
                    <a:cubicBezTo>
                      <a:pt x="3372" y="1103"/>
                      <a:pt x="3372" y="882"/>
                      <a:pt x="3277" y="756"/>
                    </a:cubicBezTo>
                    <a:lnTo>
                      <a:pt x="2584" y="95"/>
                    </a:lnTo>
                    <a:cubicBezTo>
                      <a:pt x="2537" y="32"/>
                      <a:pt x="2450" y="0"/>
                      <a:pt x="2360" y="0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679;p86">
                <a:extLst>
                  <a:ext uri="{FF2B5EF4-FFF2-40B4-BE49-F238E27FC236}">
                    <a16:creationId xmlns:a16="http://schemas.microsoft.com/office/drawing/2014/main" id="{9F7316A1-6FC8-B826-170A-5CC3D5BB82C1}"/>
                  </a:ext>
                </a:extLst>
              </p:cNvPr>
              <p:cNvSpPr/>
              <p:nvPr/>
            </p:nvSpPr>
            <p:spPr>
              <a:xfrm>
                <a:off x="-35481425" y="4021975"/>
                <a:ext cx="1370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419" extrusionOk="0">
                    <a:moveTo>
                      <a:pt x="1009" y="1"/>
                    </a:moveTo>
                    <a:cubicBezTo>
                      <a:pt x="473" y="1"/>
                      <a:pt x="1" y="473"/>
                      <a:pt x="1" y="1072"/>
                    </a:cubicBezTo>
                    <a:lnTo>
                      <a:pt x="1" y="1419"/>
                    </a:lnTo>
                    <a:lnTo>
                      <a:pt x="5482" y="1419"/>
                    </a:lnTo>
                    <a:lnTo>
                      <a:pt x="5482" y="1072"/>
                    </a:lnTo>
                    <a:lnTo>
                      <a:pt x="5451" y="1072"/>
                    </a:lnTo>
                    <a:cubicBezTo>
                      <a:pt x="5451" y="505"/>
                      <a:pt x="5010" y="1"/>
                      <a:pt x="4443" y="1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680;p86">
                <a:extLst>
                  <a:ext uri="{FF2B5EF4-FFF2-40B4-BE49-F238E27FC236}">
                    <a16:creationId xmlns:a16="http://schemas.microsoft.com/office/drawing/2014/main" id="{ACF39FF3-3D8E-66CA-1007-620B904546AB}"/>
                  </a:ext>
                </a:extLst>
              </p:cNvPr>
              <p:cNvSpPr/>
              <p:nvPr/>
            </p:nvSpPr>
            <p:spPr>
              <a:xfrm>
                <a:off x="-35481425" y="4073975"/>
                <a:ext cx="1362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3435" extrusionOk="0">
                    <a:moveTo>
                      <a:pt x="1" y="0"/>
                    </a:moveTo>
                    <a:lnTo>
                      <a:pt x="1" y="3434"/>
                    </a:lnTo>
                    <a:lnTo>
                      <a:pt x="5451" y="3434"/>
                    </a:lnTo>
                    <a:lnTo>
                      <a:pt x="5451" y="0"/>
                    </a:ln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681;p86">
                <a:extLst>
                  <a:ext uri="{FF2B5EF4-FFF2-40B4-BE49-F238E27FC236}">
                    <a16:creationId xmlns:a16="http://schemas.microsoft.com/office/drawing/2014/main" id="{CD09C399-5310-6643-0D15-8425F5E311EF}"/>
                  </a:ext>
                </a:extLst>
              </p:cNvPr>
              <p:cNvSpPr/>
              <p:nvPr/>
            </p:nvSpPr>
            <p:spPr>
              <a:xfrm>
                <a:off x="-35481425" y="4176350"/>
                <a:ext cx="1362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1387" extrusionOk="0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46"/>
                      <a:pt x="410" y="1387"/>
                      <a:pt x="1009" y="1387"/>
                    </a:cubicBezTo>
                    <a:lnTo>
                      <a:pt x="4443" y="1387"/>
                    </a:lnTo>
                    <a:cubicBezTo>
                      <a:pt x="4978" y="1387"/>
                      <a:pt x="5451" y="914"/>
                      <a:pt x="5451" y="347"/>
                    </a:cubicBezTo>
                    <a:lnTo>
                      <a:pt x="5451" y="1"/>
                    </a:ln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682;p86">
                <a:extLst>
                  <a:ext uri="{FF2B5EF4-FFF2-40B4-BE49-F238E27FC236}">
                    <a16:creationId xmlns:a16="http://schemas.microsoft.com/office/drawing/2014/main" id="{10709210-0670-4C99-34F7-E31E7EBC0C98}"/>
                  </a:ext>
                </a:extLst>
              </p:cNvPr>
              <p:cNvSpPr/>
              <p:nvPr/>
            </p:nvSpPr>
            <p:spPr>
              <a:xfrm>
                <a:off x="-35327050" y="3919600"/>
                <a:ext cx="1370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55" extrusionOk="0"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1355"/>
                    </a:lnTo>
                    <a:lnTo>
                      <a:pt x="5482" y="1355"/>
                    </a:lnTo>
                    <a:lnTo>
                      <a:pt x="5482" y="1008"/>
                    </a:lnTo>
                    <a:cubicBezTo>
                      <a:pt x="5482" y="473"/>
                      <a:pt x="5010" y="0"/>
                      <a:pt x="4443" y="0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683;p86">
                <a:extLst>
                  <a:ext uri="{FF2B5EF4-FFF2-40B4-BE49-F238E27FC236}">
                    <a16:creationId xmlns:a16="http://schemas.microsoft.com/office/drawing/2014/main" id="{20C64073-4364-9066-613C-2755238D8A22}"/>
                  </a:ext>
                </a:extLst>
              </p:cNvPr>
              <p:cNvSpPr/>
              <p:nvPr/>
            </p:nvSpPr>
            <p:spPr>
              <a:xfrm>
                <a:off x="-35327825" y="3970800"/>
                <a:ext cx="1362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3435" extrusionOk="0">
                    <a:moveTo>
                      <a:pt x="0" y="0"/>
                    </a:moveTo>
                    <a:lnTo>
                      <a:pt x="0" y="3434"/>
                    </a:lnTo>
                    <a:lnTo>
                      <a:pt x="5450" y="3434"/>
                    </a:lnTo>
                    <a:lnTo>
                      <a:pt x="5450" y="0"/>
                    </a:ln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684;p86">
                <a:extLst>
                  <a:ext uri="{FF2B5EF4-FFF2-40B4-BE49-F238E27FC236}">
                    <a16:creationId xmlns:a16="http://schemas.microsoft.com/office/drawing/2014/main" id="{037D4980-D406-B791-C158-AEE2B6A7DC72}"/>
                  </a:ext>
                </a:extLst>
              </p:cNvPr>
              <p:cNvSpPr/>
              <p:nvPr/>
            </p:nvSpPr>
            <p:spPr>
              <a:xfrm>
                <a:off x="-35327825" y="4073975"/>
                <a:ext cx="1362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1418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14"/>
                      <a:pt x="473" y="1418"/>
                      <a:pt x="1008" y="1418"/>
                    </a:cubicBezTo>
                    <a:lnTo>
                      <a:pt x="4442" y="1418"/>
                    </a:lnTo>
                    <a:cubicBezTo>
                      <a:pt x="4978" y="1418"/>
                      <a:pt x="5450" y="945"/>
                      <a:pt x="5450" y="347"/>
                    </a:cubicBezTo>
                    <a:lnTo>
                      <a:pt x="5450" y="0"/>
                    </a:ln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187;p63">
              <a:extLst>
                <a:ext uri="{FF2B5EF4-FFF2-40B4-BE49-F238E27FC236}">
                  <a16:creationId xmlns:a16="http://schemas.microsoft.com/office/drawing/2014/main" id="{E55285FE-9B7A-4FC7-8D7C-56F9C94F7A82}"/>
                </a:ext>
              </a:extLst>
            </p:cNvPr>
            <p:cNvSpPr txBox="1"/>
            <p:nvPr/>
          </p:nvSpPr>
          <p:spPr>
            <a:xfrm flipH="1">
              <a:off x="3682078" y="2810220"/>
              <a:ext cx="1818752" cy="464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Etablir communication UART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3B50BCC-A321-29DF-25F9-1B8C9FB0C1B4}"/>
              </a:ext>
            </a:extLst>
          </p:cNvPr>
          <p:cNvGrpSpPr/>
          <p:nvPr/>
        </p:nvGrpSpPr>
        <p:grpSpPr>
          <a:xfrm>
            <a:off x="6080434" y="1838198"/>
            <a:ext cx="1652984" cy="1443798"/>
            <a:chOff x="6080434" y="1838198"/>
            <a:chExt cx="1652984" cy="1443798"/>
          </a:xfrm>
        </p:grpSpPr>
        <p:grpSp>
          <p:nvGrpSpPr>
            <p:cNvPr id="14" name="Google Shape;8776;p87">
              <a:extLst>
                <a:ext uri="{FF2B5EF4-FFF2-40B4-BE49-F238E27FC236}">
                  <a16:creationId xmlns:a16="http://schemas.microsoft.com/office/drawing/2014/main" id="{4317AB58-A999-32F8-2420-E874CF6CF7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87815" y="1838198"/>
              <a:ext cx="720000" cy="720000"/>
              <a:chOff x="-13512225" y="3211525"/>
              <a:chExt cx="353675" cy="353675"/>
            </a:xfrm>
          </p:grpSpPr>
          <p:sp>
            <p:nvSpPr>
              <p:cNvPr id="15" name="Google Shape;8777;p87">
                <a:extLst>
                  <a:ext uri="{FF2B5EF4-FFF2-40B4-BE49-F238E27FC236}">
                    <a16:creationId xmlns:a16="http://schemas.microsoft.com/office/drawing/2014/main" id="{3831736D-DA7A-D279-4792-C1EC65ED41E2}"/>
                  </a:ext>
                </a:extLst>
              </p:cNvPr>
              <p:cNvSpPr/>
              <p:nvPr/>
            </p:nvSpPr>
            <p:spPr>
              <a:xfrm>
                <a:off x="-13283825" y="3482475"/>
                <a:ext cx="12527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3309" extrusionOk="0">
                    <a:moveTo>
                      <a:pt x="1671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1" y="3308"/>
                    </a:cubicBezTo>
                    <a:cubicBezTo>
                      <a:pt x="2269" y="3308"/>
                      <a:pt x="2584" y="3056"/>
                      <a:pt x="4790" y="1985"/>
                    </a:cubicBezTo>
                    <a:cubicBezTo>
                      <a:pt x="4884" y="1953"/>
                      <a:pt x="5010" y="1796"/>
                      <a:pt x="5010" y="1638"/>
                    </a:cubicBezTo>
                    <a:cubicBezTo>
                      <a:pt x="5010" y="1481"/>
                      <a:pt x="4947" y="1323"/>
                      <a:pt x="4790" y="1292"/>
                    </a:cubicBezTo>
                    <a:cubicBezTo>
                      <a:pt x="2584" y="221"/>
                      <a:pt x="2269" y="0"/>
                      <a:pt x="1671" y="0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778;p87">
                <a:extLst>
                  <a:ext uri="{FF2B5EF4-FFF2-40B4-BE49-F238E27FC236}">
                    <a16:creationId xmlns:a16="http://schemas.microsoft.com/office/drawing/2014/main" id="{ACEC5EB4-38A9-6668-86FA-9C9048DA0F11}"/>
                  </a:ext>
                </a:extLst>
              </p:cNvPr>
              <p:cNvSpPr/>
              <p:nvPr/>
            </p:nvSpPr>
            <p:spPr>
              <a:xfrm>
                <a:off x="-13512225" y="3211525"/>
                <a:ext cx="353675" cy="249700"/>
              </a:xfrm>
              <a:custGeom>
                <a:avLst/>
                <a:gdLst/>
                <a:ahLst/>
                <a:cxnLst/>
                <a:rect l="l" t="t" r="r" b="b"/>
                <a:pathLst>
                  <a:path w="14147" h="9988" extrusionOk="0">
                    <a:moveTo>
                      <a:pt x="6679" y="1702"/>
                    </a:moveTo>
                    <a:cubicBezTo>
                      <a:pt x="7152" y="1702"/>
                      <a:pt x="7499" y="2048"/>
                      <a:pt x="7499" y="2521"/>
                    </a:cubicBezTo>
                    <a:cubicBezTo>
                      <a:pt x="7499" y="2993"/>
                      <a:pt x="7152" y="3340"/>
                      <a:pt x="6679" y="3340"/>
                    </a:cubicBezTo>
                    <a:cubicBezTo>
                      <a:pt x="6207" y="3340"/>
                      <a:pt x="5829" y="2993"/>
                      <a:pt x="5829" y="2521"/>
                    </a:cubicBezTo>
                    <a:cubicBezTo>
                      <a:pt x="5829" y="2048"/>
                      <a:pt x="6207" y="1702"/>
                      <a:pt x="6679" y="1702"/>
                    </a:cubicBezTo>
                    <a:close/>
                    <a:moveTo>
                      <a:pt x="4191" y="2143"/>
                    </a:moveTo>
                    <a:cubicBezTo>
                      <a:pt x="4663" y="2143"/>
                      <a:pt x="5010" y="2489"/>
                      <a:pt x="5010" y="2962"/>
                    </a:cubicBezTo>
                    <a:cubicBezTo>
                      <a:pt x="5010" y="3434"/>
                      <a:pt x="4663" y="3781"/>
                      <a:pt x="4191" y="3781"/>
                    </a:cubicBezTo>
                    <a:cubicBezTo>
                      <a:pt x="3718" y="3781"/>
                      <a:pt x="3371" y="3434"/>
                      <a:pt x="3371" y="2962"/>
                    </a:cubicBezTo>
                    <a:cubicBezTo>
                      <a:pt x="3371" y="2489"/>
                      <a:pt x="3718" y="2143"/>
                      <a:pt x="4191" y="2143"/>
                    </a:cubicBezTo>
                    <a:close/>
                    <a:moveTo>
                      <a:pt x="2521" y="4191"/>
                    </a:moveTo>
                    <a:cubicBezTo>
                      <a:pt x="2993" y="4191"/>
                      <a:pt x="3371" y="4537"/>
                      <a:pt x="3371" y="5010"/>
                    </a:cubicBezTo>
                    <a:cubicBezTo>
                      <a:pt x="3371" y="5482"/>
                      <a:pt x="2993" y="5829"/>
                      <a:pt x="2521" y="5829"/>
                    </a:cubicBezTo>
                    <a:cubicBezTo>
                      <a:pt x="2048" y="5829"/>
                      <a:pt x="1702" y="5482"/>
                      <a:pt x="1702" y="5010"/>
                    </a:cubicBezTo>
                    <a:cubicBezTo>
                      <a:pt x="1702" y="4537"/>
                      <a:pt x="2048" y="4191"/>
                      <a:pt x="2521" y="4191"/>
                    </a:cubicBezTo>
                    <a:close/>
                    <a:moveTo>
                      <a:pt x="10397" y="3340"/>
                    </a:moveTo>
                    <a:cubicBezTo>
                      <a:pt x="11563" y="3340"/>
                      <a:pt x="12508" y="4096"/>
                      <a:pt x="12508" y="5010"/>
                    </a:cubicBezTo>
                    <a:cubicBezTo>
                      <a:pt x="12508" y="5923"/>
                      <a:pt x="11563" y="6648"/>
                      <a:pt x="10397" y="6648"/>
                    </a:cubicBezTo>
                    <a:cubicBezTo>
                      <a:pt x="9263" y="6648"/>
                      <a:pt x="8318" y="5892"/>
                      <a:pt x="8318" y="5010"/>
                    </a:cubicBezTo>
                    <a:cubicBezTo>
                      <a:pt x="8318" y="4096"/>
                      <a:pt x="9263" y="3340"/>
                      <a:pt x="10397" y="3340"/>
                    </a:cubicBezTo>
                    <a:close/>
                    <a:moveTo>
                      <a:pt x="4191" y="6270"/>
                    </a:moveTo>
                    <a:cubicBezTo>
                      <a:pt x="4663" y="6270"/>
                      <a:pt x="5010" y="6616"/>
                      <a:pt x="5010" y="7089"/>
                    </a:cubicBezTo>
                    <a:cubicBezTo>
                      <a:pt x="5010" y="7562"/>
                      <a:pt x="4663" y="7908"/>
                      <a:pt x="4191" y="7908"/>
                    </a:cubicBezTo>
                    <a:cubicBezTo>
                      <a:pt x="3718" y="7908"/>
                      <a:pt x="3371" y="7562"/>
                      <a:pt x="3371" y="7089"/>
                    </a:cubicBezTo>
                    <a:cubicBezTo>
                      <a:pt x="3371" y="6616"/>
                      <a:pt x="3718" y="6270"/>
                      <a:pt x="4191" y="6270"/>
                    </a:cubicBezTo>
                    <a:close/>
                    <a:moveTo>
                      <a:pt x="6679" y="6648"/>
                    </a:moveTo>
                    <a:cubicBezTo>
                      <a:pt x="7152" y="6648"/>
                      <a:pt x="7499" y="6994"/>
                      <a:pt x="7499" y="7499"/>
                    </a:cubicBezTo>
                    <a:cubicBezTo>
                      <a:pt x="7499" y="7971"/>
                      <a:pt x="7152" y="8318"/>
                      <a:pt x="6679" y="8318"/>
                    </a:cubicBezTo>
                    <a:cubicBezTo>
                      <a:pt x="6207" y="8318"/>
                      <a:pt x="5829" y="7971"/>
                      <a:pt x="5829" y="7499"/>
                    </a:cubicBezTo>
                    <a:cubicBezTo>
                      <a:pt x="5829" y="7057"/>
                      <a:pt x="6207" y="6648"/>
                      <a:pt x="6679" y="6648"/>
                    </a:cubicBezTo>
                    <a:close/>
                    <a:moveTo>
                      <a:pt x="7089" y="0"/>
                    </a:moveTo>
                    <a:cubicBezTo>
                      <a:pt x="3245" y="0"/>
                      <a:pt x="63" y="2237"/>
                      <a:pt x="63" y="5010"/>
                    </a:cubicBezTo>
                    <a:cubicBezTo>
                      <a:pt x="0" y="7751"/>
                      <a:pt x="3214" y="9987"/>
                      <a:pt x="7089" y="9987"/>
                    </a:cubicBezTo>
                    <a:cubicBezTo>
                      <a:pt x="10964" y="9987"/>
                      <a:pt x="14146" y="7751"/>
                      <a:pt x="14146" y="5010"/>
                    </a:cubicBezTo>
                    <a:cubicBezTo>
                      <a:pt x="14146" y="2300"/>
                      <a:pt x="10964" y="0"/>
                      <a:pt x="7089" y="0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779;p87">
                <a:extLst>
                  <a:ext uri="{FF2B5EF4-FFF2-40B4-BE49-F238E27FC236}">
                    <a16:creationId xmlns:a16="http://schemas.microsoft.com/office/drawing/2014/main" id="{681D4963-DAD2-FE38-486A-EA88B1B67E51}"/>
                  </a:ext>
                </a:extLst>
              </p:cNvPr>
              <p:cNvSpPr/>
              <p:nvPr/>
            </p:nvSpPr>
            <p:spPr>
              <a:xfrm>
                <a:off x="-13512225" y="3483250"/>
                <a:ext cx="100050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246" extrusionOk="0">
                    <a:moveTo>
                      <a:pt x="4002" y="1"/>
                    </a:moveTo>
                    <a:cubicBezTo>
                      <a:pt x="2206" y="127"/>
                      <a:pt x="63" y="536"/>
                      <a:pt x="63" y="1607"/>
                    </a:cubicBezTo>
                    <a:cubicBezTo>
                      <a:pt x="0" y="2710"/>
                      <a:pt x="2174" y="3120"/>
                      <a:pt x="4002" y="3246"/>
                    </a:cubicBezTo>
                    <a:cubicBezTo>
                      <a:pt x="3592" y="2805"/>
                      <a:pt x="3371" y="2206"/>
                      <a:pt x="3371" y="1607"/>
                    </a:cubicBezTo>
                    <a:cubicBezTo>
                      <a:pt x="3371" y="1040"/>
                      <a:pt x="3592" y="442"/>
                      <a:pt x="4002" y="1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780;p87">
                <a:extLst>
                  <a:ext uri="{FF2B5EF4-FFF2-40B4-BE49-F238E27FC236}">
                    <a16:creationId xmlns:a16="http://schemas.microsoft.com/office/drawing/2014/main" id="{9A7F2269-22E3-E5E4-5B1E-BA6688B8A21C}"/>
                  </a:ext>
                </a:extLst>
              </p:cNvPr>
              <p:cNvSpPr/>
              <p:nvPr/>
            </p:nvSpPr>
            <p:spPr>
              <a:xfrm>
                <a:off x="-13407475" y="3483250"/>
                <a:ext cx="36250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3246" extrusionOk="0">
                    <a:moveTo>
                      <a:pt x="1418" y="1"/>
                    </a:moveTo>
                    <a:lnTo>
                      <a:pt x="1418" y="1"/>
                    </a:lnTo>
                    <a:cubicBezTo>
                      <a:pt x="1103" y="32"/>
                      <a:pt x="788" y="190"/>
                      <a:pt x="505" y="442"/>
                    </a:cubicBezTo>
                    <a:cubicBezTo>
                      <a:pt x="190" y="757"/>
                      <a:pt x="1" y="1166"/>
                      <a:pt x="1" y="1607"/>
                    </a:cubicBezTo>
                    <a:cubicBezTo>
                      <a:pt x="1" y="2048"/>
                      <a:pt x="158" y="2489"/>
                      <a:pt x="505" y="2805"/>
                    </a:cubicBezTo>
                    <a:cubicBezTo>
                      <a:pt x="788" y="3025"/>
                      <a:pt x="1103" y="3183"/>
                      <a:pt x="1450" y="3246"/>
                    </a:cubicBezTo>
                    <a:cubicBezTo>
                      <a:pt x="1072" y="2805"/>
                      <a:pt x="820" y="2206"/>
                      <a:pt x="820" y="1607"/>
                    </a:cubicBezTo>
                    <a:cubicBezTo>
                      <a:pt x="820" y="977"/>
                      <a:pt x="1072" y="442"/>
                      <a:pt x="1418" y="1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781;p87">
                <a:extLst>
                  <a:ext uri="{FF2B5EF4-FFF2-40B4-BE49-F238E27FC236}">
                    <a16:creationId xmlns:a16="http://schemas.microsoft.com/office/drawing/2014/main" id="{CA4EE4A4-CB2B-9973-C86B-C16CF27865A1}"/>
                  </a:ext>
                </a:extLst>
              </p:cNvPr>
              <p:cNvSpPr/>
              <p:nvPr/>
            </p:nvSpPr>
            <p:spPr>
              <a:xfrm>
                <a:off x="-13366525" y="3485625"/>
                <a:ext cx="701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3057" extrusionOk="0">
                    <a:moveTo>
                      <a:pt x="1072" y="0"/>
                    </a:moveTo>
                    <a:cubicBezTo>
                      <a:pt x="442" y="221"/>
                      <a:pt x="1" y="819"/>
                      <a:pt x="1" y="1512"/>
                    </a:cubicBezTo>
                    <a:cubicBezTo>
                      <a:pt x="1" y="2237"/>
                      <a:pt x="442" y="2836"/>
                      <a:pt x="1072" y="3056"/>
                    </a:cubicBezTo>
                    <a:cubicBezTo>
                      <a:pt x="1702" y="2962"/>
                      <a:pt x="2301" y="2867"/>
                      <a:pt x="2805" y="2710"/>
                    </a:cubicBezTo>
                    <a:cubicBezTo>
                      <a:pt x="2616" y="2363"/>
                      <a:pt x="2490" y="1953"/>
                      <a:pt x="2490" y="1512"/>
                    </a:cubicBezTo>
                    <a:cubicBezTo>
                      <a:pt x="2490" y="1071"/>
                      <a:pt x="2616" y="693"/>
                      <a:pt x="2805" y="347"/>
                    </a:cubicBezTo>
                    <a:cubicBezTo>
                      <a:pt x="2301" y="189"/>
                      <a:pt x="1702" y="63"/>
                      <a:pt x="1072" y="0"/>
                    </a:cubicBezTo>
                    <a:close/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187;p63">
              <a:extLst>
                <a:ext uri="{FF2B5EF4-FFF2-40B4-BE49-F238E27FC236}">
                  <a16:creationId xmlns:a16="http://schemas.microsoft.com/office/drawing/2014/main" id="{CE5B2F6F-33D7-2EC7-4727-1FAC13CD524B}"/>
                </a:ext>
              </a:extLst>
            </p:cNvPr>
            <p:cNvSpPr txBox="1"/>
            <p:nvPr/>
          </p:nvSpPr>
          <p:spPr>
            <a:xfrm flipH="1">
              <a:off x="6080434" y="2817482"/>
              <a:ext cx="1652984" cy="464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Epilogue"/>
                  <a:ea typeface="Epilogue"/>
                  <a:cs typeface="Epilogue"/>
                  <a:sym typeface="Epilogue"/>
                </a:rPr>
                <a:t>Design de l’application C#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06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clusions and Recommendations: A Summary of Key Findings for College by Slidesgo">
  <a:themeElements>
    <a:clrScheme name="Simple Light">
      <a:dk1>
        <a:srgbClr val="FFFFFF"/>
      </a:dk1>
      <a:lt1>
        <a:srgbClr val="211F34"/>
      </a:lt1>
      <a:dk2>
        <a:srgbClr val="818FF9"/>
      </a:dk2>
      <a:lt2>
        <a:srgbClr val="FFDE6F"/>
      </a:lt2>
      <a:accent1>
        <a:srgbClr val="5C6ACF"/>
      </a:accent1>
      <a:accent2>
        <a:srgbClr val="F3B0F3"/>
      </a:accent2>
      <a:accent3>
        <a:srgbClr val="2E2D4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135</Words>
  <Application>Microsoft Office PowerPoint</Application>
  <PresentationFormat>Affichage à l'écran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Barlow</vt:lpstr>
      <vt:lpstr>Epilogue</vt:lpstr>
      <vt:lpstr>Conclusions and Recommendations: A Summary of Key Findings for College by Slidesgo</vt:lpstr>
      <vt:lpstr>POBJ 2202 Interface kit ARM</vt:lpstr>
      <vt:lpstr>Présentation PowerPoint</vt:lpstr>
      <vt:lpstr>Sommaire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POBJ 2202 Interface kit ARM</dc:title>
  <dc:creator>Miguel Santos</dc:creator>
  <cp:lastModifiedBy>Miguel Santos</cp:lastModifiedBy>
  <cp:revision>2</cp:revision>
  <dcterms:modified xsi:type="dcterms:W3CDTF">2023-06-13T07:32:35Z</dcterms:modified>
</cp:coreProperties>
</file>