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65" r:id="rId6"/>
    <p:sldId id="261" r:id="rId7"/>
    <p:sldId id="266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007BB-8397-481F-B1D7-6407B9000F8C}" v="105" dt="2024-06-17T12:37:10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Pitton" userId="c6f509e2-2e7d-4161-8b9c-2382446cac9b" providerId="ADAL" clId="{49D007BB-8397-481F-B1D7-6407B9000F8C}"/>
    <pc:docChg chg="undo custSel addSld delSld modSld sldOrd">
      <pc:chgData name="Samuel Pitton" userId="c6f509e2-2e7d-4161-8b9c-2382446cac9b" providerId="ADAL" clId="{49D007BB-8397-481F-B1D7-6407B9000F8C}" dt="2024-06-18T08:16:24.600" v="801" actId="313"/>
      <pc:docMkLst>
        <pc:docMk/>
      </pc:docMkLst>
      <pc:sldChg chg="modSp mod">
        <pc:chgData name="Samuel Pitton" userId="c6f509e2-2e7d-4161-8b9c-2382446cac9b" providerId="ADAL" clId="{49D007BB-8397-481F-B1D7-6407B9000F8C}" dt="2024-06-17T12:18:41.372" v="2" actId="1076"/>
        <pc:sldMkLst>
          <pc:docMk/>
          <pc:sldMk cId="1769430128" sldId="256"/>
        </pc:sldMkLst>
        <pc:spChg chg="mod">
          <ac:chgData name="Samuel Pitton" userId="c6f509e2-2e7d-4161-8b9c-2382446cac9b" providerId="ADAL" clId="{49D007BB-8397-481F-B1D7-6407B9000F8C}" dt="2024-06-17T12:18:41.372" v="2" actId="1076"/>
          <ac:spMkLst>
            <pc:docMk/>
            <pc:sldMk cId="1769430128" sldId="256"/>
            <ac:spMk id="2" creationId="{EBBFB7F5-FFAA-4020-A51D-265BC8ED68C2}"/>
          </ac:spMkLst>
        </pc:spChg>
      </pc:sldChg>
      <pc:sldChg chg="addSp delSp modSp mod">
        <pc:chgData name="Samuel Pitton" userId="c6f509e2-2e7d-4161-8b9c-2382446cac9b" providerId="ADAL" clId="{49D007BB-8397-481F-B1D7-6407B9000F8C}" dt="2024-06-17T12:34:14.333" v="673" actId="20577"/>
        <pc:sldMkLst>
          <pc:docMk/>
          <pc:sldMk cId="1200668826" sldId="257"/>
        </pc:sldMkLst>
        <pc:spChg chg="mod">
          <ac:chgData name="Samuel Pitton" userId="c6f509e2-2e7d-4161-8b9c-2382446cac9b" providerId="ADAL" clId="{49D007BB-8397-481F-B1D7-6407B9000F8C}" dt="2024-06-17T12:27:13.307" v="477" actId="26606"/>
          <ac:spMkLst>
            <pc:docMk/>
            <pc:sldMk cId="1200668826" sldId="257"/>
            <ac:spMk id="2" creationId="{5FB00FB1-1132-4FB5-A6F0-9514ED94C633}"/>
          </ac:spMkLst>
        </pc:spChg>
        <pc:spChg chg="add mod ord">
          <ac:chgData name="Samuel Pitton" userId="c6f509e2-2e7d-4161-8b9c-2382446cac9b" providerId="ADAL" clId="{49D007BB-8397-481F-B1D7-6407B9000F8C}" dt="2024-06-17T12:34:14.333" v="673" actId="20577"/>
          <ac:spMkLst>
            <pc:docMk/>
            <pc:sldMk cId="1200668826" sldId="257"/>
            <ac:spMk id="4" creationId="{C807C8F6-F365-4A3A-8723-203F04DE7CDC}"/>
          </ac:spMkLst>
        </pc:spChg>
        <pc:spChg chg="add mod">
          <ac:chgData name="Samuel Pitton" userId="c6f509e2-2e7d-4161-8b9c-2382446cac9b" providerId="ADAL" clId="{49D007BB-8397-481F-B1D7-6407B9000F8C}" dt="2024-06-17T12:27:38.799" v="485" actId="208"/>
          <ac:spMkLst>
            <pc:docMk/>
            <pc:sldMk cId="1200668826" sldId="257"/>
            <ac:spMk id="5" creationId="{7BD558A7-8951-4891-9239-3A5015D53910}"/>
          </ac:spMkLst>
        </pc:spChg>
        <pc:spChg chg="add mod">
          <ac:chgData name="Samuel Pitton" userId="c6f509e2-2e7d-4161-8b9c-2382446cac9b" providerId="ADAL" clId="{49D007BB-8397-481F-B1D7-6407B9000F8C}" dt="2024-06-17T12:27:51.874" v="491" actId="14100"/>
          <ac:spMkLst>
            <pc:docMk/>
            <pc:sldMk cId="1200668826" sldId="257"/>
            <ac:spMk id="18" creationId="{5F5BC900-CBDA-45F0-BDC2-B051CACD7122}"/>
          </ac:spMkLst>
        </pc:spChg>
        <pc:spChg chg="add mod">
          <ac:chgData name="Samuel Pitton" userId="c6f509e2-2e7d-4161-8b9c-2382446cac9b" providerId="ADAL" clId="{49D007BB-8397-481F-B1D7-6407B9000F8C}" dt="2024-06-17T12:28:03.225" v="494" actId="14100"/>
          <ac:spMkLst>
            <pc:docMk/>
            <pc:sldMk cId="1200668826" sldId="257"/>
            <ac:spMk id="19" creationId="{EB9481B6-F37A-425C-A0E9-5D03DFEDF859}"/>
          </ac:spMkLst>
        </pc:spChg>
        <pc:spChg chg="del">
          <ac:chgData name="Samuel Pitton" userId="c6f509e2-2e7d-4161-8b9c-2382446cac9b" providerId="ADAL" clId="{49D007BB-8397-481F-B1D7-6407B9000F8C}" dt="2024-06-17T12:27:06.770" v="475" actId="26606"/>
          <ac:spMkLst>
            <pc:docMk/>
            <pc:sldMk cId="1200668826" sldId="257"/>
            <ac:spMk id="20" creationId="{A8384FB5-9ADC-4DDC-881B-597D56F5B15D}"/>
          </ac:spMkLst>
        </pc:spChg>
        <pc:spChg chg="del">
          <ac:chgData name="Samuel Pitton" userId="c6f509e2-2e7d-4161-8b9c-2382446cac9b" providerId="ADAL" clId="{49D007BB-8397-481F-B1D7-6407B9000F8C}" dt="2024-06-17T12:27:06.770" v="475" actId="26606"/>
          <ac:spMkLst>
            <pc:docMk/>
            <pc:sldMk cId="1200668826" sldId="257"/>
            <ac:spMk id="22" creationId="{1199E1B1-A8C0-4FE8-A5A8-1CB41D69F857}"/>
          </ac:spMkLst>
        </pc:spChg>
        <pc:spChg chg="del">
          <ac:chgData name="Samuel Pitton" userId="c6f509e2-2e7d-4161-8b9c-2382446cac9b" providerId="ADAL" clId="{49D007BB-8397-481F-B1D7-6407B9000F8C}" dt="2024-06-17T12:27:06.770" v="475" actId="26606"/>
          <ac:spMkLst>
            <pc:docMk/>
            <pc:sldMk cId="1200668826" sldId="257"/>
            <ac:spMk id="24" creationId="{84A8DE83-DE75-4B41-9DB4-A7EC0B0DEC0B}"/>
          </ac:spMkLst>
        </pc:spChg>
        <pc:spChg chg="del">
          <ac:chgData name="Samuel Pitton" userId="c6f509e2-2e7d-4161-8b9c-2382446cac9b" providerId="ADAL" clId="{49D007BB-8397-481F-B1D7-6407B9000F8C}" dt="2024-06-17T12:27:06.770" v="475" actId="26606"/>
          <ac:spMkLst>
            <pc:docMk/>
            <pc:sldMk cId="1200668826" sldId="257"/>
            <ac:spMk id="26" creationId="{A7009A0A-BEF5-4EAC-AF15-E4F9F002E239}"/>
          </ac:spMkLst>
        </pc:spChg>
        <pc:spChg chg="add del">
          <ac:chgData name="Samuel Pitton" userId="c6f509e2-2e7d-4161-8b9c-2382446cac9b" providerId="ADAL" clId="{49D007BB-8397-481F-B1D7-6407B9000F8C}" dt="2024-06-17T12:27:13.307" v="477" actId="26606"/>
          <ac:spMkLst>
            <pc:docMk/>
            <pc:sldMk cId="1200668826" sldId="257"/>
            <ac:spMk id="31" creationId="{2B97F24A-32CE-4C1C-A50D-3016B394DCFB}"/>
          </ac:spMkLst>
        </pc:spChg>
        <pc:spChg chg="add del">
          <ac:chgData name="Samuel Pitton" userId="c6f509e2-2e7d-4161-8b9c-2382446cac9b" providerId="ADAL" clId="{49D007BB-8397-481F-B1D7-6407B9000F8C}" dt="2024-06-17T12:27:13.307" v="477" actId="26606"/>
          <ac:spMkLst>
            <pc:docMk/>
            <pc:sldMk cId="1200668826" sldId="257"/>
            <ac:spMk id="33" creationId="{CD8B4F24-440B-49E9-B85D-733523DC064B}"/>
          </ac:spMkLst>
        </pc:spChg>
        <pc:spChg chg="add">
          <ac:chgData name="Samuel Pitton" userId="c6f509e2-2e7d-4161-8b9c-2382446cac9b" providerId="ADAL" clId="{49D007BB-8397-481F-B1D7-6407B9000F8C}" dt="2024-06-17T12:27:13.307" v="477" actId="26606"/>
          <ac:spMkLst>
            <pc:docMk/>
            <pc:sldMk cId="1200668826" sldId="257"/>
            <ac:spMk id="38" creationId="{7FEAE179-C525-48F3-AD47-0E9E2B6F2E2E}"/>
          </ac:spMkLst>
        </pc:spChg>
        <pc:spChg chg="add">
          <ac:chgData name="Samuel Pitton" userId="c6f509e2-2e7d-4161-8b9c-2382446cac9b" providerId="ADAL" clId="{49D007BB-8397-481F-B1D7-6407B9000F8C}" dt="2024-06-17T12:27:13.307" v="477" actId="26606"/>
          <ac:spMkLst>
            <pc:docMk/>
            <pc:sldMk cId="1200668826" sldId="257"/>
            <ac:spMk id="40" creationId="{95C8260E-968F-44E8-A823-ABB431311926}"/>
          </ac:spMkLst>
        </pc:spChg>
        <pc:spChg chg="add">
          <ac:chgData name="Samuel Pitton" userId="c6f509e2-2e7d-4161-8b9c-2382446cac9b" providerId="ADAL" clId="{49D007BB-8397-481F-B1D7-6407B9000F8C}" dt="2024-06-17T12:27:13.307" v="477" actId="26606"/>
          <ac:spMkLst>
            <pc:docMk/>
            <pc:sldMk cId="1200668826" sldId="257"/>
            <ac:spMk id="42" creationId="{2C1BBA94-3F40-40AA-8BB9-E69E25E537C1}"/>
          </ac:spMkLst>
        </pc:spChg>
        <pc:spChg chg="add">
          <ac:chgData name="Samuel Pitton" userId="c6f509e2-2e7d-4161-8b9c-2382446cac9b" providerId="ADAL" clId="{49D007BB-8397-481F-B1D7-6407B9000F8C}" dt="2024-06-17T12:27:13.307" v="477" actId="26606"/>
          <ac:spMkLst>
            <pc:docMk/>
            <pc:sldMk cId="1200668826" sldId="257"/>
            <ac:spMk id="44" creationId="{FE43805F-24A6-46A4-B19B-54F28347355C}"/>
          </ac:spMkLst>
        </pc:spChg>
        <pc:picChg chg="add mod">
          <ac:chgData name="Samuel Pitton" userId="c6f509e2-2e7d-4161-8b9c-2382446cac9b" providerId="ADAL" clId="{49D007BB-8397-481F-B1D7-6407B9000F8C}" dt="2024-06-17T12:27:26.322" v="479" actId="27614"/>
          <ac:picMkLst>
            <pc:docMk/>
            <pc:sldMk cId="1200668826" sldId="257"/>
            <ac:picMk id="10" creationId="{653FB89B-EE25-4B1F-8B9D-D39AA46C3CEF}"/>
          </ac:picMkLst>
        </pc:picChg>
        <pc:picChg chg="del">
          <ac:chgData name="Samuel Pitton" userId="c6f509e2-2e7d-4161-8b9c-2382446cac9b" providerId="ADAL" clId="{49D007BB-8397-481F-B1D7-6407B9000F8C}" dt="2024-06-17T12:19:10.979" v="39" actId="478"/>
          <ac:picMkLst>
            <pc:docMk/>
            <pc:sldMk cId="1200668826" sldId="257"/>
            <ac:picMk id="12" creationId="{251534FB-B1B1-457C-B4A8-69731AD22E29}"/>
          </ac:picMkLst>
        </pc:picChg>
      </pc:sldChg>
      <pc:sldChg chg="addSp delSp modSp del mod">
        <pc:chgData name="Samuel Pitton" userId="c6f509e2-2e7d-4161-8b9c-2382446cac9b" providerId="ADAL" clId="{49D007BB-8397-481F-B1D7-6407B9000F8C}" dt="2024-06-17T12:19:23.286" v="43" actId="47"/>
        <pc:sldMkLst>
          <pc:docMk/>
          <pc:sldMk cId="2583546669" sldId="258"/>
        </pc:sldMkLst>
        <pc:spChg chg="del mod">
          <ac:chgData name="Samuel Pitton" userId="c6f509e2-2e7d-4161-8b9c-2382446cac9b" providerId="ADAL" clId="{49D007BB-8397-481F-B1D7-6407B9000F8C}" dt="2024-06-17T12:19:19.759" v="41" actId="478"/>
          <ac:spMkLst>
            <pc:docMk/>
            <pc:sldMk cId="2583546669" sldId="258"/>
            <ac:spMk id="2" creationId="{46500385-6AE5-41B5-8343-250D72020679}"/>
          </ac:spMkLst>
        </pc:spChg>
        <pc:spChg chg="add mod">
          <ac:chgData name="Samuel Pitton" userId="c6f509e2-2e7d-4161-8b9c-2382446cac9b" providerId="ADAL" clId="{49D007BB-8397-481F-B1D7-6407B9000F8C}" dt="2024-06-17T12:19:20.464" v="42" actId="478"/>
          <ac:spMkLst>
            <pc:docMk/>
            <pc:sldMk cId="2583546669" sldId="258"/>
            <ac:spMk id="5" creationId="{3BECC148-000C-4CD6-A5E6-A1A1F36C9B5C}"/>
          </ac:spMkLst>
        </pc:spChg>
        <pc:picChg chg="del">
          <ac:chgData name="Samuel Pitton" userId="c6f509e2-2e7d-4161-8b9c-2382446cac9b" providerId="ADAL" clId="{49D007BB-8397-481F-B1D7-6407B9000F8C}" dt="2024-06-17T12:19:20.464" v="42" actId="478"/>
          <ac:picMkLst>
            <pc:docMk/>
            <pc:sldMk cId="2583546669" sldId="258"/>
            <ac:picMk id="4" creationId="{1944B736-A64B-4124-80CF-F3016A133D17}"/>
          </ac:picMkLst>
        </pc:picChg>
      </pc:sldChg>
      <pc:sldChg chg="addSp delSp modSp del mod ord">
        <pc:chgData name="Samuel Pitton" userId="c6f509e2-2e7d-4161-8b9c-2382446cac9b" providerId="ADAL" clId="{49D007BB-8397-481F-B1D7-6407B9000F8C}" dt="2024-06-17T12:35:17.176" v="678" actId="47"/>
        <pc:sldMkLst>
          <pc:docMk/>
          <pc:sldMk cId="974352025" sldId="259"/>
        </pc:sldMkLst>
        <pc:spChg chg="add mod">
          <ac:chgData name="Samuel Pitton" userId="c6f509e2-2e7d-4161-8b9c-2382446cac9b" providerId="ADAL" clId="{49D007BB-8397-481F-B1D7-6407B9000F8C}" dt="2024-06-17T12:35:12.936" v="677" actId="478"/>
          <ac:spMkLst>
            <pc:docMk/>
            <pc:sldMk cId="974352025" sldId="259"/>
            <ac:spMk id="5" creationId="{FC8C454F-1181-4631-A214-082CE8B61E9A}"/>
          </ac:spMkLst>
        </pc:spChg>
        <pc:picChg chg="del mod">
          <ac:chgData name="Samuel Pitton" userId="c6f509e2-2e7d-4161-8b9c-2382446cac9b" providerId="ADAL" clId="{49D007BB-8397-481F-B1D7-6407B9000F8C}" dt="2024-06-17T12:35:12.936" v="677" actId="478"/>
          <ac:picMkLst>
            <pc:docMk/>
            <pc:sldMk cId="974352025" sldId="259"/>
            <ac:picMk id="4" creationId="{AAB9B612-2CF9-4BED-AE55-AD23CD4707BD}"/>
          </ac:picMkLst>
        </pc:picChg>
      </pc:sldChg>
      <pc:sldChg chg="addSp delSp modSp mod ord">
        <pc:chgData name="Samuel Pitton" userId="c6f509e2-2e7d-4161-8b9c-2382446cac9b" providerId="ADAL" clId="{49D007BB-8397-481F-B1D7-6407B9000F8C}" dt="2024-06-17T12:37:10.336" v="771"/>
        <pc:sldMkLst>
          <pc:docMk/>
          <pc:sldMk cId="212525903" sldId="260"/>
        </pc:sldMkLst>
        <pc:spChg chg="mod">
          <ac:chgData name="Samuel Pitton" userId="c6f509e2-2e7d-4161-8b9c-2382446cac9b" providerId="ADAL" clId="{49D007BB-8397-481F-B1D7-6407B9000F8C}" dt="2024-06-17T12:37:10.336" v="771"/>
          <ac:spMkLst>
            <pc:docMk/>
            <pc:sldMk cId="212525903" sldId="260"/>
            <ac:spMk id="2" creationId="{5BD976A8-B503-435D-BD9D-A8E1DED74811}"/>
          </ac:spMkLst>
        </pc:spChg>
        <pc:spChg chg="add mod">
          <ac:chgData name="Samuel Pitton" userId="c6f509e2-2e7d-4161-8b9c-2382446cac9b" providerId="ADAL" clId="{49D007BB-8397-481F-B1D7-6407B9000F8C}" dt="2024-06-17T12:33:43.979" v="668" actId="14100"/>
          <ac:spMkLst>
            <pc:docMk/>
            <pc:sldMk cId="212525903" sldId="260"/>
            <ac:spMk id="3" creationId="{418CF35A-E4F3-4CDE-AC8F-33F2B32A9D5D}"/>
          </ac:spMkLst>
        </pc:spChg>
        <pc:spChg chg="add mod">
          <ac:chgData name="Samuel Pitton" userId="c6f509e2-2e7d-4161-8b9c-2382446cac9b" providerId="ADAL" clId="{49D007BB-8397-481F-B1D7-6407B9000F8C}" dt="2024-06-17T12:33:24.793" v="660"/>
          <ac:spMkLst>
            <pc:docMk/>
            <pc:sldMk cId="212525903" sldId="260"/>
            <ac:spMk id="6" creationId="{40448ECD-34FD-4DB5-A609-C6D26012FC8F}"/>
          </ac:spMkLst>
        </pc:spChg>
        <pc:picChg chg="add del mod">
          <ac:chgData name="Samuel Pitton" userId="c6f509e2-2e7d-4161-8b9c-2382446cac9b" providerId="ADAL" clId="{49D007BB-8397-481F-B1D7-6407B9000F8C}" dt="2024-06-17T12:36:35.728" v="752" actId="14100"/>
          <ac:picMkLst>
            <pc:docMk/>
            <pc:sldMk cId="212525903" sldId="260"/>
            <ac:picMk id="5" creationId="{F527597F-CE5C-458C-A01F-9A5252E22B7E}"/>
          </ac:picMkLst>
        </pc:picChg>
      </pc:sldChg>
      <pc:sldChg chg="addSp modSp mod">
        <pc:chgData name="Samuel Pitton" userId="c6f509e2-2e7d-4161-8b9c-2382446cac9b" providerId="ADAL" clId="{49D007BB-8397-481F-B1D7-6407B9000F8C}" dt="2024-06-17T12:34:51.864" v="676" actId="1076"/>
        <pc:sldMkLst>
          <pc:docMk/>
          <pc:sldMk cId="234213315" sldId="261"/>
        </pc:sldMkLst>
        <pc:spChg chg="mod">
          <ac:chgData name="Samuel Pitton" userId="c6f509e2-2e7d-4161-8b9c-2382446cac9b" providerId="ADAL" clId="{49D007BB-8397-481F-B1D7-6407B9000F8C}" dt="2024-06-17T12:31:12.870" v="569" actId="790"/>
          <ac:spMkLst>
            <pc:docMk/>
            <pc:sldMk cId="234213315" sldId="261"/>
            <ac:spMk id="2" creationId="{0F94A528-9335-41E7-A69E-91A93384355F}"/>
          </ac:spMkLst>
        </pc:spChg>
        <pc:spChg chg="add mod">
          <ac:chgData name="Samuel Pitton" userId="c6f509e2-2e7d-4161-8b9c-2382446cac9b" providerId="ADAL" clId="{49D007BB-8397-481F-B1D7-6407B9000F8C}" dt="2024-06-17T12:34:51.864" v="676" actId="1076"/>
          <ac:spMkLst>
            <pc:docMk/>
            <pc:sldMk cId="234213315" sldId="261"/>
            <ac:spMk id="5" creationId="{94188DE7-AFA9-4A60-BFBF-37336E05F9CC}"/>
          </ac:spMkLst>
        </pc:spChg>
      </pc:sldChg>
      <pc:sldChg chg="addSp delSp modSp del mod">
        <pc:chgData name="Samuel Pitton" userId="c6f509e2-2e7d-4161-8b9c-2382446cac9b" providerId="ADAL" clId="{49D007BB-8397-481F-B1D7-6407B9000F8C}" dt="2024-06-17T12:30:15.930" v="518" actId="47"/>
        <pc:sldMkLst>
          <pc:docMk/>
          <pc:sldMk cId="1478985864" sldId="262"/>
        </pc:sldMkLst>
        <pc:spChg chg="mod">
          <ac:chgData name="Samuel Pitton" userId="c6f509e2-2e7d-4161-8b9c-2382446cac9b" providerId="ADAL" clId="{49D007BB-8397-481F-B1D7-6407B9000F8C}" dt="2024-06-17T12:29:53.610" v="504" actId="20577"/>
          <ac:spMkLst>
            <pc:docMk/>
            <pc:sldMk cId="1478985864" sldId="262"/>
            <ac:spMk id="2" creationId="{99E8A8F2-9AD9-4EA5-BC65-6F2CC40773AC}"/>
          </ac:spMkLst>
        </pc:spChg>
        <pc:spChg chg="add mod">
          <ac:chgData name="Samuel Pitton" userId="c6f509e2-2e7d-4161-8b9c-2382446cac9b" providerId="ADAL" clId="{49D007BB-8397-481F-B1D7-6407B9000F8C}" dt="2024-06-17T12:30:03.488" v="517" actId="5793"/>
          <ac:spMkLst>
            <pc:docMk/>
            <pc:sldMk cId="1478985864" sldId="262"/>
            <ac:spMk id="4" creationId="{CEF273FA-5421-433C-B13C-C36132F82E82}"/>
          </ac:spMkLst>
        </pc:spChg>
        <pc:picChg chg="del">
          <ac:chgData name="Samuel Pitton" userId="c6f509e2-2e7d-4161-8b9c-2382446cac9b" providerId="ADAL" clId="{49D007BB-8397-481F-B1D7-6407B9000F8C}" dt="2024-06-17T12:29:55.135" v="505" actId="478"/>
          <ac:picMkLst>
            <pc:docMk/>
            <pc:sldMk cId="1478985864" sldId="262"/>
            <ac:picMk id="7" creationId="{0C2167F9-0FC7-4B92-8555-071796D374C7}"/>
          </ac:picMkLst>
        </pc:picChg>
      </pc:sldChg>
      <pc:sldChg chg="addSp delSp modSp del mod">
        <pc:chgData name="Samuel Pitton" userId="c6f509e2-2e7d-4161-8b9c-2382446cac9b" providerId="ADAL" clId="{49D007BB-8397-481F-B1D7-6407B9000F8C}" dt="2024-06-17T12:20:21.095" v="48" actId="2696"/>
        <pc:sldMkLst>
          <pc:docMk/>
          <pc:sldMk cId="980059854" sldId="263"/>
        </pc:sldMkLst>
        <pc:spChg chg="add mod">
          <ac:chgData name="Samuel Pitton" userId="c6f509e2-2e7d-4161-8b9c-2382446cac9b" providerId="ADAL" clId="{49D007BB-8397-481F-B1D7-6407B9000F8C}" dt="2024-06-17T12:20:15.479" v="47" actId="478"/>
          <ac:spMkLst>
            <pc:docMk/>
            <pc:sldMk cId="980059854" sldId="263"/>
            <ac:spMk id="5" creationId="{98C427A1-B5C7-4E59-8D2A-04B4B1E13FF2}"/>
          </ac:spMkLst>
        </pc:spChg>
        <pc:picChg chg="del">
          <ac:chgData name="Samuel Pitton" userId="c6f509e2-2e7d-4161-8b9c-2382446cac9b" providerId="ADAL" clId="{49D007BB-8397-481F-B1D7-6407B9000F8C}" dt="2024-06-17T12:20:15.479" v="47" actId="478"/>
          <ac:picMkLst>
            <pc:docMk/>
            <pc:sldMk cId="980059854" sldId="263"/>
            <ac:picMk id="4" creationId="{BCCB2D75-F5BF-4670-9E86-B01E4CA903CB}"/>
          </ac:picMkLst>
        </pc:picChg>
      </pc:sldChg>
      <pc:sldChg chg="modSp new mod modAnim">
        <pc:chgData name="Samuel Pitton" userId="c6f509e2-2e7d-4161-8b9c-2382446cac9b" providerId="ADAL" clId="{49D007BB-8397-481F-B1D7-6407B9000F8C}" dt="2024-06-17T12:29:34.072" v="503"/>
        <pc:sldMkLst>
          <pc:docMk/>
          <pc:sldMk cId="1785422473" sldId="264"/>
        </pc:sldMkLst>
        <pc:spChg chg="mod">
          <ac:chgData name="Samuel Pitton" userId="c6f509e2-2e7d-4161-8b9c-2382446cac9b" providerId="ADAL" clId="{49D007BB-8397-481F-B1D7-6407B9000F8C}" dt="2024-06-17T12:24:23.706" v="257" actId="20577"/>
          <ac:spMkLst>
            <pc:docMk/>
            <pc:sldMk cId="1785422473" sldId="264"/>
            <ac:spMk id="2" creationId="{8C473223-F609-4E05-9D44-EE1B382A9AC0}"/>
          </ac:spMkLst>
        </pc:spChg>
        <pc:spChg chg="mod">
          <ac:chgData name="Samuel Pitton" userId="c6f509e2-2e7d-4161-8b9c-2382446cac9b" providerId="ADAL" clId="{49D007BB-8397-481F-B1D7-6407B9000F8C}" dt="2024-06-17T12:24:55.188" v="277" actId="20577"/>
          <ac:spMkLst>
            <pc:docMk/>
            <pc:sldMk cId="1785422473" sldId="264"/>
            <ac:spMk id="3" creationId="{849E6177-B92F-407E-B111-0C940F6B8360}"/>
          </ac:spMkLst>
        </pc:spChg>
      </pc:sldChg>
      <pc:sldChg chg="modSp new mod modAnim">
        <pc:chgData name="Samuel Pitton" userId="c6f509e2-2e7d-4161-8b9c-2382446cac9b" providerId="ADAL" clId="{49D007BB-8397-481F-B1D7-6407B9000F8C}" dt="2024-06-17T12:32:33.119" v="651"/>
        <pc:sldMkLst>
          <pc:docMk/>
          <pc:sldMk cId="3698813204" sldId="265"/>
        </pc:sldMkLst>
        <pc:spChg chg="mod">
          <ac:chgData name="Samuel Pitton" userId="c6f509e2-2e7d-4161-8b9c-2382446cac9b" providerId="ADAL" clId="{49D007BB-8397-481F-B1D7-6407B9000F8C}" dt="2024-06-17T12:31:28.393" v="571" actId="20577"/>
          <ac:spMkLst>
            <pc:docMk/>
            <pc:sldMk cId="3698813204" sldId="265"/>
            <ac:spMk id="2" creationId="{4AFB39A1-CFDD-43BA-8ACC-8C1F0BF877E1}"/>
          </ac:spMkLst>
        </pc:spChg>
        <pc:spChg chg="mod">
          <ac:chgData name="Samuel Pitton" userId="c6f509e2-2e7d-4161-8b9c-2382446cac9b" providerId="ADAL" clId="{49D007BB-8397-481F-B1D7-6407B9000F8C}" dt="2024-06-17T12:32:18.946" v="647" actId="313"/>
          <ac:spMkLst>
            <pc:docMk/>
            <pc:sldMk cId="3698813204" sldId="265"/>
            <ac:spMk id="3" creationId="{E3F8DF75-B2A5-41B3-B409-C6EB7C629FAB}"/>
          </ac:spMkLst>
        </pc:spChg>
      </pc:sldChg>
      <pc:sldChg chg="addSp delSp modSp new mod setBg">
        <pc:chgData name="Samuel Pitton" userId="c6f509e2-2e7d-4161-8b9c-2382446cac9b" providerId="ADAL" clId="{49D007BB-8397-481F-B1D7-6407B9000F8C}" dt="2024-06-18T08:16:24.600" v="801" actId="313"/>
        <pc:sldMkLst>
          <pc:docMk/>
          <pc:sldMk cId="2373182840" sldId="266"/>
        </pc:sldMkLst>
        <pc:spChg chg="mod">
          <ac:chgData name="Samuel Pitton" userId="c6f509e2-2e7d-4161-8b9c-2382446cac9b" providerId="ADAL" clId="{49D007BB-8397-481F-B1D7-6407B9000F8C}" dt="2024-06-18T08:16:24.600" v="801" actId="313"/>
          <ac:spMkLst>
            <pc:docMk/>
            <pc:sldMk cId="2373182840" sldId="266"/>
            <ac:spMk id="2" creationId="{42651D19-12E9-4327-8B47-D429E8E95A95}"/>
          </ac:spMkLst>
        </pc:spChg>
        <pc:spChg chg="del">
          <ac:chgData name="Samuel Pitton" userId="c6f509e2-2e7d-4161-8b9c-2382446cac9b" providerId="ADAL" clId="{49D007BB-8397-481F-B1D7-6407B9000F8C}" dt="2024-06-17T12:30:31.696" v="529" actId="26606"/>
          <ac:spMkLst>
            <pc:docMk/>
            <pc:sldMk cId="2373182840" sldId="266"/>
            <ac:spMk id="3" creationId="{2025F1B2-A628-4E49-B96F-801B956EE406}"/>
          </ac:spMkLst>
        </pc:spChg>
        <pc:spChg chg="add">
          <ac:chgData name="Samuel Pitton" userId="c6f509e2-2e7d-4161-8b9c-2382446cac9b" providerId="ADAL" clId="{49D007BB-8397-481F-B1D7-6407B9000F8C}" dt="2024-06-17T12:30:31.696" v="529" actId="26606"/>
          <ac:spMkLst>
            <pc:docMk/>
            <pc:sldMk cId="2373182840" sldId="266"/>
            <ac:spMk id="9" creationId="{4D60F200-5EB0-B223-2439-C96C67F0FEE1}"/>
          </ac:spMkLst>
        </pc:spChg>
        <pc:spChg chg="add">
          <ac:chgData name="Samuel Pitton" userId="c6f509e2-2e7d-4161-8b9c-2382446cac9b" providerId="ADAL" clId="{49D007BB-8397-481F-B1D7-6407B9000F8C}" dt="2024-06-17T12:30:31.696" v="529" actId="26606"/>
          <ac:spMkLst>
            <pc:docMk/>
            <pc:sldMk cId="2373182840" sldId="266"/>
            <ac:spMk id="11" creationId="{A6567EA8-C72D-4B9B-D23F-6B2E9F9C9F47}"/>
          </ac:spMkLst>
        </pc:spChg>
        <pc:spChg chg="add">
          <ac:chgData name="Samuel Pitton" userId="c6f509e2-2e7d-4161-8b9c-2382446cac9b" providerId="ADAL" clId="{49D007BB-8397-481F-B1D7-6407B9000F8C}" dt="2024-06-17T12:30:31.696" v="529" actId="26606"/>
          <ac:spMkLst>
            <pc:docMk/>
            <pc:sldMk cId="2373182840" sldId="266"/>
            <ac:spMk id="13" creationId="{FEFBFA78-9360-1E01-5448-6D5AE0A32601}"/>
          </ac:spMkLst>
        </pc:spChg>
        <pc:spChg chg="add">
          <ac:chgData name="Samuel Pitton" userId="c6f509e2-2e7d-4161-8b9c-2382446cac9b" providerId="ADAL" clId="{49D007BB-8397-481F-B1D7-6407B9000F8C}" dt="2024-06-17T12:30:31.696" v="529" actId="26606"/>
          <ac:spMkLst>
            <pc:docMk/>
            <pc:sldMk cId="2373182840" sldId="266"/>
            <ac:spMk id="15" creationId="{1740453C-744F-DB3A-47EC-15EACE1DC117}"/>
          </ac:spMkLst>
        </pc:spChg>
        <pc:spChg chg="add">
          <ac:chgData name="Samuel Pitton" userId="c6f509e2-2e7d-4161-8b9c-2382446cac9b" providerId="ADAL" clId="{49D007BB-8397-481F-B1D7-6407B9000F8C}" dt="2024-06-17T12:30:31.696" v="529" actId="26606"/>
          <ac:spMkLst>
            <pc:docMk/>
            <pc:sldMk cId="2373182840" sldId="266"/>
            <ac:spMk id="17" creationId="{B6924B03-77BD-EAE3-2854-43363FF8E6BB}"/>
          </ac:spMkLst>
        </pc:spChg>
        <pc:picChg chg="add">
          <ac:chgData name="Samuel Pitton" userId="c6f509e2-2e7d-4161-8b9c-2382446cac9b" providerId="ADAL" clId="{49D007BB-8397-481F-B1D7-6407B9000F8C}" dt="2024-06-17T12:30:31.696" v="529" actId="26606"/>
          <ac:picMkLst>
            <pc:docMk/>
            <pc:sldMk cId="2373182840" sldId="266"/>
            <ac:picMk id="5" creationId="{C5CD2BAF-589B-A712-14E8-243B234A30B3}"/>
          </ac:picMkLst>
        </pc:picChg>
      </pc:sldChg>
    </pc:docChg>
  </pc:docChgLst>
  <pc:docChgLst>
    <pc:chgData name="Samuel Pitton" userId="c6f509e2-2e7d-4161-8b9c-2382446cac9b" providerId="ADAL" clId="{681B063B-3493-4BC1-8331-4B8CBACC5B64}"/>
    <pc:docChg chg="undo custSel addSld modSld">
      <pc:chgData name="Samuel Pitton" userId="c6f509e2-2e7d-4161-8b9c-2382446cac9b" providerId="ADAL" clId="{681B063B-3493-4BC1-8331-4B8CBACC5B64}" dt="2024-05-28T06:17:08.430" v="680" actId="1076"/>
      <pc:docMkLst>
        <pc:docMk/>
      </pc:docMkLst>
      <pc:sldChg chg="addSp delSp modSp new mod setBg setClrOvrMap">
        <pc:chgData name="Samuel Pitton" userId="c6f509e2-2e7d-4161-8b9c-2382446cac9b" providerId="ADAL" clId="{681B063B-3493-4BC1-8331-4B8CBACC5B64}" dt="2024-05-28T06:08:40.660" v="639" actId="14100"/>
        <pc:sldMkLst>
          <pc:docMk/>
          <pc:sldMk cId="1769430128" sldId="256"/>
        </pc:sldMkLst>
        <pc:spChg chg="mod">
          <ac:chgData name="Samuel Pitton" userId="c6f509e2-2e7d-4161-8b9c-2382446cac9b" providerId="ADAL" clId="{681B063B-3493-4BC1-8331-4B8CBACC5B64}" dt="2024-05-28T06:08:40.660" v="639" actId="14100"/>
          <ac:spMkLst>
            <pc:docMk/>
            <pc:sldMk cId="1769430128" sldId="256"/>
            <ac:spMk id="2" creationId="{EBBFB7F5-FFAA-4020-A51D-265BC8ED68C2}"/>
          </ac:spMkLst>
        </pc:spChg>
        <pc:spChg chg="mod">
          <ac:chgData name="Samuel Pitton" userId="c6f509e2-2e7d-4161-8b9c-2382446cac9b" providerId="ADAL" clId="{681B063B-3493-4BC1-8331-4B8CBACC5B64}" dt="2024-05-27T16:47:57.827" v="101" actId="26606"/>
          <ac:spMkLst>
            <pc:docMk/>
            <pc:sldMk cId="1769430128" sldId="256"/>
            <ac:spMk id="3" creationId="{FD12A1DB-F3DF-45B8-95A3-E1FE76E2D566}"/>
          </ac:spMkLst>
        </pc:spChg>
        <pc:spChg chg="add del">
          <ac:chgData name="Samuel Pitton" userId="c6f509e2-2e7d-4161-8b9c-2382446cac9b" providerId="ADAL" clId="{681B063B-3493-4BC1-8331-4B8CBACC5B64}" dt="2024-05-27T16:47:57.816" v="100" actId="26606"/>
          <ac:spMkLst>
            <pc:docMk/>
            <pc:sldMk cId="1769430128" sldId="256"/>
            <ac:spMk id="9" creationId="{71B2258F-86CA-4D4D-8270-BC05FCDEBFB3}"/>
          </ac:spMkLst>
        </pc:spChg>
        <pc:spChg chg="add">
          <ac:chgData name="Samuel Pitton" userId="c6f509e2-2e7d-4161-8b9c-2382446cac9b" providerId="ADAL" clId="{681B063B-3493-4BC1-8331-4B8CBACC5B64}" dt="2024-05-27T16:47:57.827" v="101" actId="26606"/>
          <ac:spMkLst>
            <pc:docMk/>
            <pc:sldMk cId="1769430128" sldId="256"/>
            <ac:spMk id="11" creationId="{097CD68E-23E3-4007-8847-CD0944C4F7BE}"/>
          </ac:spMkLst>
        </pc:spChg>
        <pc:spChg chg="add">
          <ac:chgData name="Samuel Pitton" userId="c6f509e2-2e7d-4161-8b9c-2382446cac9b" providerId="ADAL" clId="{681B063B-3493-4BC1-8331-4B8CBACC5B64}" dt="2024-05-27T16:47:57.827" v="101" actId="26606"/>
          <ac:spMkLst>
            <pc:docMk/>
            <pc:sldMk cId="1769430128" sldId="256"/>
            <ac:spMk id="12" creationId="{E91DC736-0EF8-4F87-9146-EBF1D2EE4D3D}"/>
          </ac:spMkLst>
        </pc:spChg>
        <pc:spChg chg="add">
          <ac:chgData name="Samuel Pitton" userId="c6f509e2-2e7d-4161-8b9c-2382446cac9b" providerId="ADAL" clId="{681B063B-3493-4BC1-8331-4B8CBACC5B64}" dt="2024-05-27T16:47:57.827" v="101" actId="26606"/>
          <ac:spMkLst>
            <pc:docMk/>
            <pc:sldMk cId="1769430128" sldId="256"/>
            <ac:spMk id="13" creationId="{AF2F604E-43BE-4DC3-B983-E071523364F8}"/>
          </ac:spMkLst>
        </pc:spChg>
        <pc:spChg chg="add">
          <ac:chgData name="Samuel Pitton" userId="c6f509e2-2e7d-4161-8b9c-2382446cac9b" providerId="ADAL" clId="{681B063B-3493-4BC1-8331-4B8CBACC5B64}" dt="2024-05-27T16:47:57.827" v="101" actId="26606"/>
          <ac:spMkLst>
            <pc:docMk/>
            <pc:sldMk cId="1769430128" sldId="256"/>
            <ac:spMk id="15" creationId="{08C9B587-E65E-4B52-B37C-ABEBB6E87928}"/>
          </ac:spMkLst>
        </pc:spChg>
        <pc:picChg chg="add mod ord">
          <ac:chgData name="Samuel Pitton" userId="c6f509e2-2e7d-4161-8b9c-2382446cac9b" providerId="ADAL" clId="{681B063B-3493-4BC1-8331-4B8CBACC5B64}" dt="2024-05-27T16:47:57.827" v="101" actId="26606"/>
          <ac:picMkLst>
            <pc:docMk/>
            <pc:sldMk cId="1769430128" sldId="256"/>
            <ac:picMk id="4" creationId="{C3C01AB1-C9CD-4C80-9999-B27078D8BB8E}"/>
          </ac:picMkLst>
        </pc:picChg>
      </pc:sldChg>
      <pc:sldChg chg="addSp delSp modSp new mod setBg">
        <pc:chgData name="Samuel Pitton" userId="c6f509e2-2e7d-4161-8b9c-2382446cac9b" providerId="ADAL" clId="{681B063B-3493-4BC1-8331-4B8CBACC5B64}" dt="2024-05-27T16:52:50.392" v="279" actId="14100"/>
        <pc:sldMkLst>
          <pc:docMk/>
          <pc:sldMk cId="1200668826" sldId="257"/>
        </pc:sldMkLst>
        <pc:spChg chg="mod">
          <ac:chgData name="Samuel Pitton" userId="c6f509e2-2e7d-4161-8b9c-2382446cac9b" providerId="ADAL" clId="{681B063B-3493-4BC1-8331-4B8CBACC5B64}" dt="2024-05-27T16:52:37.239" v="272" actId="26606"/>
          <ac:spMkLst>
            <pc:docMk/>
            <pc:sldMk cId="1200668826" sldId="257"/>
            <ac:spMk id="2" creationId="{5FB00FB1-1132-4FB5-A6F0-9514ED94C633}"/>
          </ac:spMkLst>
        </pc:spChg>
        <pc:spChg chg="del">
          <ac:chgData name="Samuel Pitton" userId="c6f509e2-2e7d-4161-8b9c-2382446cac9b" providerId="ADAL" clId="{681B063B-3493-4BC1-8331-4B8CBACC5B64}" dt="2024-05-27T16:50:14.895" v="152"/>
          <ac:spMkLst>
            <pc:docMk/>
            <pc:sldMk cId="1200668826" sldId="257"/>
            <ac:spMk id="3" creationId="{251EF27B-9591-4962-A781-732AA8E9D84E}"/>
          </ac:spMkLst>
        </pc:spChg>
        <pc:spChg chg="add del mod">
          <ac:chgData name="Samuel Pitton" userId="c6f509e2-2e7d-4161-8b9c-2382446cac9b" providerId="ADAL" clId="{681B063B-3493-4BC1-8331-4B8CBACC5B64}" dt="2024-05-27T16:52:37.239" v="272" actId="26606"/>
          <ac:spMkLst>
            <pc:docMk/>
            <pc:sldMk cId="1200668826" sldId="257"/>
            <ac:spMk id="6" creationId="{D8C6A16F-7834-4176-8A4A-7D873AEAA592}"/>
          </ac:spMkLst>
        </pc:spChg>
        <pc:spChg chg="add del">
          <ac:chgData name="Samuel Pitton" userId="c6f509e2-2e7d-4161-8b9c-2382446cac9b" providerId="ADAL" clId="{681B063B-3493-4BC1-8331-4B8CBACC5B64}" dt="2024-05-27T16:52:37.239" v="272" actId="26606"/>
          <ac:spMkLst>
            <pc:docMk/>
            <pc:sldMk cId="1200668826" sldId="257"/>
            <ac:spMk id="9" creationId="{A8384FB5-9ADC-4DDC-881B-597D56F5B15D}"/>
          </ac:spMkLst>
        </pc:spChg>
        <pc:spChg chg="add del">
          <ac:chgData name="Samuel Pitton" userId="c6f509e2-2e7d-4161-8b9c-2382446cac9b" providerId="ADAL" clId="{681B063B-3493-4BC1-8331-4B8CBACC5B64}" dt="2024-05-27T16:52:37.239" v="272" actId="26606"/>
          <ac:spMkLst>
            <pc:docMk/>
            <pc:sldMk cId="1200668826" sldId="257"/>
            <ac:spMk id="11" creationId="{1199E1B1-A8C0-4FE8-A5A8-1CB41D69F857}"/>
          </ac:spMkLst>
        </pc:spChg>
        <pc:spChg chg="add del">
          <ac:chgData name="Samuel Pitton" userId="c6f509e2-2e7d-4161-8b9c-2382446cac9b" providerId="ADAL" clId="{681B063B-3493-4BC1-8331-4B8CBACC5B64}" dt="2024-05-27T16:52:37.239" v="272" actId="26606"/>
          <ac:spMkLst>
            <pc:docMk/>
            <pc:sldMk cId="1200668826" sldId="257"/>
            <ac:spMk id="13" creationId="{84A8DE83-DE75-4B41-9DB4-A7EC0B0DEC0B}"/>
          </ac:spMkLst>
        </pc:spChg>
        <pc:spChg chg="add del">
          <ac:chgData name="Samuel Pitton" userId="c6f509e2-2e7d-4161-8b9c-2382446cac9b" providerId="ADAL" clId="{681B063B-3493-4BC1-8331-4B8CBACC5B64}" dt="2024-05-27T16:52:37.239" v="272" actId="26606"/>
          <ac:spMkLst>
            <pc:docMk/>
            <pc:sldMk cId="1200668826" sldId="257"/>
            <ac:spMk id="15" creationId="{A7009A0A-BEF5-4EAC-AF15-E4F9F002E239}"/>
          </ac:spMkLst>
        </pc:spChg>
        <pc:spChg chg="add">
          <ac:chgData name="Samuel Pitton" userId="c6f509e2-2e7d-4161-8b9c-2382446cac9b" providerId="ADAL" clId="{681B063B-3493-4BC1-8331-4B8CBACC5B64}" dt="2024-05-27T16:52:37.239" v="272" actId="26606"/>
          <ac:spMkLst>
            <pc:docMk/>
            <pc:sldMk cId="1200668826" sldId="257"/>
            <ac:spMk id="20" creationId="{A8384FB5-9ADC-4DDC-881B-597D56F5B15D}"/>
          </ac:spMkLst>
        </pc:spChg>
        <pc:spChg chg="add">
          <ac:chgData name="Samuel Pitton" userId="c6f509e2-2e7d-4161-8b9c-2382446cac9b" providerId="ADAL" clId="{681B063B-3493-4BC1-8331-4B8CBACC5B64}" dt="2024-05-27T16:52:37.239" v="272" actId="26606"/>
          <ac:spMkLst>
            <pc:docMk/>
            <pc:sldMk cId="1200668826" sldId="257"/>
            <ac:spMk id="22" creationId="{1199E1B1-A8C0-4FE8-A5A8-1CB41D69F857}"/>
          </ac:spMkLst>
        </pc:spChg>
        <pc:spChg chg="add">
          <ac:chgData name="Samuel Pitton" userId="c6f509e2-2e7d-4161-8b9c-2382446cac9b" providerId="ADAL" clId="{681B063B-3493-4BC1-8331-4B8CBACC5B64}" dt="2024-05-27T16:52:37.239" v="272" actId="26606"/>
          <ac:spMkLst>
            <pc:docMk/>
            <pc:sldMk cId="1200668826" sldId="257"/>
            <ac:spMk id="24" creationId="{84A8DE83-DE75-4B41-9DB4-A7EC0B0DEC0B}"/>
          </ac:spMkLst>
        </pc:spChg>
        <pc:spChg chg="add">
          <ac:chgData name="Samuel Pitton" userId="c6f509e2-2e7d-4161-8b9c-2382446cac9b" providerId="ADAL" clId="{681B063B-3493-4BC1-8331-4B8CBACC5B64}" dt="2024-05-27T16:52:37.239" v="272" actId="26606"/>
          <ac:spMkLst>
            <pc:docMk/>
            <pc:sldMk cId="1200668826" sldId="257"/>
            <ac:spMk id="26" creationId="{A7009A0A-BEF5-4EAC-AF15-E4F9F002E239}"/>
          </ac:spMkLst>
        </pc:spChg>
        <pc:picChg chg="add del mod">
          <ac:chgData name="Samuel Pitton" userId="c6f509e2-2e7d-4161-8b9c-2382446cac9b" providerId="ADAL" clId="{681B063B-3493-4BC1-8331-4B8CBACC5B64}" dt="2024-05-27T16:52:27.125" v="270" actId="21"/>
          <ac:picMkLst>
            <pc:docMk/>
            <pc:sldMk cId="1200668826" sldId="257"/>
            <ac:picMk id="4" creationId="{6211CBDC-DC72-4416-B877-9CD424B4C774}"/>
          </ac:picMkLst>
        </pc:picChg>
        <pc:picChg chg="add mod">
          <ac:chgData name="Samuel Pitton" userId="c6f509e2-2e7d-4161-8b9c-2382446cac9b" providerId="ADAL" clId="{681B063B-3493-4BC1-8331-4B8CBACC5B64}" dt="2024-05-27T16:52:50.392" v="279" actId="14100"/>
          <ac:picMkLst>
            <pc:docMk/>
            <pc:sldMk cId="1200668826" sldId="257"/>
            <ac:picMk id="12" creationId="{251534FB-B1B1-457C-B4A8-69731AD22E29}"/>
          </ac:picMkLst>
        </pc:picChg>
      </pc:sldChg>
      <pc:sldChg chg="addSp delSp modSp new mod setBg">
        <pc:chgData name="Samuel Pitton" userId="c6f509e2-2e7d-4161-8b9c-2382446cac9b" providerId="ADAL" clId="{681B063B-3493-4BC1-8331-4B8CBACC5B64}" dt="2024-05-27T16:59:20.068" v="467"/>
        <pc:sldMkLst>
          <pc:docMk/>
          <pc:sldMk cId="2583546669" sldId="258"/>
        </pc:sldMkLst>
        <pc:spChg chg="mod ord">
          <ac:chgData name="Samuel Pitton" userId="c6f509e2-2e7d-4161-8b9c-2382446cac9b" providerId="ADAL" clId="{681B063B-3493-4BC1-8331-4B8CBACC5B64}" dt="2024-05-27T16:59:20.068" v="467"/>
          <ac:spMkLst>
            <pc:docMk/>
            <pc:sldMk cId="2583546669" sldId="258"/>
            <ac:spMk id="2" creationId="{46500385-6AE5-41B5-8343-250D72020679}"/>
          </ac:spMkLst>
        </pc:spChg>
        <pc:spChg chg="add del mod ord">
          <ac:chgData name="Samuel Pitton" userId="c6f509e2-2e7d-4161-8b9c-2382446cac9b" providerId="ADAL" clId="{681B063B-3493-4BC1-8331-4B8CBACC5B64}" dt="2024-05-27T16:54:36.291" v="296" actId="26606"/>
          <ac:spMkLst>
            <pc:docMk/>
            <pc:sldMk cId="2583546669" sldId="258"/>
            <ac:spMk id="3" creationId="{4D6E9C37-9665-4F8E-8DB8-07A17A17EA64}"/>
          </ac:spMkLst>
        </pc:spChg>
        <pc:spChg chg="add del">
          <ac:chgData name="Samuel Pitton" userId="c6f509e2-2e7d-4161-8b9c-2382446cac9b" providerId="ADAL" clId="{681B063B-3493-4BC1-8331-4B8CBACC5B64}" dt="2024-05-27T16:54:36.291" v="296" actId="26606"/>
          <ac:spMkLst>
            <pc:docMk/>
            <pc:sldMk cId="2583546669" sldId="258"/>
            <ac:spMk id="9" creationId="{3AFE8227-C443-417B-BA91-520EB1EF4559}"/>
          </ac:spMkLst>
        </pc:spChg>
        <pc:spChg chg="add del">
          <ac:chgData name="Samuel Pitton" userId="c6f509e2-2e7d-4161-8b9c-2382446cac9b" providerId="ADAL" clId="{681B063B-3493-4BC1-8331-4B8CBACC5B64}" dt="2024-05-27T16:54:36.291" v="296" actId="26606"/>
          <ac:spMkLst>
            <pc:docMk/>
            <pc:sldMk cId="2583546669" sldId="258"/>
            <ac:spMk id="11" creationId="{907741FC-B544-4A6E-B831-6789D042333D}"/>
          </ac:spMkLst>
        </pc:spChg>
        <pc:spChg chg="add del">
          <ac:chgData name="Samuel Pitton" userId="c6f509e2-2e7d-4161-8b9c-2382446cac9b" providerId="ADAL" clId="{681B063B-3493-4BC1-8331-4B8CBACC5B64}" dt="2024-05-27T16:54:36.291" v="296" actId="26606"/>
          <ac:spMkLst>
            <pc:docMk/>
            <pc:sldMk cId="2583546669" sldId="258"/>
            <ac:spMk id="13" creationId="{3F0BE7ED-7814-4273-B18A-F26CC0380380}"/>
          </ac:spMkLst>
        </pc:spChg>
        <pc:spChg chg="add del">
          <ac:chgData name="Samuel Pitton" userId="c6f509e2-2e7d-4161-8b9c-2382446cac9b" providerId="ADAL" clId="{681B063B-3493-4BC1-8331-4B8CBACC5B64}" dt="2024-05-27T16:54:29.408" v="285" actId="26606"/>
          <ac:spMkLst>
            <pc:docMk/>
            <pc:sldMk cId="2583546669" sldId="258"/>
            <ac:spMk id="20" creationId="{907741FC-B544-4A6E-B831-6789D042333D}"/>
          </ac:spMkLst>
        </pc:spChg>
        <pc:spChg chg="add del">
          <ac:chgData name="Samuel Pitton" userId="c6f509e2-2e7d-4161-8b9c-2382446cac9b" providerId="ADAL" clId="{681B063B-3493-4BC1-8331-4B8CBACC5B64}" dt="2024-05-27T16:54:29.408" v="285" actId="26606"/>
          <ac:spMkLst>
            <pc:docMk/>
            <pc:sldMk cId="2583546669" sldId="258"/>
            <ac:spMk id="21" creationId="{3AFE8227-C443-417B-BA91-520EB1EF4559}"/>
          </ac:spMkLst>
        </pc:spChg>
        <pc:spChg chg="add del">
          <ac:chgData name="Samuel Pitton" userId="c6f509e2-2e7d-4161-8b9c-2382446cac9b" providerId="ADAL" clId="{681B063B-3493-4BC1-8331-4B8CBACC5B64}" dt="2024-05-27T16:54:29.408" v="285" actId="26606"/>
          <ac:spMkLst>
            <pc:docMk/>
            <pc:sldMk cId="2583546669" sldId="258"/>
            <ac:spMk id="22" creationId="{3F0BE7ED-7814-4273-B18A-F26CC0380380}"/>
          </ac:spMkLst>
        </pc:spChg>
        <pc:spChg chg="add del">
          <ac:chgData name="Samuel Pitton" userId="c6f509e2-2e7d-4161-8b9c-2382446cac9b" providerId="ADAL" clId="{681B063B-3493-4BC1-8331-4B8CBACC5B64}" dt="2024-05-27T16:54:30.698" v="287" actId="26606"/>
          <ac:spMkLst>
            <pc:docMk/>
            <pc:sldMk cId="2583546669" sldId="258"/>
            <ac:spMk id="24" creationId="{5E81CCFB-7BEF-4186-86FB-D09450B4D02D}"/>
          </ac:spMkLst>
        </pc:spChg>
        <pc:spChg chg="add del">
          <ac:chgData name="Samuel Pitton" userId="c6f509e2-2e7d-4161-8b9c-2382446cac9b" providerId="ADAL" clId="{681B063B-3493-4BC1-8331-4B8CBACC5B64}" dt="2024-05-27T16:54:30.698" v="287" actId="26606"/>
          <ac:spMkLst>
            <pc:docMk/>
            <pc:sldMk cId="2583546669" sldId="258"/>
            <ac:spMk id="25" creationId="{9203DE33-2CD4-4CA8-9AF3-37C3B65133B0}"/>
          </ac:spMkLst>
        </pc:spChg>
        <pc:spChg chg="add del">
          <ac:chgData name="Samuel Pitton" userId="c6f509e2-2e7d-4161-8b9c-2382446cac9b" providerId="ADAL" clId="{681B063B-3493-4BC1-8331-4B8CBACC5B64}" dt="2024-05-27T16:54:30.698" v="287" actId="26606"/>
          <ac:spMkLst>
            <pc:docMk/>
            <pc:sldMk cId="2583546669" sldId="258"/>
            <ac:spMk id="26" creationId="{0AF57B88-1D4C-41FA-A761-EC1DD10C35CB}"/>
          </ac:spMkLst>
        </pc:spChg>
        <pc:spChg chg="add del">
          <ac:chgData name="Samuel Pitton" userId="c6f509e2-2e7d-4161-8b9c-2382446cac9b" providerId="ADAL" clId="{681B063B-3493-4BC1-8331-4B8CBACC5B64}" dt="2024-05-27T16:54:30.698" v="287" actId="26606"/>
          <ac:spMkLst>
            <pc:docMk/>
            <pc:sldMk cId="2583546669" sldId="258"/>
            <ac:spMk id="27" creationId="{D2548F45-5164-4ABB-8212-7F293FDED8D4}"/>
          </ac:spMkLst>
        </pc:spChg>
        <pc:spChg chg="add del">
          <ac:chgData name="Samuel Pitton" userId="c6f509e2-2e7d-4161-8b9c-2382446cac9b" providerId="ADAL" clId="{681B063B-3493-4BC1-8331-4B8CBACC5B64}" dt="2024-05-27T16:54:32.281" v="289" actId="26606"/>
          <ac:spMkLst>
            <pc:docMk/>
            <pc:sldMk cId="2583546669" sldId="258"/>
            <ac:spMk id="29" creationId="{8FC9BE17-9A7B-462D-AE50-3D8777387304}"/>
          </ac:spMkLst>
        </pc:spChg>
        <pc:spChg chg="add del">
          <ac:chgData name="Samuel Pitton" userId="c6f509e2-2e7d-4161-8b9c-2382446cac9b" providerId="ADAL" clId="{681B063B-3493-4BC1-8331-4B8CBACC5B64}" dt="2024-05-27T16:54:32.281" v="289" actId="26606"/>
          <ac:spMkLst>
            <pc:docMk/>
            <pc:sldMk cId="2583546669" sldId="258"/>
            <ac:spMk id="30" creationId="{3EBE8569-6AEC-4B8C-8D53-2DE337CDBA65}"/>
          </ac:spMkLst>
        </pc:spChg>
        <pc:spChg chg="add del">
          <ac:chgData name="Samuel Pitton" userId="c6f509e2-2e7d-4161-8b9c-2382446cac9b" providerId="ADAL" clId="{681B063B-3493-4BC1-8331-4B8CBACC5B64}" dt="2024-05-27T16:54:32.281" v="289" actId="26606"/>
          <ac:spMkLst>
            <pc:docMk/>
            <pc:sldMk cId="2583546669" sldId="258"/>
            <ac:spMk id="31" creationId="{55D4142C-5077-457F-A6AD-3FECFDB39685}"/>
          </ac:spMkLst>
        </pc:spChg>
        <pc:spChg chg="add del">
          <ac:chgData name="Samuel Pitton" userId="c6f509e2-2e7d-4161-8b9c-2382446cac9b" providerId="ADAL" clId="{681B063B-3493-4BC1-8331-4B8CBACC5B64}" dt="2024-05-27T16:54:32.281" v="289" actId="26606"/>
          <ac:spMkLst>
            <pc:docMk/>
            <pc:sldMk cId="2583546669" sldId="258"/>
            <ac:spMk id="32" creationId="{7A5F0580-5EE9-419F-96EE-B6529EF6E7D0}"/>
          </ac:spMkLst>
        </pc:spChg>
        <pc:spChg chg="add del">
          <ac:chgData name="Samuel Pitton" userId="c6f509e2-2e7d-4161-8b9c-2382446cac9b" providerId="ADAL" clId="{681B063B-3493-4BC1-8331-4B8CBACC5B64}" dt="2024-05-27T16:54:32.281" v="289" actId="26606"/>
          <ac:spMkLst>
            <pc:docMk/>
            <pc:sldMk cId="2583546669" sldId="258"/>
            <ac:spMk id="33" creationId="{4D6E9C37-9665-4F8E-8DB8-07A17A17EA64}"/>
          </ac:spMkLst>
        </pc:spChg>
        <pc:spChg chg="add del">
          <ac:chgData name="Samuel Pitton" userId="c6f509e2-2e7d-4161-8b9c-2382446cac9b" providerId="ADAL" clId="{681B063B-3493-4BC1-8331-4B8CBACC5B64}" dt="2024-05-27T16:54:33.384" v="291" actId="26606"/>
          <ac:spMkLst>
            <pc:docMk/>
            <pc:sldMk cId="2583546669" sldId="258"/>
            <ac:spMk id="35" creationId="{B9D7E975-9161-4F2D-AC53-69E1912F6B5D}"/>
          </ac:spMkLst>
        </pc:spChg>
        <pc:spChg chg="add del">
          <ac:chgData name="Samuel Pitton" userId="c6f509e2-2e7d-4161-8b9c-2382446cac9b" providerId="ADAL" clId="{681B063B-3493-4BC1-8331-4B8CBACC5B64}" dt="2024-05-27T16:54:33.384" v="291" actId="26606"/>
          <ac:spMkLst>
            <pc:docMk/>
            <pc:sldMk cId="2583546669" sldId="258"/>
            <ac:spMk id="36" creationId="{827DC2C4-B485-428A-BF4A-472D2967F47F}"/>
          </ac:spMkLst>
        </pc:spChg>
        <pc:spChg chg="add del">
          <ac:chgData name="Samuel Pitton" userId="c6f509e2-2e7d-4161-8b9c-2382446cac9b" providerId="ADAL" clId="{681B063B-3493-4BC1-8331-4B8CBACC5B64}" dt="2024-05-27T16:54:33.384" v="291" actId="26606"/>
          <ac:spMkLst>
            <pc:docMk/>
            <pc:sldMk cId="2583546669" sldId="258"/>
            <ac:spMk id="37" creationId="{463E6235-1649-4B47-9862-4026FC473B6F}"/>
          </ac:spMkLst>
        </pc:spChg>
        <pc:spChg chg="add del">
          <ac:chgData name="Samuel Pitton" userId="c6f509e2-2e7d-4161-8b9c-2382446cac9b" providerId="ADAL" clId="{681B063B-3493-4BC1-8331-4B8CBACC5B64}" dt="2024-05-27T16:54:34.713" v="293" actId="26606"/>
          <ac:spMkLst>
            <pc:docMk/>
            <pc:sldMk cId="2583546669" sldId="258"/>
            <ac:spMk id="39" creationId="{04812C46-200A-4DEB-A05E-3ED6C68C2387}"/>
          </ac:spMkLst>
        </pc:spChg>
        <pc:spChg chg="add del">
          <ac:chgData name="Samuel Pitton" userId="c6f509e2-2e7d-4161-8b9c-2382446cac9b" providerId="ADAL" clId="{681B063B-3493-4BC1-8331-4B8CBACC5B64}" dt="2024-05-27T16:54:34.713" v="293" actId="26606"/>
          <ac:spMkLst>
            <pc:docMk/>
            <pc:sldMk cId="2583546669" sldId="258"/>
            <ac:spMk id="40" creationId="{D1EA859B-E555-4109-94F3-6700E046E008}"/>
          </ac:spMkLst>
        </pc:spChg>
        <pc:spChg chg="add del">
          <ac:chgData name="Samuel Pitton" userId="c6f509e2-2e7d-4161-8b9c-2382446cac9b" providerId="ADAL" clId="{681B063B-3493-4BC1-8331-4B8CBACC5B64}" dt="2024-05-27T16:54:34.713" v="293" actId="26606"/>
          <ac:spMkLst>
            <pc:docMk/>
            <pc:sldMk cId="2583546669" sldId="258"/>
            <ac:spMk id="41" creationId="{4D6E9C37-9665-4F8E-8DB8-07A17A17EA64}"/>
          </ac:spMkLst>
        </pc:spChg>
        <pc:spChg chg="add del">
          <ac:chgData name="Samuel Pitton" userId="c6f509e2-2e7d-4161-8b9c-2382446cac9b" providerId="ADAL" clId="{681B063B-3493-4BC1-8331-4B8CBACC5B64}" dt="2024-05-27T16:54:36.288" v="295" actId="26606"/>
          <ac:spMkLst>
            <pc:docMk/>
            <pc:sldMk cId="2583546669" sldId="258"/>
            <ac:spMk id="43" creationId="{12609869-9E80-471B-A487-A53288E0E791}"/>
          </ac:spMkLst>
        </pc:spChg>
        <pc:spChg chg="add del">
          <ac:chgData name="Samuel Pitton" userId="c6f509e2-2e7d-4161-8b9c-2382446cac9b" providerId="ADAL" clId="{681B063B-3493-4BC1-8331-4B8CBACC5B64}" dt="2024-05-27T16:54:36.288" v="295" actId="26606"/>
          <ac:spMkLst>
            <pc:docMk/>
            <pc:sldMk cId="2583546669" sldId="258"/>
            <ac:spMk id="44" creationId="{4D6E9C37-9665-4F8E-8DB8-07A17A17EA64}"/>
          </ac:spMkLst>
        </pc:spChg>
        <pc:spChg chg="add del">
          <ac:chgData name="Samuel Pitton" userId="c6f509e2-2e7d-4161-8b9c-2382446cac9b" providerId="ADAL" clId="{681B063B-3493-4BC1-8331-4B8CBACC5B64}" dt="2024-05-27T16:54:36.288" v="295" actId="26606"/>
          <ac:spMkLst>
            <pc:docMk/>
            <pc:sldMk cId="2583546669" sldId="258"/>
            <ac:spMk id="45" creationId="{7004738A-9D34-43E8-97D2-CA0EED4F8BE0}"/>
          </ac:spMkLst>
        </pc:spChg>
        <pc:spChg chg="add del">
          <ac:chgData name="Samuel Pitton" userId="c6f509e2-2e7d-4161-8b9c-2382446cac9b" providerId="ADAL" clId="{681B063B-3493-4BC1-8331-4B8CBACC5B64}" dt="2024-05-27T16:54:36.288" v="295" actId="26606"/>
          <ac:spMkLst>
            <pc:docMk/>
            <pc:sldMk cId="2583546669" sldId="258"/>
            <ac:spMk id="46" creationId="{B8B8D07F-F13E-443E-BA68-2D26672D76B9}"/>
          </ac:spMkLst>
        </pc:spChg>
        <pc:spChg chg="add del">
          <ac:chgData name="Samuel Pitton" userId="c6f509e2-2e7d-4161-8b9c-2382446cac9b" providerId="ADAL" clId="{681B063B-3493-4BC1-8331-4B8CBACC5B64}" dt="2024-05-27T16:54:36.288" v="295" actId="26606"/>
          <ac:spMkLst>
            <pc:docMk/>
            <pc:sldMk cId="2583546669" sldId="258"/>
            <ac:spMk id="47" creationId="{2813A4FA-24A5-41ED-A534-3807D1B2F344}"/>
          </ac:spMkLst>
        </pc:spChg>
        <pc:spChg chg="add del">
          <ac:chgData name="Samuel Pitton" userId="c6f509e2-2e7d-4161-8b9c-2382446cac9b" providerId="ADAL" clId="{681B063B-3493-4BC1-8331-4B8CBACC5B64}" dt="2024-05-27T16:54:36.288" v="295" actId="26606"/>
          <ac:spMkLst>
            <pc:docMk/>
            <pc:sldMk cId="2583546669" sldId="258"/>
            <ac:spMk id="48" creationId="{C3944F27-CA70-4E84-A51A-E6BF89558979}"/>
          </ac:spMkLst>
        </pc:spChg>
        <pc:spChg chg="add del mod">
          <ac:chgData name="Samuel Pitton" userId="c6f509e2-2e7d-4161-8b9c-2382446cac9b" providerId="ADAL" clId="{681B063B-3493-4BC1-8331-4B8CBACC5B64}" dt="2024-05-27T16:54:45.163" v="298" actId="26606"/>
          <ac:spMkLst>
            <pc:docMk/>
            <pc:sldMk cId="2583546669" sldId="258"/>
            <ac:spMk id="51" creationId="{4D6E9C37-9665-4F8E-8DB8-07A17A17EA64}"/>
          </ac:spMkLst>
        </pc:spChg>
        <pc:spChg chg="add del">
          <ac:chgData name="Samuel Pitton" userId="c6f509e2-2e7d-4161-8b9c-2382446cac9b" providerId="ADAL" clId="{681B063B-3493-4BC1-8331-4B8CBACC5B64}" dt="2024-05-27T16:55:06.619" v="312" actId="26606"/>
          <ac:spMkLst>
            <pc:docMk/>
            <pc:sldMk cId="2583546669" sldId="258"/>
            <ac:spMk id="56" creationId="{6CCA5F87-1D1E-45CB-8D83-FC7EEFAD9935}"/>
          </ac:spMkLst>
        </pc:spChg>
        <pc:spChg chg="add del">
          <ac:chgData name="Samuel Pitton" userId="c6f509e2-2e7d-4161-8b9c-2382446cac9b" providerId="ADAL" clId="{681B063B-3493-4BC1-8331-4B8CBACC5B64}" dt="2024-05-27T16:55:06.619" v="312" actId="26606"/>
          <ac:spMkLst>
            <pc:docMk/>
            <pc:sldMk cId="2583546669" sldId="258"/>
            <ac:spMk id="58" creationId="{7CCFC2C6-6238-4A2F-93DE-2ADF74AF635E}"/>
          </ac:spMkLst>
        </pc:spChg>
        <pc:spChg chg="add del">
          <ac:chgData name="Samuel Pitton" userId="c6f509e2-2e7d-4161-8b9c-2382446cac9b" providerId="ADAL" clId="{681B063B-3493-4BC1-8331-4B8CBACC5B64}" dt="2024-05-27T16:55:06.619" v="312" actId="26606"/>
          <ac:spMkLst>
            <pc:docMk/>
            <pc:sldMk cId="2583546669" sldId="258"/>
            <ac:spMk id="60" creationId="{AF2F604E-43BE-4DC3-B983-E071523364F8}"/>
          </ac:spMkLst>
        </pc:spChg>
        <pc:spChg chg="add del">
          <ac:chgData name="Samuel Pitton" userId="c6f509e2-2e7d-4161-8b9c-2382446cac9b" providerId="ADAL" clId="{681B063B-3493-4BC1-8331-4B8CBACC5B64}" dt="2024-05-27T16:55:06.619" v="312" actId="26606"/>
          <ac:spMkLst>
            <pc:docMk/>
            <pc:sldMk cId="2583546669" sldId="258"/>
            <ac:spMk id="62" creationId="{08C9B587-E65E-4B52-B37C-ABEBB6E87928}"/>
          </ac:spMkLst>
        </pc:spChg>
        <pc:spChg chg="add">
          <ac:chgData name="Samuel Pitton" userId="c6f509e2-2e7d-4161-8b9c-2382446cac9b" providerId="ADAL" clId="{681B063B-3493-4BC1-8331-4B8CBACC5B64}" dt="2024-05-27T16:55:06.619" v="312" actId="26606"/>
          <ac:spMkLst>
            <pc:docMk/>
            <pc:sldMk cId="2583546669" sldId="258"/>
            <ac:spMk id="67" creationId="{9089EED9-F54D-4F20-A2C6-949DE4176959}"/>
          </ac:spMkLst>
        </pc:spChg>
        <pc:spChg chg="add">
          <ac:chgData name="Samuel Pitton" userId="c6f509e2-2e7d-4161-8b9c-2382446cac9b" providerId="ADAL" clId="{681B063B-3493-4BC1-8331-4B8CBACC5B64}" dt="2024-05-27T16:55:06.619" v="312" actId="26606"/>
          <ac:spMkLst>
            <pc:docMk/>
            <pc:sldMk cId="2583546669" sldId="258"/>
            <ac:spMk id="69" creationId="{7E46F721-3785-414D-8697-16AF490E6806}"/>
          </ac:spMkLst>
        </pc:spChg>
        <pc:picChg chg="add mod ord">
          <ac:chgData name="Samuel Pitton" userId="c6f509e2-2e7d-4161-8b9c-2382446cac9b" providerId="ADAL" clId="{681B063B-3493-4BC1-8331-4B8CBACC5B64}" dt="2024-05-27T16:55:06.619" v="312" actId="26606"/>
          <ac:picMkLst>
            <pc:docMk/>
            <pc:sldMk cId="2583546669" sldId="258"/>
            <ac:picMk id="4" creationId="{1944B736-A64B-4124-80CF-F3016A133D17}"/>
          </ac:picMkLst>
        </pc:picChg>
        <pc:cxnChg chg="add del">
          <ac:chgData name="Samuel Pitton" userId="c6f509e2-2e7d-4161-8b9c-2382446cac9b" providerId="ADAL" clId="{681B063B-3493-4BC1-8331-4B8CBACC5B64}" dt="2024-05-27T16:54:28.222" v="283" actId="26606"/>
          <ac:cxnSpMkLst>
            <pc:docMk/>
            <pc:sldMk cId="2583546669" sldId="258"/>
            <ac:cxnSpMk id="18" creationId="{249EDD1B-F94D-B4E6-ACAA-566B9A26FDE3}"/>
          </ac:cxnSpMkLst>
        </pc:cxnChg>
        <pc:cxnChg chg="add del">
          <ac:chgData name="Samuel Pitton" userId="c6f509e2-2e7d-4161-8b9c-2382446cac9b" providerId="ADAL" clId="{681B063B-3493-4BC1-8331-4B8CBACC5B64}" dt="2024-05-27T16:54:45.163" v="298" actId="26606"/>
          <ac:cxnSpMkLst>
            <pc:docMk/>
            <pc:sldMk cId="2583546669" sldId="258"/>
            <ac:cxnSpMk id="50" creationId="{249EDD1B-F94D-B4E6-ACAA-566B9A26FDE3}"/>
          </ac:cxnSpMkLst>
        </pc:cxnChg>
      </pc:sldChg>
      <pc:sldChg chg="addSp delSp modSp new mod setBg setClrOvrMap">
        <pc:chgData name="Samuel Pitton" userId="c6f509e2-2e7d-4161-8b9c-2382446cac9b" providerId="ADAL" clId="{681B063B-3493-4BC1-8331-4B8CBACC5B64}" dt="2024-05-27T16:56:25.689" v="358" actId="26606"/>
        <pc:sldMkLst>
          <pc:docMk/>
          <pc:sldMk cId="974352025" sldId="259"/>
        </pc:sldMkLst>
        <pc:spChg chg="mod">
          <ac:chgData name="Samuel Pitton" userId="c6f509e2-2e7d-4161-8b9c-2382446cac9b" providerId="ADAL" clId="{681B063B-3493-4BC1-8331-4B8CBACC5B64}" dt="2024-05-27T16:56:25.689" v="358" actId="26606"/>
          <ac:spMkLst>
            <pc:docMk/>
            <pc:sldMk cId="974352025" sldId="259"/>
            <ac:spMk id="2" creationId="{46CCE2FD-0AA9-44F2-A1D4-D05613CA097F}"/>
          </ac:spMkLst>
        </pc:spChg>
        <pc:spChg chg="del">
          <ac:chgData name="Samuel Pitton" userId="c6f509e2-2e7d-4161-8b9c-2382446cac9b" providerId="ADAL" clId="{681B063B-3493-4BC1-8331-4B8CBACC5B64}" dt="2024-05-27T16:56:22.749" v="357"/>
          <ac:spMkLst>
            <pc:docMk/>
            <pc:sldMk cId="974352025" sldId="259"/>
            <ac:spMk id="3" creationId="{31C6D76A-F610-405B-AF59-6247297B7D9C}"/>
          </ac:spMkLst>
        </pc:spChg>
        <pc:picChg chg="add mod">
          <ac:chgData name="Samuel Pitton" userId="c6f509e2-2e7d-4161-8b9c-2382446cac9b" providerId="ADAL" clId="{681B063B-3493-4BC1-8331-4B8CBACC5B64}" dt="2024-05-27T16:56:25.689" v="358" actId="26606"/>
          <ac:picMkLst>
            <pc:docMk/>
            <pc:sldMk cId="974352025" sldId="259"/>
            <ac:picMk id="4" creationId="{AAB9B612-2CF9-4BED-AE55-AD23CD4707BD}"/>
          </ac:picMkLst>
        </pc:picChg>
      </pc:sldChg>
      <pc:sldChg chg="addSp delSp modSp new mod setBg setClrOvrMap">
        <pc:chgData name="Samuel Pitton" userId="c6f509e2-2e7d-4161-8b9c-2382446cac9b" providerId="ADAL" clId="{681B063B-3493-4BC1-8331-4B8CBACC5B64}" dt="2024-05-27T16:58:52.058" v="462" actId="14100"/>
        <pc:sldMkLst>
          <pc:docMk/>
          <pc:sldMk cId="212525903" sldId="260"/>
        </pc:sldMkLst>
        <pc:spChg chg="mod ord">
          <ac:chgData name="Samuel Pitton" userId="c6f509e2-2e7d-4161-8b9c-2382446cac9b" providerId="ADAL" clId="{681B063B-3493-4BC1-8331-4B8CBACC5B64}" dt="2024-05-27T16:58:29.712" v="457" actId="26606"/>
          <ac:spMkLst>
            <pc:docMk/>
            <pc:sldMk cId="212525903" sldId="260"/>
            <ac:spMk id="2" creationId="{5BD976A8-B503-435D-BD9D-A8E1DED74811}"/>
          </ac:spMkLst>
        </pc:spChg>
        <pc:spChg chg="del">
          <ac:chgData name="Samuel Pitton" userId="c6f509e2-2e7d-4161-8b9c-2382446cac9b" providerId="ADAL" clId="{681B063B-3493-4BC1-8331-4B8CBACC5B64}" dt="2024-05-27T16:57:00.551" v="405"/>
          <ac:spMkLst>
            <pc:docMk/>
            <pc:sldMk cId="212525903" sldId="260"/>
            <ac:spMk id="3" creationId="{320C3673-F61D-4AF2-979D-10845A8B82FF}"/>
          </ac:spMkLst>
        </pc:spChg>
        <pc:spChg chg="add del mod">
          <ac:chgData name="Samuel Pitton" userId="c6f509e2-2e7d-4161-8b9c-2382446cac9b" providerId="ADAL" clId="{681B063B-3493-4BC1-8331-4B8CBACC5B64}" dt="2024-05-27T16:58:35.313" v="459" actId="478"/>
          <ac:spMkLst>
            <pc:docMk/>
            <pc:sldMk cId="212525903" sldId="260"/>
            <ac:spMk id="7" creationId="{66BA3262-BB92-4063-9B34-A9F3A222EF55}"/>
          </ac:spMkLst>
        </pc:spChg>
        <pc:spChg chg="add del mod">
          <ac:chgData name="Samuel Pitton" userId="c6f509e2-2e7d-4161-8b9c-2382446cac9b" providerId="ADAL" clId="{681B063B-3493-4BC1-8331-4B8CBACC5B64}" dt="2024-05-27T16:58:27.093" v="454" actId="478"/>
          <ac:spMkLst>
            <pc:docMk/>
            <pc:sldMk cId="212525903" sldId="260"/>
            <ac:spMk id="10" creationId="{2504F4F6-F013-4E24-BF48-003DB8CAF5E4}"/>
          </ac:spMkLst>
        </pc:spChg>
        <pc:spChg chg="add del">
          <ac:chgData name="Samuel Pitton" userId="c6f509e2-2e7d-4161-8b9c-2382446cac9b" providerId="ADAL" clId="{681B063B-3493-4BC1-8331-4B8CBACC5B64}" dt="2024-05-27T16:58:29.712" v="457" actId="26606"/>
          <ac:spMkLst>
            <pc:docMk/>
            <pc:sldMk cId="212525903" sldId="260"/>
            <ac:spMk id="13" creationId="{37C89E4B-3C9F-44B9-8B86-D9E3D112D8EC}"/>
          </ac:spMkLst>
        </pc:spChg>
        <pc:spChg chg="add del">
          <ac:chgData name="Samuel Pitton" userId="c6f509e2-2e7d-4161-8b9c-2382446cac9b" providerId="ADAL" clId="{681B063B-3493-4BC1-8331-4B8CBACC5B64}" dt="2024-05-27T16:57:43.593" v="415" actId="26606"/>
          <ac:spMkLst>
            <pc:docMk/>
            <pc:sldMk cId="212525903" sldId="260"/>
            <ac:spMk id="22" creationId="{37C89E4B-3C9F-44B9-8B86-D9E3D112D8EC}"/>
          </ac:spMkLst>
        </pc:spChg>
        <pc:spChg chg="add del">
          <ac:chgData name="Samuel Pitton" userId="c6f509e2-2e7d-4161-8b9c-2382446cac9b" providerId="ADAL" clId="{681B063B-3493-4BC1-8331-4B8CBACC5B64}" dt="2024-05-27T16:57:46.193" v="417" actId="26606"/>
          <ac:spMkLst>
            <pc:docMk/>
            <pc:sldMk cId="212525903" sldId="260"/>
            <ac:spMk id="28" creationId="{85149191-5F60-4A28-AAFF-039F96B0F3EC}"/>
          </ac:spMkLst>
        </pc:spChg>
        <pc:spChg chg="add del">
          <ac:chgData name="Samuel Pitton" userId="c6f509e2-2e7d-4161-8b9c-2382446cac9b" providerId="ADAL" clId="{681B063B-3493-4BC1-8331-4B8CBACC5B64}" dt="2024-05-27T16:57:46.193" v="417" actId="26606"/>
          <ac:spMkLst>
            <pc:docMk/>
            <pc:sldMk cId="212525903" sldId="260"/>
            <ac:spMk id="29" creationId="{A8384FB5-9ADC-4DDC-881B-597D56F5B15D}"/>
          </ac:spMkLst>
        </pc:spChg>
        <pc:spChg chg="add del">
          <ac:chgData name="Samuel Pitton" userId="c6f509e2-2e7d-4161-8b9c-2382446cac9b" providerId="ADAL" clId="{681B063B-3493-4BC1-8331-4B8CBACC5B64}" dt="2024-05-27T16:57:46.193" v="417" actId="26606"/>
          <ac:spMkLst>
            <pc:docMk/>
            <pc:sldMk cId="212525903" sldId="260"/>
            <ac:spMk id="30" creationId="{F8260ED5-17F7-4158-B241-D51DD4CF1B7E}"/>
          </ac:spMkLst>
        </pc:spChg>
        <pc:spChg chg="add del">
          <ac:chgData name="Samuel Pitton" userId="c6f509e2-2e7d-4161-8b9c-2382446cac9b" providerId="ADAL" clId="{681B063B-3493-4BC1-8331-4B8CBACC5B64}" dt="2024-05-27T16:57:46.193" v="417" actId="26606"/>
          <ac:spMkLst>
            <pc:docMk/>
            <pc:sldMk cId="212525903" sldId="260"/>
            <ac:spMk id="31" creationId="{91E5A9A7-95C6-4F4F-B00E-C82E07FE62EF}"/>
          </ac:spMkLst>
        </pc:spChg>
        <pc:spChg chg="add del">
          <ac:chgData name="Samuel Pitton" userId="c6f509e2-2e7d-4161-8b9c-2382446cac9b" providerId="ADAL" clId="{681B063B-3493-4BC1-8331-4B8CBACC5B64}" dt="2024-05-27T16:57:46.193" v="417" actId="26606"/>
          <ac:spMkLst>
            <pc:docMk/>
            <pc:sldMk cId="212525903" sldId="260"/>
            <ac:spMk id="32" creationId="{D07DD2DE-F619-49DD-B5E7-03A290FF4ED1}"/>
          </ac:spMkLst>
        </pc:spChg>
        <pc:spChg chg="add del">
          <ac:chgData name="Samuel Pitton" userId="c6f509e2-2e7d-4161-8b9c-2382446cac9b" providerId="ADAL" clId="{681B063B-3493-4BC1-8331-4B8CBACC5B64}" dt="2024-05-27T16:57:46.593" v="419" actId="26606"/>
          <ac:spMkLst>
            <pc:docMk/>
            <pc:sldMk cId="212525903" sldId="260"/>
            <ac:spMk id="34" creationId="{0E91F5CA-B392-444C-88E3-BF5BAAEBDEB0}"/>
          </ac:spMkLst>
        </pc:spChg>
        <pc:spChg chg="add del">
          <ac:chgData name="Samuel Pitton" userId="c6f509e2-2e7d-4161-8b9c-2382446cac9b" providerId="ADAL" clId="{681B063B-3493-4BC1-8331-4B8CBACC5B64}" dt="2024-05-27T16:57:46.593" v="419" actId="26606"/>
          <ac:spMkLst>
            <pc:docMk/>
            <pc:sldMk cId="212525903" sldId="260"/>
            <ac:spMk id="35" creationId="{DFCA2118-59A2-4310-A4B2-F2CBA821E842}"/>
          </ac:spMkLst>
        </pc:spChg>
        <pc:spChg chg="add del">
          <ac:chgData name="Samuel Pitton" userId="c6f509e2-2e7d-4161-8b9c-2382446cac9b" providerId="ADAL" clId="{681B063B-3493-4BC1-8331-4B8CBACC5B64}" dt="2024-05-27T16:57:47.575" v="421" actId="26606"/>
          <ac:spMkLst>
            <pc:docMk/>
            <pc:sldMk cId="212525903" sldId="260"/>
            <ac:spMk id="37" creationId="{37C89E4B-3C9F-44B9-8B86-D9E3D112D8EC}"/>
          </ac:spMkLst>
        </pc:spChg>
        <pc:spChg chg="add del">
          <ac:chgData name="Samuel Pitton" userId="c6f509e2-2e7d-4161-8b9c-2382446cac9b" providerId="ADAL" clId="{681B063B-3493-4BC1-8331-4B8CBACC5B64}" dt="2024-05-27T16:57:49.280" v="423" actId="26606"/>
          <ac:spMkLst>
            <pc:docMk/>
            <pc:sldMk cId="212525903" sldId="260"/>
            <ac:spMk id="41" creationId="{37C89E4B-3C9F-44B9-8B86-D9E3D112D8EC}"/>
          </ac:spMkLst>
        </pc:spChg>
        <pc:spChg chg="add del">
          <ac:chgData name="Samuel Pitton" userId="c6f509e2-2e7d-4161-8b9c-2382446cac9b" providerId="ADAL" clId="{681B063B-3493-4BC1-8331-4B8CBACC5B64}" dt="2024-05-27T16:57:50.626" v="425" actId="26606"/>
          <ac:spMkLst>
            <pc:docMk/>
            <pc:sldMk cId="212525903" sldId="260"/>
            <ac:spMk id="45" creationId="{37C89E4B-3C9F-44B9-8B86-D9E3D112D8EC}"/>
          </ac:spMkLst>
        </pc:spChg>
        <pc:spChg chg="add del">
          <ac:chgData name="Samuel Pitton" userId="c6f509e2-2e7d-4161-8b9c-2382446cac9b" providerId="ADAL" clId="{681B063B-3493-4BC1-8331-4B8CBACC5B64}" dt="2024-05-27T16:57:53.004" v="427" actId="26606"/>
          <ac:spMkLst>
            <pc:docMk/>
            <pc:sldMk cId="212525903" sldId="260"/>
            <ac:spMk id="49" creationId="{0E91F5CA-B392-444C-88E3-BF5BAAEBDEB0}"/>
          </ac:spMkLst>
        </pc:spChg>
        <pc:spChg chg="add del">
          <ac:chgData name="Samuel Pitton" userId="c6f509e2-2e7d-4161-8b9c-2382446cac9b" providerId="ADAL" clId="{681B063B-3493-4BC1-8331-4B8CBACC5B64}" dt="2024-05-27T16:57:53.004" v="427" actId="26606"/>
          <ac:spMkLst>
            <pc:docMk/>
            <pc:sldMk cId="212525903" sldId="260"/>
            <ac:spMk id="50" creationId="{DFCA2118-59A2-4310-A4B2-F2CBA821E842}"/>
          </ac:spMkLst>
        </pc:spChg>
        <pc:spChg chg="add del">
          <ac:chgData name="Samuel Pitton" userId="c6f509e2-2e7d-4161-8b9c-2382446cac9b" providerId="ADAL" clId="{681B063B-3493-4BC1-8331-4B8CBACC5B64}" dt="2024-05-27T16:57:55.170" v="429" actId="26606"/>
          <ac:spMkLst>
            <pc:docMk/>
            <pc:sldMk cId="212525903" sldId="260"/>
            <ac:spMk id="52" creationId="{A8384FB5-9ADC-4DDC-881B-597D56F5B15D}"/>
          </ac:spMkLst>
        </pc:spChg>
        <pc:spChg chg="add del">
          <ac:chgData name="Samuel Pitton" userId="c6f509e2-2e7d-4161-8b9c-2382446cac9b" providerId="ADAL" clId="{681B063B-3493-4BC1-8331-4B8CBACC5B64}" dt="2024-05-27T16:57:55.170" v="429" actId="26606"/>
          <ac:spMkLst>
            <pc:docMk/>
            <pc:sldMk cId="212525903" sldId="260"/>
            <ac:spMk id="53" creationId="{91E5A9A7-95C6-4F4F-B00E-C82E07FE62EF}"/>
          </ac:spMkLst>
        </pc:spChg>
        <pc:spChg chg="add del">
          <ac:chgData name="Samuel Pitton" userId="c6f509e2-2e7d-4161-8b9c-2382446cac9b" providerId="ADAL" clId="{681B063B-3493-4BC1-8331-4B8CBACC5B64}" dt="2024-05-27T16:57:55.170" v="429" actId="26606"/>
          <ac:spMkLst>
            <pc:docMk/>
            <pc:sldMk cId="212525903" sldId="260"/>
            <ac:spMk id="54" creationId="{D07DD2DE-F619-49DD-B5E7-03A290FF4ED1}"/>
          </ac:spMkLst>
        </pc:spChg>
        <pc:spChg chg="add del">
          <ac:chgData name="Samuel Pitton" userId="c6f509e2-2e7d-4161-8b9c-2382446cac9b" providerId="ADAL" clId="{681B063B-3493-4BC1-8331-4B8CBACC5B64}" dt="2024-05-27T16:57:55.170" v="429" actId="26606"/>
          <ac:spMkLst>
            <pc:docMk/>
            <pc:sldMk cId="212525903" sldId="260"/>
            <ac:spMk id="55" creationId="{85149191-5F60-4A28-AAFF-039F96B0F3EC}"/>
          </ac:spMkLst>
        </pc:spChg>
        <pc:spChg chg="add del">
          <ac:chgData name="Samuel Pitton" userId="c6f509e2-2e7d-4161-8b9c-2382446cac9b" providerId="ADAL" clId="{681B063B-3493-4BC1-8331-4B8CBACC5B64}" dt="2024-05-27T16:57:55.170" v="429" actId="26606"/>
          <ac:spMkLst>
            <pc:docMk/>
            <pc:sldMk cId="212525903" sldId="260"/>
            <ac:spMk id="56" creationId="{F8260ED5-17F7-4158-B241-D51DD4CF1B7E}"/>
          </ac:spMkLst>
        </pc:spChg>
        <pc:spChg chg="add del">
          <ac:chgData name="Samuel Pitton" userId="c6f509e2-2e7d-4161-8b9c-2382446cac9b" providerId="ADAL" clId="{681B063B-3493-4BC1-8331-4B8CBACC5B64}" dt="2024-05-27T16:57:56.077" v="431" actId="26606"/>
          <ac:spMkLst>
            <pc:docMk/>
            <pc:sldMk cId="212525903" sldId="260"/>
            <ac:spMk id="58" creationId="{6753252F-4873-4F63-801D-CC719279A7D5}"/>
          </ac:spMkLst>
        </pc:spChg>
        <pc:spChg chg="add del">
          <ac:chgData name="Samuel Pitton" userId="c6f509e2-2e7d-4161-8b9c-2382446cac9b" providerId="ADAL" clId="{681B063B-3493-4BC1-8331-4B8CBACC5B64}" dt="2024-05-27T16:57:56.077" v="431" actId="26606"/>
          <ac:spMkLst>
            <pc:docMk/>
            <pc:sldMk cId="212525903" sldId="260"/>
            <ac:spMk id="59" creationId="{047C8CCB-F95D-4249-92DD-651249D3535A}"/>
          </ac:spMkLst>
        </pc:spChg>
        <pc:spChg chg="add del">
          <ac:chgData name="Samuel Pitton" userId="c6f509e2-2e7d-4161-8b9c-2382446cac9b" providerId="ADAL" clId="{681B063B-3493-4BC1-8331-4B8CBACC5B64}" dt="2024-05-27T16:57:56.620" v="433" actId="26606"/>
          <ac:spMkLst>
            <pc:docMk/>
            <pc:sldMk cId="212525903" sldId="260"/>
            <ac:spMk id="61" creationId="{A8384FB5-9ADC-4DDC-881B-597D56F5B15D}"/>
          </ac:spMkLst>
        </pc:spChg>
        <pc:spChg chg="add del">
          <ac:chgData name="Samuel Pitton" userId="c6f509e2-2e7d-4161-8b9c-2382446cac9b" providerId="ADAL" clId="{681B063B-3493-4BC1-8331-4B8CBACC5B64}" dt="2024-05-27T16:57:56.620" v="433" actId="26606"/>
          <ac:spMkLst>
            <pc:docMk/>
            <pc:sldMk cId="212525903" sldId="260"/>
            <ac:spMk id="62" creationId="{91E5A9A7-95C6-4F4F-B00E-C82E07FE62EF}"/>
          </ac:spMkLst>
        </pc:spChg>
        <pc:spChg chg="add del">
          <ac:chgData name="Samuel Pitton" userId="c6f509e2-2e7d-4161-8b9c-2382446cac9b" providerId="ADAL" clId="{681B063B-3493-4BC1-8331-4B8CBACC5B64}" dt="2024-05-27T16:57:56.620" v="433" actId="26606"/>
          <ac:spMkLst>
            <pc:docMk/>
            <pc:sldMk cId="212525903" sldId="260"/>
            <ac:spMk id="63" creationId="{D07DD2DE-F619-49DD-B5E7-03A290FF4ED1}"/>
          </ac:spMkLst>
        </pc:spChg>
        <pc:spChg chg="add del">
          <ac:chgData name="Samuel Pitton" userId="c6f509e2-2e7d-4161-8b9c-2382446cac9b" providerId="ADAL" clId="{681B063B-3493-4BC1-8331-4B8CBACC5B64}" dt="2024-05-27T16:57:56.620" v="433" actId="26606"/>
          <ac:spMkLst>
            <pc:docMk/>
            <pc:sldMk cId="212525903" sldId="260"/>
            <ac:spMk id="64" creationId="{85149191-5F60-4A28-AAFF-039F96B0F3EC}"/>
          </ac:spMkLst>
        </pc:spChg>
        <pc:spChg chg="add del">
          <ac:chgData name="Samuel Pitton" userId="c6f509e2-2e7d-4161-8b9c-2382446cac9b" providerId="ADAL" clId="{681B063B-3493-4BC1-8331-4B8CBACC5B64}" dt="2024-05-27T16:57:56.620" v="433" actId="26606"/>
          <ac:spMkLst>
            <pc:docMk/>
            <pc:sldMk cId="212525903" sldId="260"/>
            <ac:spMk id="65" creationId="{F8260ED5-17F7-4158-B241-D51DD4CF1B7E}"/>
          </ac:spMkLst>
        </pc:spChg>
        <pc:spChg chg="add del">
          <ac:chgData name="Samuel Pitton" userId="c6f509e2-2e7d-4161-8b9c-2382446cac9b" providerId="ADAL" clId="{681B063B-3493-4BC1-8331-4B8CBACC5B64}" dt="2024-05-27T16:58:00.752" v="435" actId="26606"/>
          <ac:spMkLst>
            <pc:docMk/>
            <pc:sldMk cId="212525903" sldId="260"/>
            <ac:spMk id="67" creationId="{0E91F5CA-B392-444C-88E3-BF5BAAEBDEB0}"/>
          </ac:spMkLst>
        </pc:spChg>
        <pc:spChg chg="add del">
          <ac:chgData name="Samuel Pitton" userId="c6f509e2-2e7d-4161-8b9c-2382446cac9b" providerId="ADAL" clId="{681B063B-3493-4BC1-8331-4B8CBACC5B64}" dt="2024-05-27T16:58:00.752" v="435" actId="26606"/>
          <ac:spMkLst>
            <pc:docMk/>
            <pc:sldMk cId="212525903" sldId="260"/>
            <ac:spMk id="68" creationId="{DFCA2118-59A2-4310-A4B2-F2CBA821E842}"/>
          </ac:spMkLst>
        </pc:spChg>
        <pc:spChg chg="add del">
          <ac:chgData name="Samuel Pitton" userId="c6f509e2-2e7d-4161-8b9c-2382446cac9b" providerId="ADAL" clId="{681B063B-3493-4BC1-8331-4B8CBACC5B64}" dt="2024-05-27T16:58:02.609" v="437" actId="26606"/>
          <ac:spMkLst>
            <pc:docMk/>
            <pc:sldMk cId="212525903" sldId="260"/>
            <ac:spMk id="70" creationId="{37C89E4B-3C9F-44B9-8B86-D9E3D112D8EC}"/>
          </ac:spMkLst>
        </pc:spChg>
        <pc:spChg chg="add del">
          <ac:chgData name="Samuel Pitton" userId="c6f509e2-2e7d-4161-8b9c-2382446cac9b" providerId="ADAL" clId="{681B063B-3493-4BC1-8331-4B8CBACC5B64}" dt="2024-05-27T16:58:29.128" v="456" actId="26606"/>
          <ac:spMkLst>
            <pc:docMk/>
            <pc:sldMk cId="212525903" sldId="260"/>
            <ac:spMk id="74" creationId="{37C89E4B-3C9F-44B9-8B86-D9E3D112D8EC}"/>
          </ac:spMkLst>
        </pc:spChg>
        <pc:spChg chg="add del">
          <ac:chgData name="Samuel Pitton" userId="c6f509e2-2e7d-4161-8b9c-2382446cac9b" providerId="ADAL" clId="{681B063B-3493-4BC1-8331-4B8CBACC5B64}" dt="2024-05-27T16:58:26.666" v="453" actId="26606"/>
          <ac:spMkLst>
            <pc:docMk/>
            <pc:sldMk cId="212525903" sldId="260"/>
            <ac:spMk id="82" creationId="{37C89E4B-3C9F-44B9-8B86-D9E3D112D8EC}"/>
          </ac:spMkLst>
        </pc:spChg>
        <pc:picChg chg="add del mod">
          <ac:chgData name="Samuel Pitton" userId="c6f509e2-2e7d-4161-8b9c-2382446cac9b" providerId="ADAL" clId="{681B063B-3493-4BC1-8331-4B8CBACC5B64}" dt="2024-05-27T16:58:35.313" v="459" actId="478"/>
          <ac:picMkLst>
            <pc:docMk/>
            <pc:sldMk cId="212525903" sldId="260"/>
            <ac:picMk id="4" creationId="{E3DE1CFB-6519-49F1-BD4F-504BF5429987}"/>
          </ac:picMkLst>
        </pc:picChg>
        <pc:picChg chg="add del mod">
          <ac:chgData name="Samuel Pitton" userId="c6f509e2-2e7d-4161-8b9c-2382446cac9b" providerId="ADAL" clId="{681B063B-3493-4BC1-8331-4B8CBACC5B64}" dt="2024-05-27T16:58:52.058" v="462" actId="14100"/>
          <ac:picMkLst>
            <pc:docMk/>
            <pc:sldMk cId="212525903" sldId="260"/>
            <ac:picMk id="5" creationId="{F527597F-CE5C-458C-A01F-9A5252E22B7E}"/>
          </ac:picMkLst>
        </pc:picChg>
        <pc:picChg chg="add del mod ord">
          <ac:chgData name="Samuel Pitton" userId="c6f509e2-2e7d-4161-8b9c-2382446cac9b" providerId="ADAL" clId="{681B063B-3493-4BC1-8331-4B8CBACC5B64}" dt="2024-05-27T16:58:31.277" v="458"/>
          <ac:picMkLst>
            <pc:docMk/>
            <pc:sldMk cId="212525903" sldId="260"/>
            <ac:picMk id="8" creationId="{06D02279-9C2C-4F45-88F9-E2BD85A6B433}"/>
          </ac:picMkLst>
        </pc:picChg>
        <pc:picChg chg="add del">
          <ac:chgData name="Samuel Pitton" userId="c6f509e2-2e7d-4161-8b9c-2382446cac9b" providerId="ADAL" clId="{681B063B-3493-4BC1-8331-4B8CBACC5B64}" dt="2024-05-27T16:58:25.146" v="449"/>
          <ac:picMkLst>
            <pc:docMk/>
            <pc:sldMk cId="212525903" sldId="260"/>
            <ac:picMk id="11" creationId="{E8FFEAC4-0292-48F3-92CE-D72F11884DC4}"/>
          </ac:picMkLst>
        </pc:picChg>
        <pc:picChg chg="add del">
          <ac:chgData name="Samuel Pitton" userId="c6f509e2-2e7d-4161-8b9c-2382446cac9b" providerId="ADAL" clId="{681B063B-3493-4BC1-8331-4B8CBACC5B64}" dt="2024-05-27T16:58:26.666" v="453" actId="26606"/>
          <ac:picMkLst>
            <pc:docMk/>
            <pc:sldMk cId="212525903" sldId="260"/>
            <ac:picMk id="78" creationId="{B9C91683-0948-6A99-7F54-F385E0176811}"/>
          </ac:picMkLst>
        </pc:picChg>
        <pc:cxnChg chg="add del">
          <ac:chgData name="Samuel Pitton" userId="c6f509e2-2e7d-4161-8b9c-2382446cac9b" providerId="ADAL" clId="{681B063B-3493-4BC1-8331-4B8CBACC5B64}" dt="2024-05-27T16:58:29.712" v="457" actId="26606"/>
          <ac:cxnSpMkLst>
            <pc:docMk/>
            <pc:sldMk cId="212525903" sldId="260"/>
            <ac:cxnSpMk id="15" creationId="{AA2EAA10-076F-46BD-8F0F-B9A2FB77A85C}"/>
          </ac:cxnSpMkLst>
        </pc:cxnChg>
        <pc:cxnChg chg="add del">
          <ac:chgData name="Samuel Pitton" userId="c6f509e2-2e7d-4161-8b9c-2382446cac9b" providerId="ADAL" clId="{681B063B-3493-4BC1-8331-4B8CBACC5B64}" dt="2024-05-27T16:58:29.712" v="457" actId="26606"/>
          <ac:cxnSpMkLst>
            <pc:docMk/>
            <pc:sldMk cId="212525903" sldId="260"/>
            <ac:cxnSpMk id="17" creationId="{D891E407-403B-4764-86C9-33A56D3BCAA3}"/>
          </ac:cxnSpMkLst>
        </pc:cxnChg>
        <pc:cxnChg chg="add del">
          <ac:chgData name="Samuel Pitton" userId="c6f509e2-2e7d-4161-8b9c-2382446cac9b" providerId="ADAL" clId="{681B063B-3493-4BC1-8331-4B8CBACC5B64}" dt="2024-05-27T16:57:43.593" v="415" actId="26606"/>
          <ac:cxnSpMkLst>
            <pc:docMk/>
            <pc:sldMk cId="212525903" sldId="260"/>
            <ac:cxnSpMk id="24" creationId="{AA2EAA10-076F-46BD-8F0F-B9A2FB77A85C}"/>
          </ac:cxnSpMkLst>
        </pc:cxnChg>
        <pc:cxnChg chg="add del">
          <ac:chgData name="Samuel Pitton" userId="c6f509e2-2e7d-4161-8b9c-2382446cac9b" providerId="ADAL" clId="{681B063B-3493-4BC1-8331-4B8CBACC5B64}" dt="2024-05-27T16:57:43.593" v="415" actId="26606"/>
          <ac:cxnSpMkLst>
            <pc:docMk/>
            <pc:sldMk cId="212525903" sldId="260"/>
            <ac:cxnSpMk id="26" creationId="{D891E407-403B-4764-86C9-33A56D3BCAA3}"/>
          </ac:cxnSpMkLst>
        </pc:cxnChg>
        <pc:cxnChg chg="add del">
          <ac:chgData name="Samuel Pitton" userId="c6f509e2-2e7d-4161-8b9c-2382446cac9b" providerId="ADAL" clId="{681B063B-3493-4BC1-8331-4B8CBACC5B64}" dt="2024-05-27T16:57:47.575" v="421" actId="26606"/>
          <ac:cxnSpMkLst>
            <pc:docMk/>
            <pc:sldMk cId="212525903" sldId="260"/>
            <ac:cxnSpMk id="38" creationId="{AA2EAA10-076F-46BD-8F0F-B9A2FB77A85C}"/>
          </ac:cxnSpMkLst>
        </pc:cxnChg>
        <pc:cxnChg chg="add del">
          <ac:chgData name="Samuel Pitton" userId="c6f509e2-2e7d-4161-8b9c-2382446cac9b" providerId="ADAL" clId="{681B063B-3493-4BC1-8331-4B8CBACC5B64}" dt="2024-05-27T16:57:47.575" v="421" actId="26606"/>
          <ac:cxnSpMkLst>
            <pc:docMk/>
            <pc:sldMk cId="212525903" sldId="260"/>
            <ac:cxnSpMk id="39" creationId="{D891E407-403B-4764-86C9-33A56D3BCAA3}"/>
          </ac:cxnSpMkLst>
        </pc:cxnChg>
        <pc:cxnChg chg="add del">
          <ac:chgData name="Samuel Pitton" userId="c6f509e2-2e7d-4161-8b9c-2382446cac9b" providerId="ADAL" clId="{681B063B-3493-4BC1-8331-4B8CBACC5B64}" dt="2024-05-27T16:57:49.280" v="423" actId="26606"/>
          <ac:cxnSpMkLst>
            <pc:docMk/>
            <pc:sldMk cId="212525903" sldId="260"/>
            <ac:cxnSpMk id="42" creationId="{AA2EAA10-076F-46BD-8F0F-B9A2FB77A85C}"/>
          </ac:cxnSpMkLst>
        </pc:cxnChg>
        <pc:cxnChg chg="add del">
          <ac:chgData name="Samuel Pitton" userId="c6f509e2-2e7d-4161-8b9c-2382446cac9b" providerId="ADAL" clId="{681B063B-3493-4BC1-8331-4B8CBACC5B64}" dt="2024-05-27T16:57:49.280" v="423" actId="26606"/>
          <ac:cxnSpMkLst>
            <pc:docMk/>
            <pc:sldMk cId="212525903" sldId="260"/>
            <ac:cxnSpMk id="43" creationId="{D891E407-403B-4764-86C9-33A56D3BCAA3}"/>
          </ac:cxnSpMkLst>
        </pc:cxnChg>
        <pc:cxnChg chg="add del">
          <ac:chgData name="Samuel Pitton" userId="c6f509e2-2e7d-4161-8b9c-2382446cac9b" providerId="ADAL" clId="{681B063B-3493-4BC1-8331-4B8CBACC5B64}" dt="2024-05-27T16:57:50.626" v="425" actId="26606"/>
          <ac:cxnSpMkLst>
            <pc:docMk/>
            <pc:sldMk cId="212525903" sldId="260"/>
            <ac:cxnSpMk id="46" creationId="{AA2EAA10-076F-46BD-8F0F-B9A2FB77A85C}"/>
          </ac:cxnSpMkLst>
        </pc:cxnChg>
        <pc:cxnChg chg="add del">
          <ac:chgData name="Samuel Pitton" userId="c6f509e2-2e7d-4161-8b9c-2382446cac9b" providerId="ADAL" clId="{681B063B-3493-4BC1-8331-4B8CBACC5B64}" dt="2024-05-27T16:57:50.626" v="425" actId="26606"/>
          <ac:cxnSpMkLst>
            <pc:docMk/>
            <pc:sldMk cId="212525903" sldId="260"/>
            <ac:cxnSpMk id="47" creationId="{D891E407-403B-4764-86C9-33A56D3BCAA3}"/>
          </ac:cxnSpMkLst>
        </pc:cxnChg>
        <pc:cxnChg chg="add del">
          <ac:chgData name="Samuel Pitton" userId="c6f509e2-2e7d-4161-8b9c-2382446cac9b" providerId="ADAL" clId="{681B063B-3493-4BC1-8331-4B8CBACC5B64}" dt="2024-05-27T16:58:02.609" v="437" actId="26606"/>
          <ac:cxnSpMkLst>
            <pc:docMk/>
            <pc:sldMk cId="212525903" sldId="260"/>
            <ac:cxnSpMk id="71" creationId="{AA2EAA10-076F-46BD-8F0F-B9A2FB77A85C}"/>
          </ac:cxnSpMkLst>
        </pc:cxnChg>
        <pc:cxnChg chg="add del">
          <ac:chgData name="Samuel Pitton" userId="c6f509e2-2e7d-4161-8b9c-2382446cac9b" providerId="ADAL" clId="{681B063B-3493-4BC1-8331-4B8CBACC5B64}" dt="2024-05-27T16:58:02.609" v="437" actId="26606"/>
          <ac:cxnSpMkLst>
            <pc:docMk/>
            <pc:sldMk cId="212525903" sldId="260"/>
            <ac:cxnSpMk id="72" creationId="{D891E407-403B-4764-86C9-33A56D3BCAA3}"/>
          </ac:cxnSpMkLst>
        </pc:cxnChg>
        <pc:cxnChg chg="add del">
          <ac:chgData name="Samuel Pitton" userId="c6f509e2-2e7d-4161-8b9c-2382446cac9b" providerId="ADAL" clId="{681B063B-3493-4BC1-8331-4B8CBACC5B64}" dt="2024-05-27T16:58:29.128" v="456" actId="26606"/>
          <ac:cxnSpMkLst>
            <pc:docMk/>
            <pc:sldMk cId="212525903" sldId="260"/>
            <ac:cxnSpMk id="75" creationId="{AA2EAA10-076F-46BD-8F0F-B9A2FB77A85C}"/>
          </ac:cxnSpMkLst>
        </pc:cxnChg>
        <pc:cxnChg chg="add del">
          <ac:chgData name="Samuel Pitton" userId="c6f509e2-2e7d-4161-8b9c-2382446cac9b" providerId="ADAL" clId="{681B063B-3493-4BC1-8331-4B8CBACC5B64}" dt="2024-05-27T16:58:29.128" v="456" actId="26606"/>
          <ac:cxnSpMkLst>
            <pc:docMk/>
            <pc:sldMk cId="212525903" sldId="260"/>
            <ac:cxnSpMk id="76" creationId="{D891E407-403B-4764-86C9-33A56D3BCAA3}"/>
          </ac:cxnSpMkLst>
        </pc:cxnChg>
        <pc:cxnChg chg="add del">
          <ac:chgData name="Samuel Pitton" userId="c6f509e2-2e7d-4161-8b9c-2382446cac9b" providerId="ADAL" clId="{681B063B-3493-4BC1-8331-4B8CBACC5B64}" dt="2024-05-27T16:58:26.666" v="453" actId="26606"/>
          <ac:cxnSpMkLst>
            <pc:docMk/>
            <pc:sldMk cId="212525903" sldId="260"/>
            <ac:cxnSpMk id="84" creationId="{AA2EAA10-076F-46BD-8F0F-B9A2FB77A85C}"/>
          </ac:cxnSpMkLst>
        </pc:cxnChg>
        <pc:cxnChg chg="add del">
          <ac:chgData name="Samuel Pitton" userId="c6f509e2-2e7d-4161-8b9c-2382446cac9b" providerId="ADAL" clId="{681B063B-3493-4BC1-8331-4B8CBACC5B64}" dt="2024-05-27T16:58:26.666" v="453" actId="26606"/>
          <ac:cxnSpMkLst>
            <pc:docMk/>
            <pc:sldMk cId="212525903" sldId="260"/>
            <ac:cxnSpMk id="86" creationId="{D891E407-403B-4764-86C9-33A56D3BCAA3}"/>
          </ac:cxnSpMkLst>
        </pc:cxnChg>
      </pc:sldChg>
      <pc:sldChg chg="addSp delSp modSp new mod setBg">
        <pc:chgData name="Samuel Pitton" userId="c6f509e2-2e7d-4161-8b9c-2382446cac9b" providerId="ADAL" clId="{681B063B-3493-4BC1-8331-4B8CBACC5B64}" dt="2024-05-27T17:03:38.986" v="557" actId="14100"/>
        <pc:sldMkLst>
          <pc:docMk/>
          <pc:sldMk cId="234213315" sldId="261"/>
        </pc:sldMkLst>
        <pc:spChg chg="mod ord">
          <ac:chgData name="Samuel Pitton" userId="c6f509e2-2e7d-4161-8b9c-2382446cac9b" providerId="ADAL" clId="{681B063B-3493-4BC1-8331-4B8CBACC5B64}" dt="2024-05-27T17:03:27.005" v="550" actId="14100"/>
          <ac:spMkLst>
            <pc:docMk/>
            <pc:sldMk cId="234213315" sldId="261"/>
            <ac:spMk id="2" creationId="{0F94A528-9335-41E7-A69E-91A93384355F}"/>
          </ac:spMkLst>
        </pc:spChg>
        <pc:spChg chg="del">
          <ac:chgData name="Samuel Pitton" userId="c6f509e2-2e7d-4161-8b9c-2382446cac9b" providerId="ADAL" clId="{681B063B-3493-4BC1-8331-4B8CBACC5B64}" dt="2024-05-27T17:01:30.507" v="494"/>
          <ac:spMkLst>
            <pc:docMk/>
            <pc:sldMk cId="234213315" sldId="261"/>
            <ac:spMk id="3" creationId="{BF6DF4D5-9562-4C9C-AA31-5ADD0131C36E}"/>
          </ac:spMkLst>
        </pc:spChg>
        <pc:spChg chg="add del mod">
          <ac:chgData name="Samuel Pitton" userId="c6f509e2-2e7d-4161-8b9c-2382446cac9b" providerId="ADAL" clId="{681B063B-3493-4BC1-8331-4B8CBACC5B64}" dt="2024-05-27T17:02:21.030" v="517" actId="478"/>
          <ac:spMkLst>
            <pc:docMk/>
            <pc:sldMk cId="234213315" sldId="261"/>
            <ac:spMk id="6" creationId="{90305575-AABE-4846-9F9A-FB50F6893108}"/>
          </ac:spMkLst>
        </pc:spChg>
        <pc:spChg chg="add del">
          <ac:chgData name="Samuel Pitton" userId="c6f509e2-2e7d-4161-8b9c-2382446cac9b" providerId="ADAL" clId="{681B063B-3493-4BC1-8331-4B8CBACC5B64}" dt="2024-05-27T17:02:30.835" v="525" actId="26606"/>
          <ac:spMkLst>
            <pc:docMk/>
            <pc:sldMk cId="234213315" sldId="261"/>
            <ac:spMk id="7" creationId="{3AFE8227-C443-417B-BA91-520EB1EF4559}"/>
          </ac:spMkLst>
        </pc:spChg>
        <pc:spChg chg="add del">
          <ac:chgData name="Samuel Pitton" userId="c6f509e2-2e7d-4161-8b9c-2382446cac9b" providerId="ADAL" clId="{681B063B-3493-4BC1-8331-4B8CBACC5B64}" dt="2024-05-27T17:01:40.666" v="498" actId="26606"/>
          <ac:spMkLst>
            <pc:docMk/>
            <pc:sldMk cId="234213315" sldId="261"/>
            <ac:spMk id="8" creationId="{8F389A51-C2AD-3ADF-BE31-DA868EFF5909}"/>
          </ac:spMkLst>
        </pc:spChg>
        <pc:spChg chg="add del">
          <ac:chgData name="Samuel Pitton" userId="c6f509e2-2e7d-4161-8b9c-2382446cac9b" providerId="ADAL" clId="{681B063B-3493-4BC1-8331-4B8CBACC5B64}" dt="2024-05-27T17:01:44.841" v="506" actId="26606"/>
          <ac:spMkLst>
            <pc:docMk/>
            <pc:sldMk cId="234213315" sldId="261"/>
            <ac:spMk id="9" creationId="{D12DDE76-C203-4047-9998-63900085B5E8}"/>
          </ac:spMkLst>
        </pc:spChg>
        <pc:spChg chg="add del">
          <ac:chgData name="Samuel Pitton" userId="c6f509e2-2e7d-4161-8b9c-2382446cac9b" providerId="ADAL" clId="{681B063B-3493-4BC1-8331-4B8CBACC5B64}" dt="2024-05-27T17:02:30.835" v="525" actId="26606"/>
          <ac:spMkLst>
            <pc:docMk/>
            <pc:sldMk cId="234213315" sldId="261"/>
            <ac:spMk id="10" creationId="{75C4C92C-AC86-6315-7E38-CC4D46D3A8F1}"/>
          </ac:spMkLst>
        </pc:spChg>
        <pc:spChg chg="add del">
          <ac:chgData name="Samuel Pitton" userId="c6f509e2-2e7d-4161-8b9c-2382446cac9b" providerId="ADAL" clId="{681B063B-3493-4BC1-8331-4B8CBACC5B64}" dt="2024-05-27T17:02:30.835" v="525" actId="26606"/>
          <ac:spMkLst>
            <pc:docMk/>
            <pc:sldMk cId="234213315" sldId="261"/>
            <ac:spMk id="12" creationId="{907741FC-B544-4A6E-B831-6789D042333D}"/>
          </ac:spMkLst>
        </pc:spChg>
        <pc:spChg chg="add del">
          <ac:chgData name="Samuel Pitton" userId="c6f509e2-2e7d-4161-8b9c-2382446cac9b" providerId="ADAL" clId="{681B063B-3493-4BC1-8331-4B8CBACC5B64}" dt="2024-05-27T17:01:43.401" v="504" actId="26606"/>
          <ac:spMkLst>
            <pc:docMk/>
            <pc:sldMk cId="234213315" sldId="261"/>
            <ac:spMk id="13" creationId="{D4974D33-8DC5-464E-8C6D-BE58F0669C17}"/>
          </ac:spMkLst>
        </pc:spChg>
        <pc:spChg chg="add del">
          <ac:chgData name="Samuel Pitton" userId="c6f509e2-2e7d-4161-8b9c-2382446cac9b" providerId="ADAL" clId="{681B063B-3493-4BC1-8331-4B8CBACC5B64}" dt="2024-05-27T17:01:45.688" v="508" actId="26606"/>
          <ac:spMkLst>
            <pc:docMk/>
            <pc:sldMk cId="234213315" sldId="261"/>
            <ac:spMk id="14" creationId="{CAC3A29E-1A02-0CAF-32A8-A232AF625798}"/>
          </ac:spMkLst>
        </pc:spChg>
        <pc:spChg chg="add del">
          <ac:chgData name="Samuel Pitton" userId="c6f509e2-2e7d-4161-8b9c-2382446cac9b" providerId="ADAL" clId="{681B063B-3493-4BC1-8331-4B8CBACC5B64}" dt="2024-05-27T17:02:23.096" v="522" actId="26606"/>
          <ac:spMkLst>
            <pc:docMk/>
            <pc:sldMk cId="234213315" sldId="261"/>
            <ac:spMk id="17" creationId="{F8260ED5-17F7-4158-B241-D51DD4CF1B7E}"/>
          </ac:spMkLst>
        </pc:spChg>
        <pc:spChg chg="add del">
          <ac:chgData name="Samuel Pitton" userId="c6f509e2-2e7d-4161-8b9c-2382446cac9b" providerId="ADAL" clId="{681B063B-3493-4BC1-8331-4B8CBACC5B64}" dt="2024-05-27T17:02:30.835" v="525" actId="26606"/>
          <ac:spMkLst>
            <pc:docMk/>
            <pc:sldMk cId="234213315" sldId="261"/>
            <ac:spMk id="18" creationId="{3F0BE7ED-7814-4273-B18A-F26CC0380380}"/>
          </ac:spMkLst>
        </pc:spChg>
        <pc:spChg chg="add del">
          <ac:chgData name="Samuel Pitton" userId="c6f509e2-2e7d-4161-8b9c-2382446cac9b" providerId="ADAL" clId="{681B063B-3493-4BC1-8331-4B8CBACC5B64}" dt="2024-05-27T17:01:41.807" v="500" actId="26606"/>
          <ac:spMkLst>
            <pc:docMk/>
            <pc:sldMk cId="234213315" sldId="261"/>
            <ac:spMk id="19" creationId="{3B0CC9EE-B7B4-F814-5FA4-52D0001BB829}"/>
          </ac:spMkLst>
        </pc:spChg>
        <pc:spChg chg="add del">
          <ac:chgData name="Samuel Pitton" userId="c6f509e2-2e7d-4161-8b9c-2382446cac9b" providerId="ADAL" clId="{681B063B-3493-4BC1-8331-4B8CBACC5B64}" dt="2024-05-27T17:01:50.994" v="510" actId="26606"/>
          <ac:spMkLst>
            <pc:docMk/>
            <pc:sldMk cId="234213315" sldId="261"/>
            <ac:spMk id="20" creationId="{7E15A339-40C1-B779-D21A-5E17E882EC57}"/>
          </ac:spMkLst>
        </pc:spChg>
        <pc:spChg chg="add del">
          <ac:chgData name="Samuel Pitton" userId="c6f509e2-2e7d-4161-8b9c-2382446cac9b" providerId="ADAL" clId="{681B063B-3493-4BC1-8331-4B8CBACC5B64}" dt="2024-05-27T17:01:42.338" v="502" actId="26606"/>
          <ac:spMkLst>
            <pc:docMk/>
            <pc:sldMk cId="234213315" sldId="261"/>
            <ac:spMk id="21" creationId="{687AFE0E-B37D-4531-AFE8-231C8348EAF1}"/>
          </ac:spMkLst>
        </pc:spChg>
        <pc:spChg chg="add del">
          <ac:chgData name="Samuel Pitton" userId="c6f509e2-2e7d-4161-8b9c-2382446cac9b" providerId="ADAL" clId="{681B063B-3493-4BC1-8331-4B8CBACC5B64}" dt="2024-05-27T17:01:42.338" v="502" actId="26606"/>
          <ac:spMkLst>
            <pc:docMk/>
            <pc:sldMk cId="234213315" sldId="261"/>
            <ac:spMk id="22" creationId="{E0636073-7C39-ECFE-4FF3-8DCC3B484238}"/>
          </ac:spMkLst>
        </pc:spChg>
        <pc:spChg chg="add del">
          <ac:chgData name="Samuel Pitton" userId="c6f509e2-2e7d-4161-8b9c-2382446cac9b" providerId="ADAL" clId="{681B063B-3493-4BC1-8331-4B8CBACC5B64}" dt="2024-05-27T17:01:43.401" v="504" actId="26606"/>
          <ac:spMkLst>
            <pc:docMk/>
            <pc:sldMk cId="234213315" sldId="261"/>
            <ac:spMk id="24" creationId="{F13C74B1-5B17-4795-BED0-7140497B445A}"/>
          </ac:spMkLst>
        </pc:spChg>
        <pc:spChg chg="add del">
          <ac:chgData name="Samuel Pitton" userId="c6f509e2-2e7d-4161-8b9c-2382446cac9b" providerId="ADAL" clId="{681B063B-3493-4BC1-8331-4B8CBACC5B64}" dt="2024-05-27T17:01:43.401" v="504" actId="26606"/>
          <ac:spMkLst>
            <pc:docMk/>
            <pc:sldMk cId="234213315" sldId="261"/>
            <ac:spMk id="25" creationId="{018B813D-ED16-9C16-40CA-A670EB543003}"/>
          </ac:spMkLst>
        </pc:spChg>
        <pc:spChg chg="add del">
          <ac:chgData name="Samuel Pitton" userId="c6f509e2-2e7d-4161-8b9c-2382446cac9b" providerId="ADAL" clId="{681B063B-3493-4BC1-8331-4B8CBACC5B64}" dt="2024-05-27T17:02:34.001" v="527" actId="26606"/>
          <ac:spMkLst>
            <pc:docMk/>
            <pc:sldMk cId="234213315" sldId="261"/>
            <ac:spMk id="26" creationId="{6B5E2835-4E47-45B3-9CFE-732FF7B05472}"/>
          </ac:spMkLst>
        </pc:spChg>
        <pc:spChg chg="add del">
          <ac:chgData name="Samuel Pitton" userId="c6f509e2-2e7d-4161-8b9c-2382446cac9b" providerId="ADAL" clId="{681B063B-3493-4BC1-8331-4B8CBACC5B64}" dt="2024-05-27T17:02:34.001" v="527" actId="26606"/>
          <ac:spMkLst>
            <pc:docMk/>
            <pc:sldMk cId="234213315" sldId="261"/>
            <ac:spMk id="27" creationId="{5B45AD5D-AA52-4F7B-9362-576A39AD9E09}"/>
          </ac:spMkLst>
        </pc:spChg>
        <pc:spChg chg="add del">
          <ac:chgData name="Samuel Pitton" userId="c6f509e2-2e7d-4161-8b9c-2382446cac9b" providerId="ADAL" clId="{681B063B-3493-4BC1-8331-4B8CBACC5B64}" dt="2024-05-27T17:02:34.001" v="527" actId="26606"/>
          <ac:spMkLst>
            <pc:docMk/>
            <pc:sldMk cId="234213315" sldId="261"/>
            <ac:spMk id="28" creationId="{AEDD7960-4866-4399-BEF6-DD1431AB4E34}"/>
          </ac:spMkLst>
        </pc:spChg>
        <pc:spChg chg="add del">
          <ac:chgData name="Samuel Pitton" userId="c6f509e2-2e7d-4161-8b9c-2382446cac9b" providerId="ADAL" clId="{681B063B-3493-4BC1-8331-4B8CBACC5B64}" dt="2024-05-27T17:02:23.096" v="522" actId="26606"/>
          <ac:spMkLst>
            <pc:docMk/>
            <pc:sldMk cId="234213315" sldId="261"/>
            <ac:spMk id="29" creationId="{A8384FB5-9ADC-4DDC-881B-597D56F5B15D}"/>
          </ac:spMkLst>
        </pc:spChg>
        <pc:spChg chg="add del">
          <ac:chgData name="Samuel Pitton" userId="c6f509e2-2e7d-4161-8b9c-2382446cac9b" providerId="ADAL" clId="{681B063B-3493-4BC1-8331-4B8CBACC5B64}" dt="2024-05-27T17:02:23.096" v="522" actId="26606"/>
          <ac:spMkLst>
            <pc:docMk/>
            <pc:sldMk cId="234213315" sldId="261"/>
            <ac:spMk id="30" creationId="{91E5A9A7-95C6-4F4F-B00E-C82E07FE62EF}"/>
          </ac:spMkLst>
        </pc:spChg>
        <pc:spChg chg="add del">
          <ac:chgData name="Samuel Pitton" userId="c6f509e2-2e7d-4161-8b9c-2382446cac9b" providerId="ADAL" clId="{681B063B-3493-4BC1-8331-4B8CBACC5B64}" dt="2024-05-27T17:02:23.096" v="522" actId="26606"/>
          <ac:spMkLst>
            <pc:docMk/>
            <pc:sldMk cId="234213315" sldId="261"/>
            <ac:spMk id="31" creationId="{D07DD2DE-F619-49DD-B5E7-03A290FF4ED1}"/>
          </ac:spMkLst>
        </pc:spChg>
        <pc:spChg chg="add del">
          <ac:chgData name="Samuel Pitton" userId="c6f509e2-2e7d-4161-8b9c-2382446cac9b" providerId="ADAL" clId="{681B063B-3493-4BC1-8331-4B8CBACC5B64}" dt="2024-05-27T17:02:23.096" v="522" actId="26606"/>
          <ac:spMkLst>
            <pc:docMk/>
            <pc:sldMk cId="234213315" sldId="261"/>
            <ac:spMk id="32" creationId="{85149191-5F60-4A28-AAFF-039F96B0F3EC}"/>
          </ac:spMkLst>
        </pc:spChg>
        <pc:spChg chg="add del">
          <ac:chgData name="Samuel Pitton" userId="c6f509e2-2e7d-4161-8b9c-2382446cac9b" providerId="ADAL" clId="{681B063B-3493-4BC1-8331-4B8CBACC5B64}" dt="2024-05-27T17:02:34.001" v="527" actId="26606"/>
          <ac:spMkLst>
            <pc:docMk/>
            <pc:sldMk cId="234213315" sldId="261"/>
            <ac:spMk id="33" creationId="{55D4142C-5077-457F-A6AD-3FECFDB39685}"/>
          </ac:spMkLst>
        </pc:spChg>
        <pc:spChg chg="add del">
          <ac:chgData name="Samuel Pitton" userId="c6f509e2-2e7d-4161-8b9c-2382446cac9b" providerId="ADAL" clId="{681B063B-3493-4BC1-8331-4B8CBACC5B64}" dt="2024-05-27T17:02:34.001" v="527" actId="26606"/>
          <ac:spMkLst>
            <pc:docMk/>
            <pc:sldMk cId="234213315" sldId="261"/>
            <ac:spMk id="34" creationId="{7A5F0580-5EE9-419F-96EE-B6529EF6E7D0}"/>
          </ac:spMkLst>
        </pc:spChg>
        <pc:spChg chg="add del">
          <ac:chgData name="Samuel Pitton" userId="c6f509e2-2e7d-4161-8b9c-2382446cac9b" providerId="ADAL" clId="{681B063B-3493-4BC1-8331-4B8CBACC5B64}" dt="2024-05-27T17:02:34.001" v="527" actId="26606"/>
          <ac:spMkLst>
            <pc:docMk/>
            <pc:sldMk cId="234213315" sldId="261"/>
            <ac:spMk id="35" creationId="{1FD43B2D-386C-99C8-FAEA-96FB72B4DE78}"/>
          </ac:spMkLst>
        </pc:spChg>
        <pc:spChg chg="add del">
          <ac:chgData name="Samuel Pitton" userId="c6f509e2-2e7d-4161-8b9c-2382446cac9b" providerId="ADAL" clId="{681B063B-3493-4BC1-8331-4B8CBACC5B64}" dt="2024-05-27T17:02:34.921" v="529" actId="26606"/>
          <ac:spMkLst>
            <pc:docMk/>
            <pc:sldMk cId="234213315" sldId="261"/>
            <ac:spMk id="37" creationId="{866D9462-BA6F-0617-9D93-6F97BE1E2645}"/>
          </ac:spMkLst>
        </pc:spChg>
        <pc:spChg chg="add">
          <ac:chgData name="Samuel Pitton" userId="c6f509e2-2e7d-4161-8b9c-2382446cac9b" providerId="ADAL" clId="{681B063B-3493-4BC1-8331-4B8CBACC5B64}" dt="2024-05-27T17:02:34.926" v="530" actId="26606"/>
          <ac:spMkLst>
            <pc:docMk/>
            <pc:sldMk cId="234213315" sldId="261"/>
            <ac:spMk id="42" creationId="{D4771268-CB57-404A-9271-370EB28F6090}"/>
          </ac:spMkLst>
        </pc:spChg>
        <pc:grpChg chg="add del">
          <ac:chgData name="Samuel Pitton" userId="c6f509e2-2e7d-4161-8b9c-2382446cac9b" providerId="ADAL" clId="{681B063B-3493-4BC1-8331-4B8CBACC5B64}" dt="2024-05-27T17:01:40.666" v="498" actId="26606"/>
          <ac:grpSpMkLst>
            <pc:docMk/>
            <pc:sldMk cId="234213315" sldId="261"/>
            <ac:grpSpMk id="11" creationId="{31C49F18-8757-4E87-5C2E-9D6D7B82BA3B}"/>
          </ac:grpSpMkLst>
        </pc:grpChg>
        <pc:grpChg chg="add del">
          <ac:chgData name="Samuel Pitton" userId="c6f509e2-2e7d-4161-8b9c-2382446cac9b" providerId="ADAL" clId="{681B063B-3493-4BC1-8331-4B8CBACC5B64}" dt="2024-05-27T17:01:45.688" v="508" actId="26606"/>
          <ac:grpSpMkLst>
            <pc:docMk/>
            <pc:sldMk cId="234213315" sldId="261"/>
            <ac:grpSpMk id="15" creationId="{6258F736-B256-8039-9DC6-F4E49A5C5AD5}"/>
          </ac:grpSpMkLst>
        </pc:grpChg>
        <pc:grpChg chg="add del">
          <ac:chgData name="Samuel Pitton" userId="c6f509e2-2e7d-4161-8b9c-2382446cac9b" providerId="ADAL" clId="{681B063B-3493-4BC1-8331-4B8CBACC5B64}" dt="2024-05-27T17:01:41.807" v="500" actId="26606"/>
          <ac:grpSpMkLst>
            <pc:docMk/>
            <pc:sldMk cId="234213315" sldId="261"/>
            <ac:grpSpMk id="16" creationId="{114ED94A-C85D-4CD3-4205-438D21CE6B38}"/>
          </ac:grpSpMkLst>
        </pc:grpChg>
        <pc:grpChg chg="add del">
          <ac:chgData name="Samuel Pitton" userId="c6f509e2-2e7d-4161-8b9c-2382446cac9b" providerId="ADAL" clId="{681B063B-3493-4BC1-8331-4B8CBACC5B64}" dt="2024-05-27T17:01:50.994" v="510" actId="26606"/>
          <ac:grpSpMkLst>
            <pc:docMk/>
            <pc:sldMk cId="234213315" sldId="261"/>
            <ac:grpSpMk id="23" creationId="{3AFCAD34-1AFC-BC1A-F6B2-C34C63912EAB}"/>
          </ac:grpSpMkLst>
        </pc:grpChg>
        <pc:grpChg chg="add del">
          <ac:chgData name="Samuel Pitton" userId="c6f509e2-2e7d-4161-8b9c-2382446cac9b" providerId="ADAL" clId="{681B063B-3493-4BC1-8331-4B8CBACC5B64}" dt="2024-05-27T17:02:34.921" v="529" actId="26606"/>
          <ac:grpSpMkLst>
            <pc:docMk/>
            <pc:sldMk cId="234213315" sldId="261"/>
            <ac:grpSpMk id="38" creationId="{3AFCAD34-1AFC-BC1A-F6B2-C34C63912EAB}"/>
          </ac:grpSpMkLst>
        </pc:grpChg>
        <pc:picChg chg="add del mod">
          <ac:chgData name="Samuel Pitton" userId="c6f509e2-2e7d-4161-8b9c-2382446cac9b" providerId="ADAL" clId="{681B063B-3493-4BC1-8331-4B8CBACC5B64}" dt="2024-05-27T17:03:38.986" v="557" actId="14100"/>
          <ac:picMkLst>
            <pc:docMk/>
            <pc:sldMk cId="234213315" sldId="261"/>
            <ac:picMk id="4" creationId="{0E7BC6D8-084B-421F-9E22-E79744DF4D52}"/>
          </ac:picMkLst>
        </pc:picChg>
      </pc:sldChg>
      <pc:sldChg chg="addSp delSp modSp new mod setBg">
        <pc:chgData name="Samuel Pitton" userId="c6f509e2-2e7d-4161-8b9c-2382446cac9b" providerId="ADAL" clId="{681B063B-3493-4BC1-8331-4B8CBACC5B64}" dt="2024-05-28T06:17:08.430" v="680" actId="1076"/>
        <pc:sldMkLst>
          <pc:docMk/>
          <pc:sldMk cId="1478985864" sldId="262"/>
        </pc:sldMkLst>
        <pc:spChg chg="mod">
          <ac:chgData name="Samuel Pitton" userId="c6f509e2-2e7d-4161-8b9c-2382446cac9b" providerId="ADAL" clId="{681B063B-3493-4BC1-8331-4B8CBACC5B64}" dt="2024-05-28T06:16:54.834" v="674" actId="26606"/>
          <ac:spMkLst>
            <pc:docMk/>
            <pc:sldMk cId="1478985864" sldId="262"/>
            <ac:spMk id="2" creationId="{99E8A8F2-9AD9-4EA5-BC65-6F2CC40773AC}"/>
          </ac:spMkLst>
        </pc:spChg>
        <pc:spChg chg="del">
          <ac:chgData name="Samuel Pitton" userId="c6f509e2-2e7d-4161-8b9c-2382446cac9b" providerId="ADAL" clId="{681B063B-3493-4BC1-8331-4B8CBACC5B64}" dt="2024-05-27T17:05:29.011" v="607" actId="26606"/>
          <ac:spMkLst>
            <pc:docMk/>
            <pc:sldMk cId="1478985864" sldId="262"/>
            <ac:spMk id="3" creationId="{9A052824-18CC-4F8D-9DCD-DC9A5EC81FE5}"/>
          </ac:spMkLst>
        </pc:spChg>
        <pc:spChg chg="add del mod">
          <ac:chgData name="Samuel Pitton" userId="c6f509e2-2e7d-4161-8b9c-2382446cac9b" providerId="ADAL" clId="{681B063B-3493-4BC1-8331-4B8CBACC5B64}" dt="2024-05-28T06:16:51.371" v="671" actId="931"/>
          <ac:spMkLst>
            <pc:docMk/>
            <pc:sldMk cId="1478985864" sldId="262"/>
            <ac:spMk id="4" creationId="{48658DDB-CCEB-4270-B89F-21300D4888C1}"/>
          </ac:spMkLst>
        </pc:spChg>
        <pc:spChg chg="add del">
          <ac:chgData name="Samuel Pitton" userId="c6f509e2-2e7d-4161-8b9c-2382446cac9b" providerId="ADAL" clId="{681B063B-3493-4BC1-8331-4B8CBACC5B64}" dt="2024-05-27T17:05:38.951" v="610" actId="26606"/>
          <ac:spMkLst>
            <pc:docMk/>
            <pc:sldMk cId="1478985864" sldId="262"/>
            <ac:spMk id="9" creationId="{BCED4D40-4B67-4331-AC48-79B82B4A47D8}"/>
          </ac:spMkLst>
        </pc:spChg>
        <pc:spChg chg="add del">
          <ac:chgData name="Samuel Pitton" userId="c6f509e2-2e7d-4161-8b9c-2382446cac9b" providerId="ADAL" clId="{681B063B-3493-4BC1-8331-4B8CBACC5B64}" dt="2024-05-27T17:05:38.951" v="610" actId="26606"/>
          <ac:spMkLst>
            <pc:docMk/>
            <pc:sldMk cId="1478985864" sldId="262"/>
            <ac:spMk id="11" creationId="{670CEDEF-4F34-412E-84EE-329C1E936AF5}"/>
          </ac:spMkLst>
        </pc:spChg>
        <pc:spChg chg="add del mod">
          <ac:chgData name="Samuel Pitton" userId="c6f509e2-2e7d-4161-8b9c-2382446cac9b" providerId="ADAL" clId="{681B063B-3493-4BC1-8331-4B8CBACC5B64}" dt="2024-05-27T17:06:11.425" v="631" actId="26606"/>
          <ac:spMkLst>
            <pc:docMk/>
            <pc:sldMk cId="1478985864" sldId="262"/>
            <ac:spMk id="15" creationId="{8410ECC2-005C-522C-E586-D2B542D74611}"/>
          </ac:spMkLst>
        </pc:spChg>
        <pc:spChg chg="add del">
          <ac:chgData name="Samuel Pitton" userId="c6f509e2-2e7d-4161-8b9c-2382446cac9b" providerId="ADAL" clId="{681B063B-3493-4BC1-8331-4B8CBACC5B64}" dt="2024-05-27T17:05:56.666" v="613" actId="26606"/>
          <ac:spMkLst>
            <pc:docMk/>
            <pc:sldMk cId="1478985864" sldId="262"/>
            <ac:spMk id="18" creationId="{1A95671B-3CC6-4792-9114-B74FAEA224E6}"/>
          </ac:spMkLst>
        </pc:spChg>
        <pc:spChg chg="add del">
          <ac:chgData name="Samuel Pitton" userId="c6f509e2-2e7d-4161-8b9c-2382446cac9b" providerId="ADAL" clId="{681B063B-3493-4BC1-8331-4B8CBACC5B64}" dt="2024-05-27T17:06:11.425" v="631" actId="26606"/>
          <ac:spMkLst>
            <pc:docMk/>
            <pc:sldMk cId="1478985864" sldId="262"/>
            <ac:spMk id="23" creationId="{1A95671B-3CC6-4792-9114-B74FAEA224E6}"/>
          </ac:spMkLst>
        </pc:spChg>
        <pc:spChg chg="add del">
          <ac:chgData name="Samuel Pitton" userId="c6f509e2-2e7d-4161-8b9c-2382446cac9b" providerId="ADAL" clId="{681B063B-3493-4BC1-8331-4B8CBACC5B64}" dt="2024-05-27T17:06:06.402" v="618" actId="26606"/>
          <ac:spMkLst>
            <pc:docMk/>
            <pc:sldMk cId="1478985864" sldId="262"/>
            <ac:spMk id="28" creationId="{2550BE34-C2B8-49B8-8519-67A8CAD51AE9}"/>
          </ac:spMkLst>
        </pc:spChg>
        <pc:spChg chg="add del">
          <ac:chgData name="Samuel Pitton" userId="c6f509e2-2e7d-4161-8b9c-2382446cac9b" providerId="ADAL" clId="{681B063B-3493-4BC1-8331-4B8CBACC5B64}" dt="2024-05-27T17:06:06.402" v="618" actId="26606"/>
          <ac:spMkLst>
            <pc:docMk/>
            <pc:sldMk cId="1478985864" sldId="262"/>
            <ac:spMk id="30" creationId="{A7457DD9-5A45-400A-AB4B-4B4EDECA25F1}"/>
          </ac:spMkLst>
        </pc:spChg>
        <pc:spChg chg="add del">
          <ac:chgData name="Samuel Pitton" userId="c6f509e2-2e7d-4161-8b9c-2382446cac9b" providerId="ADAL" clId="{681B063B-3493-4BC1-8331-4B8CBACC5B64}" dt="2024-05-27T17:06:06.402" v="618" actId="26606"/>
          <ac:spMkLst>
            <pc:docMk/>
            <pc:sldMk cId="1478985864" sldId="262"/>
            <ac:spMk id="32" creationId="{441CF7D6-A660-431A-B0BB-140A0D5556B6}"/>
          </ac:spMkLst>
        </pc:spChg>
        <pc:spChg chg="add del">
          <ac:chgData name="Samuel Pitton" userId="c6f509e2-2e7d-4161-8b9c-2382446cac9b" providerId="ADAL" clId="{681B063B-3493-4BC1-8331-4B8CBACC5B64}" dt="2024-05-27T17:06:06.402" v="618" actId="26606"/>
          <ac:spMkLst>
            <pc:docMk/>
            <pc:sldMk cId="1478985864" sldId="262"/>
            <ac:spMk id="34" creationId="{0570A85B-3810-4F95-97B0-CBF4CCDB381C}"/>
          </ac:spMkLst>
        </pc:spChg>
        <pc:spChg chg="add del">
          <ac:chgData name="Samuel Pitton" userId="c6f509e2-2e7d-4161-8b9c-2382446cac9b" providerId="ADAL" clId="{681B063B-3493-4BC1-8331-4B8CBACC5B64}" dt="2024-05-27T17:06:07.466" v="620" actId="26606"/>
          <ac:spMkLst>
            <pc:docMk/>
            <pc:sldMk cId="1478985864" sldId="262"/>
            <ac:spMk id="36" creationId="{AC477752-ACCA-41C1-9B1D-D0CED1F9CBDD}"/>
          </ac:spMkLst>
        </pc:spChg>
        <pc:spChg chg="add del">
          <ac:chgData name="Samuel Pitton" userId="c6f509e2-2e7d-4161-8b9c-2382446cac9b" providerId="ADAL" clId="{681B063B-3493-4BC1-8331-4B8CBACC5B64}" dt="2024-05-27T17:06:07.875" v="622" actId="26606"/>
          <ac:spMkLst>
            <pc:docMk/>
            <pc:sldMk cId="1478985864" sldId="262"/>
            <ac:spMk id="38" creationId="{2550BE34-C2B8-49B8-8519-67A8CAD51AE9}"/>
          </ac:spMkLst>
        </pc:spChg>
        <pc:spChg chg="add del">
          <ac:chgData name="Samuel Pitton" userId="c6f509e2-2e7d-4161-8b9c-2382446cac9b" providerId="ADAL" clId="{681B063B-3493-4BC1-8331-4B8CBACC5B64}" dt="2024-05-27T17:06:07.875" v="622" actId="26606"/>
          <ac:spMkLst>
            <pc:docMk/>
            <pc:sldMk cId="1478985864" sldId="262"/>
            <ac:spMk id="39" creationId="{A7457DD9-5A45-400A-AB4B-4B4EDECA25F1}"/>
          </ac:spMkLst>
        </pc:spChg>
        <pc:spChg chg="add del">
          <ac:chgData name="Samuel Pitton" userId="c6f509e2-2e7d-4161-8b9c-2382446cac9b" providerId="ADAL" clId="{681B063B-3493-4BC1-8331-4B8CBACC5B64}" dt="2024-05-27T17:06:07.875" v="622" actId="26606"/>
          <ac:spMkLst>
            <pc:docMk/>
            <pc:sldMk cId="1478985864" sldId="262"/>
            <ac:spMk id="40" creationId="{441CF7D6-A660-431A-B0BB-140A0D5556B6}"/>
          </ac:spMkLst>
        </pc:spChg>
        <pc:spChg chg="add del">
          <ac:chgData name="Samuel Pitton" userId="c6f509e2-2e7d-4161-8b9c-2382446cac9b" providerId="ADAL" clId="{681B063B-3493-4BC1-8331-4B8CBACC5B64}" dt="2024-05-27T17:06:07.875" v="622" actId="26606"/>
          <ac:spMkLst>
            <pc:docMk/>
            <pc:sldMk cId="1478985864" sldId="262"/>
            <ac:spMk id="41" creationId="{0570A85B-3810-4F95-97B0-CBF4CCDB381C}"/>
          </ac:spMkLst>
        </pc:spChg>
        <pc:spChg chg="add del">
          <ac:chgData name="Samuel Pitton" userId="c6f509e2-2e7d-4161-8b9c-2382446cac9b" providerId="ADAL" clId="{681B063B-3493-4BC1-8331-4B8CBACC5B64}" dt="2024-05-27T17:06:07.875" v="622" actId="26606"/>
          <ac:spMkLst>
            <pc:docMk/>
            <pc:sldMk cId="1478985864" sldId="262"/>
            <ac:spMk id="42" creationId="{8410ECC2-005C-522C-E586-D2B542D74611}"/>
          </ac:spMkLst>
        </pc:spChg>
        <pc:spChg chg="add del">
          <ac:chgData name="Samuel Pitton" userId="c6f509e2-2e7d-4161-8b9c-2382446cac9b" providerId="ADAL" clId="{681B063B-3493-4BC1-8331-4B8CBACC5B64}" dt="2024-05-27T17:06:08.268" v="624" actId="26606"/>
          <ac:spMkLst>
            <pc:docMk/>
            <pc:sldMk cId="1478985864" sldId="262"/>
            <ac:spMk id="44" creationId="{32AEEBC8-9D30-42EF-95F2-386C2653FBF0}"/>
          </ac:spMkLst>
        </pc:spChg>
        <pc:spChg chg="add del">
          <ac:chgData name="Samuel Pitton" userId="c6f509e2-2e7d-4161-8b9c-2382446cac9b" providerId="ADAL" clId="{681B063B-3493-4BC1-8331-4B8CBACC5B64}" dt="2024-05-27T17:06:08.268" v="624" actId="26606"/>
          <ac:spMkLst>
            <pc:docMk/>
            <pc:sldMk cId="1478985864" sldId="262"/>
            <ac:spMk id="45" creationId="{2E92FA66-67D7-4CB4-94D3-E643A9AD4757}"/>
          </ac:spMkLst>
        </pc:spChg>
        <pc:spChg chg="add del">
          <ac:chgData name="Samuel Pitton" userId="c6f509e2-2e7d-4161-8b9c-2382446cac9b" providerId="ADAL" clId="{681B063B-3493-4BC1-8331-4B8CBACC5B64}" dt="2024-05-27T17:06:08.268" v="624" actId="26606"/>
          <ac:spMkLst>
            <pc:docMk/>
            <pc:sldMk cId="1478985864" sldId="262"/>
            <ac:spMk id="46" creationId="{8410ECC2-005C-522C-E586-D2B542D74611}"/>
          </ac:spMkLst>
        </pc:spChg>
        <pc:spChg chg="add del">
          <ac:chgData name="Samuel Pitton" userId="c6f509e2-2e7d-4161-8b9c-2382446cac9b" providerId="ADAL" clId="{681B063B-3493-4BC1-8331-4B8CBACC5B64}" dt="2024-05-27T17:06:08.738" v="626" actId="26606"/>
          <ac:spMkLst>
            <pc:docMk/>
            <pc:sldMk cId="1478985864" sldId="262"/>
            <ac:spMk id="48" creationId="{1A95671B-3CC6-4792-9114-B74FAEA224E6}"/>
          </ac:spMkLst>
        </pc:spChg>
        <pc:spChg chg="add del">
          <ac:chgData name="Samuel Pitton" userId="c6f509e2-2e7d-4161-8b9c-2382446cac9b" providerId="ADAL" clId="{681B063B-3493-4BC1-8331-4B8CBACC5B64}" dt="2024-05-27T17:06:08.738" v="626" actId="26606"/>
          <ac:spMkLst>
            <pc:docMk/>
            <pc:sldMk cId="1478985864" sldId="262"/>
            <ac:spMk id="49" creationId="{8410ECC2-005C-522C-E586-D2B542D74611}"/>
          </ac:spMkLst>
        </pc:spChg>
        <pc:spChg chg="add del">
          <ac:chgData name="Samuel Pitton" userId="c6f509e2-2e7d-4161-8b9c-2382446cac9b" providerId="ADAL" clId="{681B063B-3493-4BC1-8331-4B8CBACC5B64}" dt="2024-05-27T17:06:09.859" v="628" actId="26606"/>
          <ac:spMkLst>
            <pc:docMk/>
            <pc:sldMk cId="1478985864" sldId="262"/>
            <ac:spMk id="51" creationId="{BCED4D40-4B67-4331-AC48-79B82B4A47D8}"/>
          </ac:spMkLst>
        </pc:spChg>
        <pc:spChg chg="add del">
          <ac:chgData name="Samuel Pitton" userId="c6f509e2-2e7d-4161-8b9c-2382446cac9b" providerId="ADAL" clId="{681B063B-3493-4BC1-8331-4B8CBACC5B64}" dt="2024-05-27T17:06:09.859" v="628" actId="26606"/>
          <ac:spMkLst>
            <pc:docMk/>
            <pc:sldMk cId="1478985864" sldId="262"/>
            <ac:spMk id="52" creationId="{670CEDEF-4F34-412E-84EE-329C1E936AF5}"/>
          </ac:spMkLst>
        </pc:spChg>
        <pc:spChg chg="add del">
          <ac:chgData name="Samuel Pitton" userId="c6f509e2-2e7d-4161-8b9c-2382446cac9b" providerId="ADAL" clId="{681B063B-3493-4BC1-8331-4B8CBACC5B64}" dt="2024-05-27T17:06:11.418" v="630" actId="26606"/>
          <ac:spMkLst>
            <pc:docMk/>
            <pc:sldMk cId="1478985864" sldId="262"/>
            <ac:spMk id="54" creationId="{1A95671B-3CC6-4792-9114-B74FAEA224E6}"/>
          </ac:spMkLst>
        </pc:spChg>
        <pc:spChg chg="add del">
          <ac:chgData name="Samuel Pitton" userId="c6f509e2-2e7d-4161-8b9c-2382446cac9b" providerId="ADAL" clId="{681B063B-3493-4BC1-8331-4B8CBACC5B64}" dt="2024-05-27T17:06:11.418" v="630" actId="26606"/>
          <ac:spMkLst>
            <pc:docMk/>
            <pc:sldMk cId="1478985864" sldId="262"/>
            <ac:spMk id="55" creationId="{8410ECC2-005C-522C-E586-D2B542D74611}"/>
          </ac:spMkLst>
        </pc:spChg>
        <pc:spChg chg="add del">
          <ac:chgData name="Samuel Pitton" userId="c6f509e2-2e7d-4161-8b9c-2382446cac9b" providerId="ADAL" clId="{681B063B-3493-4BC1-8331-4B8CBACC5B64}" dt="2024-05-28T06:16:54.834" v="674" actId="26606"/>
          <ac:spMkLst>
            <pc:docMk/>
            <pc:sldMk cId="1478985864" sldId="262"/>
            <ac:spMk id="57" creationId="{BCED4D40-4B67-4331-AC48-79B82B4A47D8}"/>
          </ac:spMkLst>
        </pc:spChg>
        <pc:spChg chg="add del">
          <ac:chgData name="Samuel Pitton" userId="c6f509e2-2e7d-4161-8b9c-2382446cac9b" providerId="ADAL" clId="{681B063B-3493-4BC1-8331-4B8CBACC5B64}" dt="2024-05-28T06:16:54.834" v="674" actId="26606"/>
          <ac:spMkLst>
            <pc:docMk/>
            <pc:sldMk cId="1478985864" sldId="262"/>
            <ac:spMk id="58" creationId="{670CEDEF-4F34-412E-84EE-329C1E936AF5}"/>
          </ac:spMkLst>
        </pc:spChg>
        <pc:spChg chg="add">
          <ac:chgData name="Samuel Pitton" userId="c6f509e2-2e7d-4161-8b9c-2382446cac9b" providerId="ADAL" clId="{681B063B-3493-4BC1-8331-4B8CBACC5B64}" dt="2024-05-28T06:16:54.834" v="674" actId="26606"/>
          <ac:spMkLst>
            <pc:docMk/>
            <pc:sldMk cId="1478985864" sldId="262"/>
            <ac:spMk id="63" creationId="{33ADEAE5-B080-4DEC-819A-00E41A93F881}"/>
          </ac:spMkLst>
        </pc:spChg>
        <pc:spChg chg="add">
          <ac:chgData name="Samuel Pitton" userId="c6f509e2-2e7d-4161-8b9c-2382446cac9b" providerId="ADAL" clId="{681B063B-3493-4BC1-8331-4B8CBACC5B64}" dt="2024-05-28T06:16:54.834" v="674" actId="26606"/>
          <ac:spMkLst>
            <pc:docMk/>
            <pc:sldMk cId="1478985864" sldId="262"/>
            <ac:spMk id="65" creationId="{D9FB580A-BA0E-4D5E-90F4-C42767A78389}"/>
          </ac:spMkLst>
        </pc:spChg>
        <pc:picChg chg="add del mod">
          <ac:chgData name="Samuel Pitton" userId="c6f509e2-2e7d-4161-8b9c-2382446cac9b" providerId="ADAL" clId="{681B063B-3493-4BC1-8331-4B8CBACC5B64}" dt="2024-05-27T17:05:46.310" v="611" actId="478"/>
          <ac:picMkLst>
            <pc:docMk/>
            <pc:sldMk cId="1478985864" sldId="262"/>
            <ac:picMk id="4" creationId="{DB85EB71-BDD8-4B4E-A77C-A2491BF2AA43}"/>
          </ac:picMkLst>
        </pc:picChg>
        <pc:picChg chg="add del mod">
          <ac:chgData name="Samuel Pitton" userId="c6f509e2-2e7d-4161-8b9c-2382446cac9b" providerId="ADAL" clId="{681B063B-3493-4BC1-8331-4B8CBACC5B64}" dt="2024-05-28T06:16:21.478" v="670" actId="478"/>
          <ac:picMkLst>
            <pc:docMk/>
            <pc:sldMk cId="1478985864" sldId="262"/>
            <ac:picMk id="5" creationId="{D0774461-ED97-4CDF-A024-550ABEF4EB83}"/>
          </ac:picMkLst>
        </pc:picChg>
        <pc:picChg chg="add mod">
          <ac:chgData name="Samuel Pitton" userId="c6f509e2-2e7d-4161-8b9c-2382446cac9b" providerId="ADAL" clId="{681B063B-3493-4BC1-8331-4B8CBACC5B64}" dt="2024-05-28T06:17:08.430" v="680" actId="1076"/>
          <ac:picMkLst>
            <pc:docMk/>
            <pc:sldMk cId="1478985864" sldId="262"/>
            <ac:picMk id="7" creationId="{0C2167F9-0FC7-4B92-8555-071796D374C7}"/>
          </ac:picMkLst>
        </pc:picChg>
      </pc:sldChg>
      <pc:sldChg chg="addSp delSp modSp new mod setBg">
        <pc:chgData name="Samuel Pitton" userId="c6f509e2-2e7d-4161-8b9c-2382446cac9b" providerId="ADAL" clId="{681B063B-3493-4BC1-8331-4B8CBACC5B64}" dt="2024-05-28T06:12:11.650" v="669" actId="26606"/>
        <pc:sldMkLst>
          <pc:docMk/>
          <pc:sldMk cId="980059854" sldId="263"/>
        </pc:sldMkLst>
        <pc:spChg chg="mod">
          <ac:chgData name="Samuel Pitton" userId="c6f509e2-2e7d-4161-8b9c-2382446cac9b" providerId="ADAL" clId="{681B063B-3493-4BC1-8331-4B8CBACC5B64}" dt="2024-05-28T06:12:11.650" v="669" actId="26606"/>
          <ac:spMkLst>
            <pc:docMk/>
            <pc:sldMk cId="980059854" sldId="263"/>
            <ac:spMk id="2" creationId="{45F9BB95-766C-4A68-B33C-61F8528F066F}"/>
          </ac:spMkLst>
        </pc:spChg>
        <pc:spChg chg="del">
          <ac:chgData name="Samuel Pitton" userId="c6f509e2-2e7d-4161-8b9c-2382446cac9b" providerId="ADAL" clId="{681B063B-3493-4BC1-8331-4B8CBACC5B64}" dt="2024-05-28T06:11:58.539" v="666"/>
          <ac:spMkLst>
            <pc:docMk/>
            <pc:sldMk cId="980059854" sldId="263"/>
            <ac:spMk id="3" creationId="{5B764603-DCEB-4608-BC18-65D49EF81E64}"/>
          </ac:spMkLst>
        </pc:spChg>
        <pc:spChg chg="add del">
          <ac:chgData name="Samuel Pitton" userId="c6f509e2-2e7d-4161-8b9c-2382446cac9b" providerId="ADAL" clId="{681B063B-3493-4BC1-8331-4B8CBACC5B64}" dt="2024-05-28T06:12:11.642" v="668" actId="26606"/>
          <ac:spMkLst>
            <pc:docMk/>
            <pc:sldMk cId="980059854" sldId="263"/>
            <ac:spMk id="8" creationId="{5F1DBC4B-1BFC-10C8-8EB7-9A3AA15FC5A8}"/>
          </ac:spMkLst>
        </pc:spChg>
        <pc:spChg chg="add">
          <ac:chgData name="Samuel Pitton" userId="c6f509e2-2e7d-4161-8b9c-2382446cac9b" providerId="ADAL" clId="{681B063B-3493-4BC1-8331-4B8CBACC5B64}" dt="2024-05-28T06:12:11.650" v="669" actId="26606"/>
          <ac:spMkLst>
            <pc:docMk/>
            <pc:sldMk cId="980059854" sldId="263"/>
            <ac:spMk id="9" creationId="{33ADEAE5-B080-4DEC-819A-00E41A93F881}"/>
          </ac:spMkLst>
        </pc:spChg>
        <pc:spChg chg="add del">
          <ac:chgData name="Samuel Pitton" userId="c6f509e2-2e7d-4161-8b9c-2382446cac9b" providerId="ADAL" clId="{681B063B-3493-4BC1-8331-4B8CBACC5B64}" dt="2024-05-28T06:12:11.642" v="668" actId="26606"/>
          <ac:spMkLst>
            <pc:docMk/>
            <pc:sldMk cId="980059854" sldId="263"/>
            <ac:spMk id="11" creationId="{66E48AFA-8884-4F68-A44F-D2C1E8609C5A}"/>
          </ac:spMkLst>
        </pc:spChg>
        <pc:spChg chg="add del">
          <ac:chgData name="Samuel Pitton" userId="c6f509e2-2e7d-4161-8b9c-2382446cac9b" providerId="ADAL" clId="{681B063B-3493-4BC1-8331-4B8CBACC5B64}" dt="2024-05-28T06:12:11.642" v="668" actId="26606"/>
          <ac:spMkLst>
            <pc:docMk/>
            <pc:sldMk cId="980059854" sldId="263"/>
            <ac:spMk id="13" creationId="{969D19A6-08CB-498C-93EC-3FFB021FC68A}"/>
          </ac:spMkLst>
        </pc:spChg>
        <pc:spChg chg="add">
          <ac:chgData name="Samuel Pitton" userId="c6f509e2-2e7d-4161-8b9c-2382446cac9b" providerId="ADAL" clId="{681B063B-3493-4BC1-8331-4B8CBACC5B64}" dt="2024-05-28T06:12:11.650" v="669" actId="26606"/>
          <ac:spMkLst>
            <pc:docMk/>
            <pc:sldMk cId="980059854" sldId="263"/>
            <ac:spMk id="15" creationId="{D9FB580A-BA0E-4D5E-90F4-C42767A78389}"/>
          </ac:spMkLst>
        </pc:spChg>
        <pc:picChg chg="add mod">
          <ac:chgData name="Samuel Pitton" userId="c6f509e2-2e7d-4161-8b9c-2382446cac9b" providerId="ADAL" clId="{681B063B-3493-4BC1-8331-4B8CBACC5B64}" dt="2024-05-28T06:12:11.650" v="669" actId="26606"/>
          <ac:picMkLst>
            <pc:docMk/>
            <pc:sldMk cId="980059854" sldId="263"/>
            <ac:picMk id="4" creationId="{BCCB2D75-F5BF-4670-9E86-B01E4CA903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F64CBD-983B-48AC-B07C-748D3E723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73CBA3-28A4-407E-8165-DC513A98C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E399DD-100B-47ED-847F-12E30154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533D-8D52-433D-A217-3BC3862D24F5}" type="datetimeFigureOut">
              <a:rPr lang="fr-CH" smtClean="0"/>
              <a:t>18.06.2024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BCF93A-FF63-4F45-8035-4EFEAD39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5F4CFC-8939-43E2-9734-7194C9C1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402B-F56C-4157-984C-9CDAF4FBD1B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899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1714C-6C8E-4439-B004-1BDB0F35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A2A0E0-94A5-421B-B813-76C43E239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52E0C4-CEDA-41DC-B3A2-68B9D3B4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533D-8D52-433D-A217-3BC3862D24F5}" type="datetimeFigureOut">
              <a:rPr lang="fr-CH" smtClean="0"/>
              <a:t>18.06.2024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042978-D7FD-4229-A53D-B106E555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FA2693-3F8B-4255-8F62-84EDB94F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402B-F56C-4157-984C-9CDAF4FBD1B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860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28A715-8539-4864-A59C-1676A26E5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4ED043-75AF-4783-9574-D1D68D252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C99820-B193-427E-84D8-4FC61EE0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533D-8D52-433D-A217-3BC3862D24F5}" type="datetimeFigureOut">
              <a:rPr lang="fr-CH" smtClean="0"/>
              <a:t>18.06.2024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98765B-3442-4EB6-BC7F-F8451AEA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6B3308-92D2-457B-9722-2C4D61D4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402B-F56C-4157-984C-9CDAF4FBD1B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183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4FF69-466B-41A6-AD9E-34161B0F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8FA555-4452-449D-BCD7-350849433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7F254C-79C0-49EB-8AB0-849B8D6B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533D-8D52-433D-A217-3BC3862D24F5}" type="datetimeFigureOut">
              <a:rPr lang="fr-CH" smtClean="0"/>
              <a:t>18.06.2024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7E66B7-F882-4369-9587-612EC1EC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C88C21-F737-4C64-8EB6-E9A6061F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402B-F56C-4157-984C-9CDAF4FBD1B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156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F4FCC5-8FE6-405E-9420-F78B5790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DF3196-DB82-4AB5-9538-D227F5597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87EBDD-4509-49B6-8A61-33ADFA37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533D-8D52-433D-A217-3BC3862D24F5}" type="datetimeFigureOut">
              <a:rPr lang="fr-CH" smtClean="0"/>
              <a:t>18.06.2024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1549C3-DD2F-472D-BDBA-B8B3E8BA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F73CBF-CFD8-4301-90BC-DFFAED19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402B-F56C-4157-984C-9CDAF4FBD1B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332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F4FA5-A323-4026-AE6F-7B112E5C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1B2423-ED3D-4072-886D-35036F504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7A07D3-EDF4-4367-B877-0A0A3D550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6DDBD2-3BE6-4C70-B084-A0B8B414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533D-8D52-433D-A217-3BC3862D24F5}" type="datetimeFigureOut">
              <a:rPr lang="fr-CH" smtClean="0"/>
              <a:t>18.06.2024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BADD07-014C-495B-89AF-86CD74EA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B17960-E87D-4341-B7FB-EA659F25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402B-F56C-4157-984C-9CDAF4FBD1B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727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051A0-D6B1-4F60-86AF-1AD51E5B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D24561-48B9-49D1-9535-320F261A2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45AC37-F4F7-46F6-A7AE-7AA1972D4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698AFA-609A-4BA2-B62A-2E0F8ED35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8D68F7-0DEF-4A42-9AD9-A43154F27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CAEE80C-7DBE-4851-92CB-60F1B6D3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533D-8D52-433D-A217-3BC3862D24F5}" type="datetimeFigureOut">
              <a:rPr lang="fr-CH" smtClean="0"/>
              <a:t>18.06.2024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D02F10C-FECD-4E14-A4B8-F6BB64B0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E425AD-9362-448D-BBC7-10FEC550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402B-F56C-4157-984C-9CDAF4FBD1B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483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E558F-CCF1-4586-B3BF-73CBD1F8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791DFE2-6A3A-49FE-816C-7F0AC0D6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533D-8D52-433D-A217-3BC3862D24F5}" type="datetimeFigureOut">
              <a:rPr lang="fr-CH" smtClean="0"/>
              <a:t>18.06.2024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599DF6-3BF2-4196-93BC-3A01CE45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A028F6-7AA3-4FBB-B70C-DDD28B76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402B-F56C-4157-984C-9CDAF4FBD1B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975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C866AF0-9067-425C-AE4D-7280627D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533D-8D52-433D-A217-3BC3862D24F5}" type="datetimeFigureOut">
              <a:rPr lang="fr-CH" smtClean="0"/>
              <a:t>18.06.2024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6EFAC4-62C6-4510-A765-E8455B42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8F58A5-0434-4CFD-BA5F-8CB4F148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402B-F56C-4157-984C-9CDAF4FBD1B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239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3FFBC-B534-49D5-810D-669752262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33EBE9-6266-4108-B38A-3E7A47611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7878B8-7548-49EB-A85A-88143FA85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472CA3-86B4-4C09-879A-448C07C1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533D-8D52-433D-A217-3BC3862D24F5}" type="datetimeFigureOut">
              <a:rPr lang="fr-CH" smtClean="0"/>
              <a:t>18.06.2024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760E54-B1FF-4783-832F-62286326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CC7534-6CC4-408E-B3BF-A2E90308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402B-F56C-4157-984C-9CDAF4FBD1B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1783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80D06-F7B4-4863-A629-A6CED2A2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A07EDB-7FBD-44D7-9D44-E83E65A18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659554-7E89-4025-ACC9-B2BAF4017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FCF59D-FEB4-45DC-90EB-62420C63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533D-8D52-433D-A217-3BC3862D24F5}" type="datetimeFigureOut">
              <a:rPr lang="fr-CH" smtClean="0"/>
              <a:t>18.06.2024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55B356-016F-4A2E-BCBB-18383C06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7BD92F-5AD6-4AFB-8C3F-2E4FB21A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402B-F56C-4157-984C-9CDAF4FBD1B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6823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9DBB78-533F-4D51-ABCF-EFA6E2AC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D4BDEE-BCD2-4417-AF6A-718A10D23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FE1B06-5BC3-4372-95CF-3DA6D1620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A533D-8D52-433D-A217-3BC3862D24F5}" type="datetimeFigureOut">
              <a:rPr lang="fr-CH" smtClean="0"/>
              <a:t>18.06.2024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881DE7-1BB1-4C12-B2D5-94E56A7A6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164C78-371C-42F6-AACD-3FCDAF2B0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B402B-F56C-4157-984C-9CDAF4FBD1B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296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3C01AB1-C9CD-4C80-9999-B27078D8B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6" t="6919" r="1809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BFB7F5-FFAA-4020-A51D-265BC8ED6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793" y="1397671"/>
            <a:ext cx="4774955" cy="1239424"/>
          </a:xfrm>
        </p:spPr>
        <p:txBody>
          <a:bodyPr anchor="b">
            <a:normAutofit/>
          </a:bodyPr>
          <a:lstStyle/>
          <a:p>
            <a:pPr algn="l"/>
            <a:r>
              <a:rPr lang="fr-CH" sz="3400" dirty="0"/>
              <a:t>POBJ</a:t>
            </a:r>
            <a:br>
              <a:rPr lang="fr-CH" sz="3400" dirty="0"/>
            </a:br>
            <a:r>
              <a:rPr lang="fr-CH" sz="3400" dirty="0"/>
              <a:t>Interface_ </a:t>
            </a:r>
            <a:r>
              <a:rPr lang="fr-CH" sz="3400" dirty="0" err="1"/>
              <a:t>StarterKit</a:t>
            </a:r>
            <a:r>
              <a:rPr lang="fr-CH" sz="3400" dirty="0"/>
              <a:t>-ARM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12A1DB-F3DF-45B8-95A3-E1FE76E2D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fr-CH" sz="2000"/>
              <a:t>Samuel Pitton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43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B00FB1-1132-4FB5-A6F0-9514ED94C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État de depart </a:t>
            </a:r>
            <a:endParaRPr lang="en-US" sz="32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Espace réservé du contenu 3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653FB89B-EE25-4B1F-8B9D-D39AA46C3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78" b="17290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07C8F6-F365-4A3A-8723-203F04DE7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fr-CH" sz="1800" dirty="0"/>
              <a:t>Communication PC -&gt; kit </a:t>
            </a:r>
          </a:p>
          <a:p>
            <a:r>
              <a:rPr lang="fr-CH" sz="1800" dirty="0"/>
              <a:t>Gestion de LED non propre </a:t>
            </a:r>
          </a:p>
          <a:p>
            <a:r>
              <a:rPr lang="fr-CH" sz="1800" dirty="0"/>
              <a:t>Gestion de l’écriture sur le LCD </a:t>
            </a:r>
          </a:p>
          <a:p>
            <a:endParaRPr lang="fr-CH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D558A7-8951-4891-9239-3A5015D53910}"/>
              </a:ext>
            </a:extLst>
          </p:cNvPr>
          <p:cNvSpPr/>
          <p:nvPr/>
        </p:nvSpPr>
        <p:spPr>
          <a:xfrm>
            <a:off x="1846555" y="2127380"/>
            <a:ext cx="2752077" cy="1091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5BC900-CBDA-45F0-BDC2-B051CACD7122}"/>
              </a:ext>
            </a:extLst>
          </p:cNvPr>
          <p:cNvSpPr/>
          <p:nvPr/>
        </p:nvSpPr>
        <p:spPr>
          <a:xfrm>
            <a:off x="6889073" y="2519925"/>
            <a:ext cx="3746376" cy="699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9481B6-F37A-425C-A0E9-5D03DFEDF859}"/>
              </a:ext>
            </a:extLst>
          </p:cNvPr>
          <p:cNvSpPr/>
          <p:nvPr/>
        </p:nvSpPr>
        <p:spPr>
          <a:xfrm>
            <a:off x="4393975" y="314392"/>
            <a:ext cx="3675827" cy="915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066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473223-F609-4E05-9D44-EE1B382A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Etat actuel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9E6177-B92F-407E-B111-0C940F6B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Gestion des </a:t>
            </a:r>
            <a:r>
              <a:rPr lang="fr-CH" dirty="0" err="1"/>
              <a:t>Leds</a:t>
            </a:r>
            <a:r>
              <a:rPr lang="fr-CH" dirty="0"/>
              <a:t> Ok</a:t>
            </a:r>
          </a:p>
          <a:p>
            <a:r>
              <a:rPr lang="fr-CH" dirty="0"/>
              <a:t>Gestion du LCD OK</a:t>
            </a:r>
          </a:p>
          <a:p>
            <a:r>
              <a:rPr lang="fr-CH" dirty="0"/>
              <a:t>Communication PC -&gt; Kit OK</a:t>
            </a:r>
          </a:p>
          <a:p>
            <a:r>
              <a:rPr lang="fr-CH" dirty="0"/>
              <a:t>Communication Kit -&gt; PC OK</a:t>
            </a:r>
          </a:p>
          <a:p>
            <a:r>
              <a:rPr lang="fr-CH" dirty="0"/>
              <a:t>Gestion des boutons NOK</a:t>
            </a:r>
          </a:p>
          <a:p>
            <a:r>
              <a:rPr lang="fr-CH" dirty="0"/>
              <a:t>Gestion du capteur de température NOK</a:t>
            </a:r>
          </a:p>
          <a:p>
            <a:r>
              <a:rPr lang="fr-CH" dirty="0"/>
              <a:t>Gestion capteur OK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8542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976A8-B503-435D-BD9D-A8E1DED7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11790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fr-CH" sz="3200" dirty="0"/>
              <a:t>Communication Kit -&gt; PC </a:t>
            </a:r>
            <a:br>
              <a:rPr lang="fr-CH" sz="3200" dirty="0"/>
            </a:br>
            <a:r>
              <a:rPr lang="fr-CH" sz="3200" dirty="0"/>
              <a:t>et Gestion des boutons </a:t>
            </a:r>
            <a:br>
              <a:rPr lang="fr-CH" sz="3200" dirty="0"/>
            </a:br>
            <a:endParaRPr lang="en-US" sz="3200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3DE1CFB-6519-49F1-BD4F-504BF5429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95" r="1" b="7645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527597F-CE5C-458C-A01F-9A5252E22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254793"/>
            <a:ext cx="11287125" cy="52720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18CF35A-E4F3-4CDE-AC8F-33F2B32A9D5D}"/>
              </a:ext>
            </a:extLst>
          </p:cNvPr>
          <p:cNvSpPr/>
          <p:nvPr/>
        </p:nvSpPr>
        <p:spPr>
          <a:xfrm>
            <a:off x="4506896" y="870012"/>
            <a:ext cx="3278821" cy="701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448ECD-34FD-4DB5-A609-C6D26012FC8F}"/>
              </a:ext>
            </a:extLst>
          </p:cNvPr>
          <p:cNvSpPr/>
          <p:nvPr/>
        </p:nvSpPr>
        <p:spPr>
          <a:xfrm>
            <a:off x="1022412" y="3517037"/>
            <a:ext cx="3178205" cy="1189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525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B39A1-CFDD-43BA-8ACC-8C1F0BF8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Eléments ajoutés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F8DF75-B2A5-41B3-B409-C6EB7C629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Propreté (librairie séparée et définition des commande)</a:t>
            </a:r>
          </a:p>
          <a:p>
            <a:r>
              <a:rPr lang="fr-CH" dirty="0"/>
              <a:t>Communication Kit -&gt; PC</a:t>
            </a:r>
          </a:p>
          <a:p>
            <a:r>
              <a:rPr lang="fr-CH" dirty="0"/>
              <a:t>Gestion des boutons </a:t>
            </a:r>
          </a:p>
          <a:p>
            <a:r>
              <a:rPr lang="fr-CH" dirty="0"/>
              <a:t>Démonstration </a:t>
            </a:r>
            <a:r>
              <a:rPr lang="fr-CH" dirty="0" err="1"/>
              <a:t>cheniard</a:t>
            </a:r>
            <a:r>
              <a:rPr lang="fr-CH" dirty="0"/>
              <a:t> sur LCD et LED 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881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94A528-9335-41E7-A69E-91A93384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Ajout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la lecture des bouton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E7BC6D8-084B-421F-9E22-E79744DF4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5781" y="0"/>
            <a:ext cx="8796219" cy="68997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188DE7-AFA9-4A60-BFBF-37336E05F9CC}"/>
              </a:ext>
            </a:extLst>
          </p:cNvPr>
          <p:cNvSpPr/>
          <p:nvPr/>
        </p:nvSpPr>
        <p:spPr>
          <a:xfrm>
            <a:off x="5612167" y="5159406"/>
            <a:ext cx="2628901" cy="575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21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C5CD2BAF-589B-A712-14E8-243B234A30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981"/>
          <a:stretch/>
        </p:blipFill>
        <p:spPr>
          <a:xfrm>
            <a:off x="-3447" y="-1"/>
            <a:ext cx="12195447" cy="68797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9414" y="-733991"/>
            <a:ext cx="3020876" cy="12206596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6" y="0"/>
            <a:ext cx="2843402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38704" y="21736"/>
            <a:ext cx="3152862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7" y="5288433"/>
            <a:ext cx="12199706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4596" y="2224929"/>
            <a:ext cx="3866773" cy="54428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651D19-12E9-4327-8B47-D429E8E9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4121944"/>
            <a:ext cx="7927785" cy="16206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Question et demonstration  </a:t>
            </a:r>
          </a:p>
        </p:txBody>
      </p:sp>
    </p:spTree>
    <p:extLst>
      <p:ext uri="{BB962C8B-B14F-4D97-AF65-F5344CB8AC3E}">
        <p14:creationId xmlns:p14="http://schemas.microsoft.com/office/powerpoint/2010/main" val="23731828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101</Words>
  <Application>Microsoft Office PowerPoint</Application>
  <PresentationFormat>Grand écran</PresentationFormat>
  <Paragraphs>22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POBJ Interface_ StarterKit-ARM</vt:lpstr>
      <vt:lpstr>État de depart </vt:lpstr>
      <vt:lpstr>Etat actuel</vt:lpstr>
      <vt:lpstr>Communication Kit -&gt; PC  et Gestion des boutons  </vt:lpstr>
      <vt:lpstr>Eléments ajoutés</vt:lpstr>
      <vt:lpstr>Ajout de la lecture des bouton </vt:lpstr>
      <vt:lpstr>Question et demonstration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Présentions du digramme de fonctionnement projet Interface_ StarterKit-ARM</dc:title>
  <dc:creator>Samuel Pitton</dc:creator>
  <cp:lastModifiedBy>Samuel Pitton</cp:lastModifiedBy>
  <cp:revision>1</cp:revision>
  <dcterms:created xsi:type="dcterms:W3CDTF">2024-05-27T16:46:12Z</dcterms:created>
  <dcterms:modified xsi:type="dcterms:W3CDTF">2024-06-18T08:16:33Z</dcterms:modified>
</cp:coreProperties>
</file>