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70" r:id="rId4"/>
    <p:sldId id="271" r:id="rId5"/>
    <p:sldId id="272" r:id="rId6"/>
    <p:sldId id="273" r:id="rId7"/>
    <p:sldId id="275" r:id="rId8"/>
    <p:sldId id="274" r:id="rId9"/>
    <p:sldId id="276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914"/>
    <a:srgbClr val="A21A15"/>
    <a:srgbClr val="A01A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D881B-FB4B-4A09-9389-E07404FA2ACA}" v="39" dt="2023-06-15T08:34:04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ven Ricchieri" userId="4fe60bbc-8ce5-4c1a-aa6e-369d8cd32077" providerId="ADAL" clId="{4ECD881B-FB4B-4A09-9389-E07404FA2ACA}"/>
    <pc:docChg chg="undo redo custSel addSld delSld modSld sldOrd">
      <pc:chgData name="Meven Ricchieri" userId="4fe60bbc-8ce5-4c1a-aa6e-369d8cd32077" providerId="ADAL" clId="{4ECD881B-FB4B-4A09-9389-E07404FA2ACA}" dt="2023-06-15T08:34:04.505" v="1215"/>
      <pc:docMkLst>
        <pc:docMk/>
      </pc:docMkLst>
      <pc:sldChg chg="addSp delSp modSp mod">
        <pc:chgData name="Meven Ricchieri" userId="4fe60bbc-8ce5-4c1a-aa6e-369d8cd32077" providerId="ADAL" clId="{4ECD881B-FB4B-4A09-9389-E07404FA2ACA}" dt="2023-06-14T15:28:09.318" v="89" actId="478"/>
        <pc:sldMkLst>
          <pc:docMk/>
          <pc:sldMk cId="1375134313" sldId="256"/>
        </pc:sldMkLst>
        <pc:spChg chg="mod">
          <ac:chgData name="Meven Ricchieri" userId="4fe60bbc-8ce5-4c1a-aa6e-369d8cd32077" providerId="ADAL" clId="{4ECD881B-FB4B-4A09-9389-E07404FA2ACA}" dt="2023-06-14T15:28:04.379" v="88" actId="403"/>
          <ac:spMkLst>
            <pc:docMk/>
            <pc:sldMk cId="1375134313" sldId="256"/>
            <ac:spMk id="2" creationId="{2009C1B6-DFE7-FFB6-AFBA-A905D01C2A7C}"/>
          </ac:spMkLst>
        </pc:spChg>
        <pc:spChg chg="mod">
          <ac:chgData name="Meven Ricchieri" userId="4fe60bbc-8ce5-4c1a-aa6e-369d8cd32077" providerId="ADAL" clId="{4ECD881B-FB4B-4A09-9389-E07404FA2ACA}" dt="2023-06-14T15:28:01.211" v="85" actId="14100"/>
          <ac:spMkLst>
            <pc:docMk/>
            <pc:sldMk cId="1375134313" sldId="256"/>
            <ac:spMk id="3" creationId="{A6FA514D-0E1E-9954-66C0-9038847F5B3D}"/>
          </ac:spMkLst>
        </pc:spChg>
        <pc:picChg chg="add mod">
          <ac:chgData name="Meven Ricchieri" userId="4fe60bbc-8ce5-4c1a-aa6e-369d8cd32077" providerId="ADAL" clId="{4ECD881B-FB4B-4A09-9389-E07404FA2ACA}" dt="2023-06-14T15:27:19.407" v="51" actId="1076"/>
          <ac:picMkLst>
            <pc:docMk/>
            <pc:sldMk cId="1375134313" sldId="256"/>
            <ac:picMk id="5" creationId="{24B85992-E5BC-12C7-2070-B2E6AEE63D2F}"/>
          </ac:picMkLst>
        </pc:picChg>
        <pc:picChg chg="del">
          <ac:chgData name="Meven Ricchieri" userId="4fe60bbc-8ce5-4c1a-aa6e-369d8cd32077" providerId="ADAL" clId="{4ECD881B-FB4B-4A09-9389-E07404FA2ACA}" dt="2023-06-14T15:22:10.950" v="22" actId="478"/>
          <ac:picMkLst>
            <pc:docMk/>
            <pc:sldMk cId="1375134313" sldId="256"/>
            <ac:picMk id="8" creationId="{00000000-0000-0000-0000-000000000000}"/>
          </ac:picMkLst>
        </pc:picChg>
        <pc:picChg chg="del">
          <ac:chgData name="Meven Ricchieri" userId="4fe60bbc-8ce5-4c1a-aa6e-369d8cd32077" providerId="ADAL" clId="{4ECD881B-FB4B-4A09-9389-E07404FA2ACA}" dt="2023-06-14T15:28:09.318" v="89" actId="478"/>
          <ac:picMkLst>
            <pc:docMk/>
            <pc:sldMk cId="1375134313" sldId="256"/>
            <ac:picMk id="18" creationId="{40ABEA25-FA8E-DA8E-A805-A1E49AECF71D}"/>
          </ac:picMkLst>
        </pc:picChg>
      </pc:sldChg>
      <pc:sldChg chg="addSp delSp modSp mod">
        <pc:chgData name="Meven Ricchieri" userId="4fe60bbc-8ce5-4c1a-aa6e-369d8cd32077" providerId="ADAL" clId="{4ECD881B-FB4B-4A09-9389-E07404FA2ACA}" dt="2023-06-15T06:12:41.035" v="1167" actId="20577"/>
        <pc:sldMkLst>
          <pc:docMk/>
          <pc:sldMk cId="2356904285" sldId="258"/>
        </pc:sldMkLst>
        <pc:spChg chg="mod">
          <ac:chgData name="Meven Ricchieri" userId="4fe60bbc-8ce5-4c1a-aa6e-369d8cd32077" providerId="ADAL" clId="{4ECD881B-FB4B-4A09-9389-E07404FA2ACA}" dt="2023-06-15T06:12:41.035" v="1167" actId="20577"/>
          <ac:spMkLst>
            <pc:docMk/>
            <pc:sldMk cId="2356904285" sldId="258"/>
            <ac:spMk id="3" creationId="{5EC7D3F8-F742-1F72-AFB2-7A9180CB35EF}"/>
          </ac:spMkLst>
        </pc:spChg>
        <pc:picChg chg="add del">
          <ac:chgData name="Meven Ricchieri" userId="4fe60bbc-8ce5-4c1a-aa6e-369d8cd32077" providerId="ADAL" clId="{4ECD881B-FB4B-4A09-9389-E07404FA2ACA}" dt="2023-06-14T16:04:06.912" v="881" actId="22"/>
          <ac:picMkLst>
            <pc:docMk/>
            <pc:sldMk cId="2356904285" sldId="258"/>
            <ac:picMk id="7" creationId="{8D2F385E-9334-C4A9-6123-3EED6F8D9B27}"/>
          </ac:picMkLst>
        </pc:picChg>
        <pc:picChg chg="del">
          <ac:chgData name="Meven Ricchieri" userId="4fe60bbc-8ce5-4c1a-aa6e-369d8cd32077" providerId="ADAL" clId="{4ECD881B-FB4B-4A09-9389-E07404FA2ACA}" dt="2023-06-14T15:28:10.572" v="90" actId="478"/>
          <ac:picMkLst>
            <pc:docMk/>
            <pc:sldMk cId="2356904285" sldId="258"/>
            <ac:picMk id="7" creationId="{ECCA3884-8B9A-00BC-D766-EC2BD6E2E11E}"/>
          </ac:picMkLst>
        </pc:picChg>
      </pc:sldChg>
      <pc:sldChg chg="delSp del mod">
        <pc:chgData name="Meven Ricchieri" userId="4fe60bbc-8ce5-4c1a-aa6e-369d8cd32077" providerId="ADAL" clId="{4ECD881B-FB4B-4A09-9389-E07404FA2ACA}" dt="2023-06-14T15:32:36.635" v="187" actId="47"/>
        <pc:sldMkLst>
          <pc:docMk/>
          <pc:sldMk cId="1722336485" sldId="259"/>
        </pc:sldMkLst>
        <pc:picChg chg="del">
          <ac:chgData name="Meven Ricchieri" userId="4fe60bbc-8ce5-4c1a-aa6e-369d8cd32077" providerId="ADAL" clId="{4ECD881B-FB4B-4A09-9389-E07404FA2ACA}" dt="2023-06-14T15:28:14.918" v="94" actId="478"/>
          <ac:picMkLst>
            <pc:docMk/>
            <pc:sldMk cId="1722336485" sldId="259"/>
            <ac:picMk id="7" creationId="{ECCA3884-8B9A-00BC-D766-EC2BD6E2E11E}"/>
          </ac:picMkLst>
        </pc:picChg>
      </pc:sldChg>
      <pc:sldChg chg="del">
        <pc:chgData name="Meven Ricchieri" userId="4fe60bbc-8ce5-4c1a-aa6e-369d8cd32077" providerId="ADAL" clId="{4ECD881B-FB4B-4A09-9389-E07404FA2ACA}" dt="2023-06-14T15:18:48.356" v="15" actId="47"/>
        <pc:sldMkLst>
          <pc:docMk/>
          <pc:sldMk cId="3938037738" sldId="260"/>
        </pc:sldMkLst>
      </pc:sldChg>
      <pc:sldChg chg="del">
        <pc:chgData name="Meven Ricchieri" userId="4fe60bbc-8ce5-4c1a-aa6e-369d8cd32077" providerId="ADAL" clId="{4ECD881B-FB4B-4A09-9389-E07404FA2ACA}" dt="2023-06-14T15:18:45.427" v="12" actId="47"/>
        <pc:sldMkLst>
          <pc:docMk/>
          <pc:sldMk cId="3744995398" sldId="261"/>
        </pc:sldMkLst>
      </pc:sldChg>
      <pc:sldChg chg="del">
        <pc:chgData name="Meven Ricchieri" userId="4fe60bbc-8ce5-4c1a-aa6e-369d8cd32077" providerId="ADAL" clId="{4ECD881B-FB4B-4A09-9389-E07404FA2ACA}" dt="2023-06-14T15:18:33.979" v="0" actId="47"/>
        <pc:sldMkLst>
          <pc:docMk/>
          <pc:sldMk cId="2344793433" sldId="262"/>
        </pc:sldMkLst>
      </pc:sldChg>
      <pc:sldChg chg="addSp delSp modSp add del mod modAnim">
        <pc:chgData name="Meven Ricchieri" userId="4fe60bbc-8ce5-4c1a-aa6e-369d8cd32077" providerId="ADAL" clId="{4ECD881B-FB4B-4A09-9389-E07404FA2ACA}" dt="2023-06-15T08:34:04.505" v="1215"/>
        <pc:sldMkLst>
          <pc:docMk/>
          <pc:sldMk cId="1230529673" sldId="263"/>
        </pc:sldMkLst>
        <pc:spChg chg="mod">
          <ac:chgData name="Meven Ricchieri" userId="4fe60bbc-8ce5-4c1a-aa6e-369d8cd32077" providerId="ADAL" clId="{4ECD881B-FB4B-4A09-9389-E07404FA2ACA}" dt="2023-06-14T15:58:06.164" v="820" actId="14100"/>
          <ac:spMkLst>
            <pc:docMk/>
            <pc:sldMk cId="1230529673" sldId="263"/>
            <ac:spMk id="2" creationId="{067F8AF7-6782-87D6-BBE2-285E4DD393A0}"/>
          </ac:spMkLst>
        </pc:spChg>
        <pc:spChg chg="del">
          <ac:chgData name="Meven Ricchieri" userId="4fe60bbc-8ce5-4c1a-aa6e-369d8cd32077" providerId="ADAL" clId="{4ECD881B-FB4B-4A09-9389-E07404FA2ACA}" dt="2023-06-14T15:32:53.167" v="195" actId="478"/>
          <ac:spMkLst>
            <pc:docMk/>
            <pc:sldMk cId="1230529673" sldId="263"/>
            <ac:spMk id="6" creationId="{5E21602B-11FA-D37D-6A81-5E1708063CBB}"/>
          </ac:spMkLst>
        </pc:spChg>
        <pc:picChg chg="add mod ord">
          <ac:chgData name="Meven Ricchieri" userId="4fe60bbc-8ce5-4c1a-aa6e-369d8cd32077" providerId="ADAL" clId="{4ECD881B-FB4B-4A09-9389-E07404FA2ACA}" dt="2023-06-14T16:27:40.401" v="1118" actId="1076"/>
          <ac:picMkLst>
            <pc:docMk/>
            <pc:sldMk cId="1230529673" sldId="263"/>
            <ac:picMk id="7" creationId="{4BD8CEAB-68A1-F24E-A4C5-95213C4A795C}"/>
          </ac:picMkLst>
        </pc:picChg>
        <pc:picChg chg="del">
          <ac:chgData name="Meven Ricchieri" userId="4fe60bbc-8ce5-4c1a-aa6e-369d8cd32077" providerId="ADAL" clId="{4ECD881B-FB4B-4A09-9389-E07404FA2ACA}" dt="2023-06-14T15:28:18.635" v="98" actId="478"/>
          <ac:picMkLst>
            <pc:docMk/>
            <pc:sldMk cId="1230529673" sldId="263"/>
            <ac:picMk id="7" creationId="{ECCA3884-8B9A-00BC-D766-EC2BD6E2E11E}"/>
          </ac:picMkLst>
        </pc:picChg>
      </pc:sldChg>
      <pc:sldChg chg="delSp del mod">
        <pc:chgData name="Meven Ricchieri" userId="4fe60bbc-8ce5-4c1a-aa6e-369d8cd32077" providerId="ADAL" clId="{4ECD881B-FB4B-4A09-9389-E07404FA2ACA}" dt="2023-06-14T15:32:38.267" v="189" actId="47"/>
        <pc:sldMkLst>
          <pc:docMk/>
          <pc:sldMk cId="2792919479" sldId="264"/>
        </pc:sldMkLst>
        <pc:picChg chg="del">
          <ac:chgData name="Meven Ricchieri" userId="4fe60bbc-8ce5-4c1a-aa6e-369d8cd32077" providerId="ADAL" clId="{4ECD881B-FB4B-4A09-9389-E07404FA2ACA}" dt="2023-06-14T15:28:16.690" v="96" actId="478"/>
          <ac:picMkLst>
            <pc:docMk/>
            <pc:sldMk cId="2792919479" sldId="264"/>
            <ac:picMk id="7" creationId="{ECCA3884-8B9A-00BC-D766-EC2BD6E2E11E}"/>
          </ac:picMkLst>
        </pc:picChg>
      </pc:sldChg>
      <pc:sldChg chg="delSp del mod">
        <pc:chgData name="Meven Ricchieri" userId="4fe60bbc-8ce5-4c1a-aa6e-369d8cd32077" providerId="ADAL" clId="{4ECD881B-FB4B-4A09-9389-E07404FA2ACA}" dt="2023-06-14T15:32:34.424" v="185" actId="47"/>
        <pc:sldMkLst>
          <pc:docMk/>
          <pc:sldMk cId="834382997" sldId="265"/>
        </pc:sldMkLst>
        <pc:picChg chg="del">
          <ac:chgData name="Meven Ricchieri" userId="4fe60bbc-8ce5-4c1a-aa6e-369d8cd32077" providerId="ADAL" clId="{4ECD881B-FB4B-4A09-9389-E07404FA2ACA}" dt="2023-06-14T15:28:12.643" v="91" actId="478"/>
          <ac:picMkLst>
            <pc:docMk/>
            <pc:sldMk cId="834382997" sldId="265"/>
            <ac:picMk id="7" creationId="{ECCA3884-8B9A-00BC-D766-EC2BD6E2E11E}"/>
          </ac:picMkLst>
        </pc:picChg>
      </pc:sldChg>
      <pc:sldChg chg="delSp add del mod">
        <pc:chgData name="Meven Ricchieri" userId="4fe60bbc-8ce5-4c1a-aa6e-369d8cd32077" providerId="ADAL" clId="{4ECD881B-FB4B-4A09-9389-E07404FA2ACA}" dt="2023-06-14T15:32:39.152" v="190" actId="47"/>
        <pc:sldMkLst>
          <pc:docMk/>
          <pc:sldMk cId="4169694390" sldId="267"/>
        </pc:sldMkLst>
        <pc:picChg chg="del">
          <ac:chgData name="Meven Ricchieri" userId="4fe60bbc-8ce5-4c1a-aa6e-369d8cd32077" providerId="ADAL" clId="{4ECD881B-FB4B-4A09-9389-E07404FA2ACA}" dt="2023-06-14T15:28:17.427" v="97" actId="478"/>
          <ac:picMkLst>
            <pc:docMk/>
            <pc:sldMk cId="4169694390" sldId="267"/>
            <ac:picMk id="7" creationId="{ECCA3884-8B9A-00BC-D766-EC2BD6E2E11E}"/>
          </ac:picMkLst>
        </pc:picChg>
      </pc:sldChg>
      <pc:sldChg chg="add del">
        <pc:chgData name="Meven Ricchieri" userId="4fe60bbc-8ce5-4c1a-aa6e-369d8cd32077" providerId="ADAL" clId="{4ECD881B-FB4B-4A09-9389-E07404FA2ACA}" dt="2023-06-14T15:18:42.715" v="9" actId="47"/>
        <pc:sldMkLst>
          <pc:docMk/>
          <pc:sldMk cId="102866491" sldId="269"/>
        </pc:sldMkLst>
      </pc:sldChg>
      <pc:sldChg chg="addSp delSp modSp mod">
        <pc:chgData name="Meven Ricchieri" userId="4fe60bbc-8ce5-4c1a-aa6e-369d8cd32077" providerId="ADAL" clId="{4ECD881B-FB4B-4A09-9389-E07404FA2ACA}" dt="2023-06-15T08:27:31.200" v="1214" actId="1076"/>
        <pc:sldMkLst>
          <pc:docMk/>
          <pc:sldMk cId="823353037" sldId="270"/>
        </pc:sldMkLst>
        <pc:spChg chg="mod">
          <ac:chgData name="Meven Ricchieri" userId="4fe60bbc-8ce5-4c1a-aa6e-369d8cd32077" providerId="ADAL" clId="{4ECD881B-FB4B-4A09-9389-E07404FA2ACA}" dt="2023-06-14T15:35:16.845" v="210"/>
          <ac:spMkLst>
            <pc:docMk/>
            <pc:sldMk cId="823353037" sldId="270"/>
            <ac:spMk id="2" creationId="{067F8AF7-6782-87D6-BBE2-285E4DD393A0}"/>
          </ac:spMkLst>
        </pc:spChg>
        <pc:spChg chg="del">
          <ac:chgData name="Meven Ricchieri" userId="4fe60bbc-8ce5-4c1a-aa6e-369d8cd32077" providerId="ADAL" clId="{4ECD881B-FB4B-4A09-9389-E07404FA2ACA}" dt="2023-06-14T15:32:41.905" v="191" actId="478"/>
          <ac:spMkLst>
            <pc:docMk/>
            <pc:sldMk cId="823353037" sldId="270"/>
            <ac:spMk id="3" creationId="{5EC7D3F8-F742-1F72-AFB2-7A9180CB35EF}"/>
          </ac:spMkLst>
        </pc:spChg>
        <pc:spChg chg="add del mod">
          <ac:chgData name="Meven Ricchieri" userId="4fe60bbc-8ce5-4c1a-aa6e-369d8cd32077" providerId="ADAL" clId="{4ECD881B-FB4B-4A09-9389-E07404FA2ACA}" dt="2023-06-14T15:32:59.956" v="196" actId="478"/>
          <ac:spMkLst>
            <pc:docMk/>
            <pc:sldMk cId="823353037" sldId="270"/>
            <ac:spMk id="7" creationId="{A357ED51-C3BD-7EDD-6A4E-DA71B5000E9A}"/>
          </ac:spMkLst>
        </pc:spChg>
        <pc:spChg chg="add mod">
          <ac:chgData name="Meven Ricchieri" userId="4fe60bbc-8ce5-4c1a-aa6e-369d8cd32077" providerId="ADAL" clId="{4ECD881B-FB4B-4A09-9389-E07404FA2ACA}" dt="2023-06-15T08:27:07.980" v="1211" actId="20577"/>
          <ac:spMkLst>
            <pc:docMk/>
            <pc:sldMk cId="823353037" sldId="270"/>
            <ac:spMk id="8" creationId="{F2B9B4C9-AA07-31DB-53CC-7697D3A17C86}"/>
          </ac:spMkLst>
        </pc:spChg>
        <pc:spChg chg="del mod">
          <ac:chgData name="Meven Ricchieri" userId="4fe60bbc-8ce5-4c1a-aa6e-369d8cd32077" providerId="ADAL" clId="{4ECD881B-FB4B-4A09-9389-E07404FA2ACA}" dt="2023-06-14T15:32:49.795" v="194" actId="478"/>
          <ac:spMkLst>
            <pc:docMk/>
            <pc:sldMk cId="823353037" sldId="270"/>
            <ac:spMk id="15" creationId="{FF37CEE3-C867-8AB6-6E71-C5A28E4AC564}"/>
          </ac:spMkLst>
        </pc:spChg>
        <pc:picChg chg="add mod">
          <ac:chgData name="Meven Ricchieri" userId="4fe60bbc-8ce5-4c1a-aa6e-369d8cd32077" providerId="ADAL" clId="{4ECD881B-FB4B-4A09-9389-E07404FA2ACA}" dt="2023-06-15T08:27:01.214" v="1209" actId="1076"/>
          <ac:picMkLst>
            <pc:docMk/>
            <pc:sldMk cId="823353037" sldId="270"/>
            <ac:picMk id="6" creationId="{B9EA3906-A29B-2B09-F248-4C536B081213}"/>
          </ac:picMkLst>
        </pc:picChg>
        <pc:picChg chg="add mod">
          <ac:chgData name="Meven Ricchieri" userId="4fe60bbc-8ce5-4c1a-aa6e-369d8cd32077" providerId="ADAL" clId="{4ECD881B-FB4B-4A09-9389-E07404FA2ACA}" dt="2023-06-15T08:27:31.200" v="1214" actId="1076"/>
          <ac:picMkLst>
            <pc:docMk/>
            <pc:sldMk cId="823353037" sldId="270"/>
            <ac:picMk id="7" creationId="{25E9FFFE-96AC-436E-D531-B9A077565AD7}"/>
          </ac:picMkLst>
        </pc:picChg>
        <pc:picChg chg="del">
          <ac:chgData name="Meven Ricchieri" userId="4fe60bbc-8ce5-4c1a-aa6e-369d8cd32077" providerId="ADAL" clId="{4ECD881B-FB4B-4A09-9389-E07404FA2ACA}" dt="2023-06-14T15:28:13.443" v="92" actId="478"/>
          <ac:picMkLst>
            <pc:docMk/>
            <pc:sldMk cId="823353037" sldId="270"/>
            <ac:picMk id="7" creationId="{ECCA3884-8B9A-00BC-D766-EC2BD6E2E11E}"/>
          </ac:picMkLst>
        </pc:picChg>
        <pc:picChg chg="del">
          <ac:chgData name="Meven Ricchieri" userId="4fe60bbc-8ce5-4c1a-aa6e-369d8cd32077" providerId="ADAL" clId="{4ECD881B-FB4B-4A09-9389-E07404FA2ACA}" dt="2023-06-14T15:32:43.977" v="192" actId="478"/>
          <ac:picMkLst>
            <pc:docMk/>
            <pc:sldMk cId="823353037" sldId="270"/>
            <ac:picMk id="9" creationId="{B954B726-C465-8A0E-50AE-4DC9553B03F1}"/>
          </ac:picMkLst>
        </pc:picChg>
        <pc:picChg chg="del">
          <ac:chgData name="Meven Ricchieri" userId="4fe60bbc-8ce5-4c1a-aa6e-369d8cd32077" providerId="ADAL" clId="{4ECD881B-FB4B-4A09-9389-E07404FA2ACA}" dt="2023-06-14T15:33:00.772" v="197" actId="478"/>
          <ac:picMkLst>
            <pc:docMk/>
            <pc:sldMk cId="823353037" sldId="270"/>
            <ac:picMk id="10" creationId="{61307953-3482-F98B-5A60-23FA7FEB4FCF}"/>
          </ac:picMkLst>
        </pc:picChg>
        <pc:picChg chg="del">
          <ac:chgData name="Meven Ricchieri" userId="4fe60bbc-8ce5-4c1a-aa6e-369d8cd32077" providerId="ADAL" clId="{4ECD881B-FB4B-4A09-9389-E07404FA2ACA}" dt="2023-06-14T15:33:01.242" v="198" actId="478"/>
          <ac:picMkLst>
            <pc:docMk/>
            <pc:sldMk cId="823353037" sldId="270"/>
            <ac:picMk id="11" creationId="{8D64F78C-D6A6-8FE6-0485-9497ACF0E678}"/>
          </ac:picMkLst>
        </pc:picChg>
        <pc:picChg chg="del">
          <ac:chgData name="Meven Ricchieri" userId="4fe60bbc-8ce5-4c1a-aa6e-369d8cd32077" providerId="ADAL" clId="{4ECD881B-FB4B-4A09-9389-E07404FA2ACA}" dt="2023-06-14T15:33:01.666" v="199" actId="478"/>
          <ac:picMkLst>
            <pc:docMk/>
            <pc:sldMk cId="823353037" sldId="270"/>
            <ac:picMk id="12" creationId="{BD7AE990-53B4-1611-F62F-1BE710E92399}"/>
          </ac:picMkLst>
        </pc:picChg>
      </pc:sldChg>
      <pc:sldChg chg="modSp add mod">
        <pc:chgData name="Meven Ricchieri" userId="4fe60bbc-8ce5-4c1a-aa6e-369d8cd32077" providerId="ADAL" clId="{4ECD881B-FB4B-4A09-9389-E07404FA2ACA}" dt="2023-06-14T15:45:27.035" v="514" actId="15"/>
        <pc:sldMkLst>
          <pc:docMk/>
          <pc:sldMk cId="285473128" sldId="271"/>
        </pc:sldMkLst>
        <pc:spChg chg="mod">
          <ac:chgData name="Meven Ricchieri" userId="4fe60bbc-8ce5-4c1a-aa6e-369d8cd32077" providerId="ADAL" clId="{4ECD881B-FB4B-4A09-9389-E07404FA2ACA}" dt="2023-06-14T15:38:12.509" v="406"/>
          <ac:spMkLst>
            <pc:docMk/>
            <pc:sldMk cId="285473128" sldId="271"/>
            <ac:spMk id="2" creationId="{067F8AF7-6782-87D6-BBE2-285E4DD393A0}"/>
          </ac:spMkLst>
        </pc:spChg>
        <pc:spChg chg="mod">
          <ac:chgData name="Meven Ricchieri" userId="4fe60bbc-8ce5-4c1a-aa6e-369d8cd32077" providerId="ADAL" clId="{4ECD881B-FB4B-4A09-9389-E07404FA2ACA}" dt="2023-06-14T15:45:27.035" v="514" actId="15"/>
          <ac:spMkLst>
            <pc:docMk/>
            <pc:sldMk cId="285473128" sldId="271"/>
            <ac:spMk id="8" creationId="{F2B9B4C9-AA07-31DB-53CC-7697D3A17C86}"/>
          </ac:spMkLst>
        </pc:spChg>
      </pc:sldChg>
      <pc:sldChg chg="add del">
        <pc:chgData name="Meven Ricchieri" userId="4fe60bbc-8ce5-4c1a-aa6e-369d8cd32077" providerId="ADAL" clId="{4ECD881B-FB4B-4A09-9389-E07404FA2ACA}" dt="2023-06-14T15:18:43.970" v="11" actId="47"/>
        <pc:sldMkLst>
          <pc:docMk/>
          <pc:sldMk cId="824373221" sldId="271"/>
        </pc:sldMkLst>
      </pc:sldChg>
      <pc:sldChg chg="addSp delSp modSp add mod">
        <pc:chgData name="Meven Ricchieri" userId="4fe60bbc-8ce5-4c1a-aa6e-369d8cd32077" providerId="ADAL" clId="{4ECD881B-FB4B-4A09-9389-E07404FA2ACA}" dt="2023-06-15T06:11:14.352" v="1158" actId="14100"/>
        <pc:sldMkLst>
          <pc:docMk/>
          <pc:sldMk cId="3155828747" sldId="272"/>
        </pc:sldMkLst>
        <pc:spChg chg="mod">
          <ac:chgData name="Meven Ricchieri" userId="4fe60bbc-8ce5-4c1a-aa6e-369d8cd32077" providerId="ADAL" clId="{4ECD881B-FB4B-4A09-9389-E07404FA2ACA}" dt="2023-06-14T15:49:12.139" v="735" actId="20577"/>
          <ac:spMkLst>
            <pc:docMk/>
            <pc:sldMk cId="3155828747" sldId="272"/>
            <ac:spMk id="2" creationId="{067F8AF7-6782-87D6-BBE2-285E4DD393A0}"/>
          </ac:spMkLst>
        </pc:spChg>
        <pc:spChg chg="mod">
          <ac:chgData name="Meven Ricchieri" userId="4fe60bbc-8ce5-4c1a-aa6e-369d8cd32077" providerId="ADAL" clId="{4ECD881B-FB4B-4A09-9389-E07404FA2ACA}" dt="2023-06-15T06:11:14.352" v="1158" actId="14100"/>
          <ac:spMkLst>
            <pc:docMk/>
            <pc:sldMk cId="3155828747" sldId="272"/>
            <ac:spMk id="8" creationId="{F2B9B4C9-AA07-31DB-53CC-7697D3A17C86}"/>
          </ac:spMkLst>
        </pc:spChg>
        <pc:picChg chg="add del mod">
          <ac:chgData name="Meven Ricchieri" userId="4fe60bbc-8ce5-4c1a-aa6e-369d8cd32077" providerId="ADAL" clId="{4ECD881B-FB4B-4A09-9389-E07404FA2ACA}" dt="2023-06-14T15:50:15.087" v="750" actId="478"/>
          <ac:picMkLst>
            <pc:docMk/>
            <pc:sldMk cId="3155828747" sldId="272"/>
            <ac:picMk id="6" creationId="{7EDB6330-BC31-B536-6027-CA4B9F4DB906}"/>
          </ac:picMkLst>
        </pc:picChg>
        <pc:picChg chg="add mod">
          <ac:chgData name="Meven Ricchieri" userId="4fe60bbc-8ce5-4c1a-aa6e-369d8cd32077" providerId="ADAL" clId="{4ECD881B-FB4B-4A09-9389-E07404FA2ACA}" dt="2023-06-15T06:11:11.272" v="1157" actId="1076"/>
          <ac:picMkLst>
            <pc:docMk/>
            <pc:sldMk cId="3155828747" sldId="272"/>
            <ac:picMk id="9" creationId="{A886B89D-3996-C0B9-81CF-2CF8B5A47712}"/>
          </ac:picMkLst>
        </pc:picChg>
        <pc:picChg chg="add mod">
          <ac:chgData name="Meven Ricchieri" userId="4fe60bbc-8ce5-4c1a-aa6e-369d8cd32077" providerId="ADAL" clId="{4ECD881B-FB4B-4A09-9389-E07404FA2ACA}" dt="2023-06-15T06:11:11.272" v="1157" actId="1076"/>
          <ac:picMkLst>
            <pc:docMk/>
            <pc:sldMk cId="3155828747" sldId="272"/>
            <ac:picMk id="11" creationId="{C223D4E2-E6CA-54DB-BC0D-D69EDBD8B684}"/>
          </ac:picMkLst>
        </pc:picChg>
      </pc:sldChg>
      <pc:sldChg chg="delSp del mod">
        <pc:chgData name="Meven Ricchieri" userId="4fe60bbc-8ce5-4c1a-aa6e-369d8cd32077" providerId="ADAL" clId="{4ECD881B-FB4B-4A09-9389-E07404FA2ACA}" dt="2023-06-14T15:32:35.600" v="186" actId="47"/>
        <pc:sldMkLst>
          <pc:docMk/>
          <pc:sldMk cId="3671328114" sldId="272"/>
        </pc:sldMkLst>
        <pc:picChg chg="del">
          <ac:chgData name="Meven Ricchieri" userId="4fe60bbc-8ce5-4c1a-aa6e-369d8cd32077" providerId="ADAL" clId="{4ECD881B-FB4B-4A09-9389-E07404FA2ACA}" dt="2023-06-14T15:28:14.196" v="93" actId="478"/>
          <ac:picMkLst>
            <pc:docMk/>
            <pc:sldMk cId="3671328114" sldId="272"/>
            <ac:picMk id="7" creationId="{ECCA3884-8B9A-00BC-D766-EC2BD6E2E11E}"/>
          </ac:picMkLst>
        </pc:picChg>
      </pc:sldChg>
      <pc:sldChg chg="addSp delSp modSp add mod ord">
        <pc:chgData name="Meven Ricchieri" userId="4fe60bbc-8ce5-4c1a-aa6e-369d8cd32077" providerId="ADAL" clId="{4ECD881B-FB4B-4A09-9389-E07404FA2ACA}" dt="2023-06-15T06:09:27.817" v="1131" actId="20577"/>
        <pc:sldMkLst>
          <pc:docMk/>
          <pc:sldMk cId="2884637553" sldId="273"/>
        </pc:sldMkLst>
        <pc:spChg chg="mod">
          <ac:chgData name="Meven Ricchieri" userId="4fe60bbc-8ce5-4c1a-aa6e-369d8cd32077" providerId="ADAL" clId="{4ECD881B-FB4B-4A09-9389-E07404FA2ACA}" dt="2023-06-15T06:09:27.817" v="1131" actId="20577"/>
          <ac:spMkLst>
            <pc:docMk/>
            <pc:sldMk cId="2884637553" sldId="273"/>
            <ac:spMk id="2" creationId="{067F8AF7-6782-87D6-BBE2-285E4DD393A0}"/>
          </ac:spMkLst>
        </pc:spChg>
        <pc:spChg chg="mod">
          <ac:chgData name="Meven Ricchieri" userId="4fe60bbc-8ce5-4c1a-aa6e-369d8cd32077" providerId="ADAL" clId="{4ECD881B-FB4B-4A09-9389-E07404FA2ACA}" dt="2023-06-14T15:51:04.197" v="761" actId="21"/>
          <ac:spMkLst>
            <pc:docMk/>
            <pc:sldMk cId="2884637553" sldId="273"/>
            <ac:spMk id="8" creationId="{F2B9B4C9-AA07-31DB-53CC-7697D3A17C86}"/>
          </ac:spMkLst>
        </pc:spChg>
        <pc:picChg chg="add mod modCrop">
          <ac:chgData name="Meven Ricchieri" userId="4fe60bbc-8ce5-4c1a-aa6e-369d8cd32077" providerId="ADAL" clId="{4ECD881B-FB4B-4A09-9389-E07404FA2ACA}" dt="2023-06-14T15:57:39.103" v="812" actId="1076"/>
          <ac:picMkLst>
            <pc:docMk/>
            <pc:sldMk cId="2884637553" sldId="273"/>
            <ac:picMk id="6" creationId="{73AB6AAC-FB77-92EA-FEC0-75720632D59A}"/>
          </ac:picMkLst>
        </pc:picChg>
        <pc:picChg chg="add mod">
          <ac:chgData name="Meven Ricchieri" userId="4fe60bbc-8ce5-4c1a-aa6e-369d8cd32077" providerId="ADAL" clId="{4ECD881B-FB4B-4A09-9389-E07404FA2ACA}" dt="2023-06-14T15:57:39.103" v="812" actId="1076"/>
          <ac:picMkLst>
            <pc:docMk/>
            <pc:sldMk cId="2884637553" sldId="273"/>
            <ac:picMk id="9" creationId="{66AA65AA-0D76-2576-6CCA-EFFD592A98E9}"/>
          </ac:picMkLst>
        </pc:picChg>
        <pc:picChg chg="add mod">
          <ac:chgData name="Meven Ricchieri" userId="4fe60bbc-8ce5-4c1a-aa6e-369d8cd32077" providerId="ADAL" clId="{4ECD881B-FB4B-4A09-9389-E07404FA2ACA}" dt="2023-06-14T15:57:49.576" v="816" actId="1076"/>
          <ac:picMkLst>
            <pc:docMk/>
            <pc:sldMk cId="2884637553" sldId="273"/>
            <ac:picMk id="21" creationId="{53BD67B7-4BE1-B1CF-1614-E3097F40BBD5}"/>
          </ac:picMkLst>
        </pc:picChg>
        <pc:cxnChg chg="add mod">
          <ac:chgData name="Meven Ricchieri" userId="4fe60bbc-8ce5-4c1a-aa6e-369d8cd32077" providerId="ADAL" clId="{4ECD881B-FB4B-4A09-9389-E07404FA2ACA}" dt="2023-06-14T15:57:39.103" v="812" actId="1076"/>
          <ac:cxnSpMkLst>
            <pc:docMk/>
            <pc:sldMk cId="2884637553" sldId="273"/>
            <ac:cxnSpMk id="11" creationId="{BAFAF5C2-AFCB-4C1D-3201-ADAEB5E81737}"/>
          </ac:cxnSpMkLst>
        </pc:cxnChg>
        <pc:cxnChg chg="add del mod">
          <ac:chgData name="Meven Ricchieri" userId="4fe60bbc-8ce5-4c1a-aa6e-369d8cd32077" providerId="ADAL" clId="{4ECD881B-FB4B-4A09-9389-E07404FA2ACA}" dt="2023-06-14T15:57:00.554" v="806" actId="478"/>
          <ac:cxnSpMkLst>
            <pc:docMk/>
            <pc:sldMk cId="2884637553" sldId="273"/>
            <ac:cxnSpMk id="12" creationId="{B487B1EB-E78F-5C35-6EB3-10D756FAF3A8}"/>
          </ac:cxnSpMkLst>
        </pc:cxnChg>
        <pc:cxnChg chg="add mod">
          <ac:chgData name="Meven Ricchieri" userId="4fe60bbc-8ce5-4c1a-aa6e-369d8cd32077" providerId="ADAL" clId="{4ECD881B-FB4B-4A09-9389-E07404FA2ACA}" dt="2023-06-14T15:57:39.103" v="812" actId="1076"/>
          <ac:cxnSpMkLst>
            <pc:docMk/>
            <pc:sldMk cId="2884637553" sldId="273"/>
            <ac:cxnSpMk id="13" creationId="{D21504BF-0725-261C-F006-14D870470546}"/>
          </ac:cxnSpMkLst>
        </pc:cxnChg>
        <pc:cxnChg chg="add mod">
          <ac:chgData name="Meven Ricchieri" userId="4fe60bbc-8ce5-4c1a-aa6e-369d8cd32077" providerId="ADAL" clId="{4ECD881B-FB4B-4A09-9389-E07404FA2ACA}" dt="2023-06-14T15:57:39.103" v="812" actId="1076"/>
          <ac:cxnSpMkLst>
            <pc:docMk/>
            <pc:sldMk cId="2884637553" sldId="273"/>
            <ac:cxnSpMk id="17" creationId="{68894786-8F73-688D-676F-5B2A1531D8D7}"/>
          </ac:cxnSpMkLst>
        </pc:cxnChg>
      </pc:sldChg>
      <pc:sldChg chg="del">
        <pc:chgData name="Meven Ricchieri" userId="4fe60bbc-8ce5-4c1a-aa6e-369d8cd32077" providerId="ADAL" clId="{4ECD881B-FB4B-4A09-9389-E07404FA2ACA}" dt="2023-06-14T15:18:43.405" v="10" actId="47"/>
        <pc:sldMkLst>
          <pc:docMk/>
          <pc:sldMk cId="3530094504" sldId="273"/>
        </pc:sldMkLst>
      </pc:sldChg>
      <pc:sldChg chg="addSp delSp modSp add mod ord">
        <pc:chgData name="Meven Ricchieri" userId="4fe60bbc-8ce5-4c1a-aa6e-369d8cd32077" providerId="ADAL" clId="{4ECD881B-FB4B-4A09-9389-E07404FA2ACA}" dt="2023-06-15T06:12:41.521" v="1168" actId="20578"/>
        <pc:sldMkLst>
          <pc:docMk/>
          <pc:sldMk cId="2199665541" sldId="274"/>
        </pc:sldMkLst>
        <pc:spChg chg="mod">
          <ac:chgData name="Meven Ricchieri" userId="4fe60bbc-8ce5-4c1a-aa6e-369d8cd32077" providerId="ADAL" clId="{4ECD881B-FB4B-4A09-9389-E07404FA2ACA}" dt="2023-06-15T06:12:12.570" v="1160" actId="20577"/>
          <ac:spMkLst>
            <pc:docMk/>
            <pc:sldMk cId="2199665541" sldId="274"/>
            <ac:spMk id="2" creationId="{067F8AF7-6782-87D6-BBE2-285E4DD393A0}"/>
          </ac:spMkLst>
        </pc:spChg>
        <pc:picChg chg="del">
          <ac:chgData name="Meven Ricchieri" userId="4fe60bbc-8ce5-4c1a-aa6e-369d8cd32077" providerId="ADAL" clId="{4ECD881B-FB4B-4A09-9389-E07404FA2ACA}" dt="2023-06-14T15:59:22.467" v="827" actId="478"/>
          <ac:picMkLst>
            <pc:docMk/>
            <pc:sldMk cId="2199665541" sldId="274"/>
            <ac:picMk id="6" creationId="{73AB6AAC-FB77-92EA-FEC0-75720632D59A}"/>
          </ac:picMkLst>
        </pc:picChg>
        <pc:picChg chg="add del mod">
          <ac:chgData name="Meven Ricchieri" userId="4fe60bbc-8ce5-4c1a-aa6e-369d8cd32077" providerId="ADAL" clId="{4ECD881B-FB4B-4A09-9389-E07404FA2ACA}" dt="2023-06-14T15:59:27.250" v="831" actId="478"/>
          <ac:picMkLst>
            <pc:docMk/>
            <pc:sldMk cId="2199665541" sldId="274"/>
            <ac:picMk id="7" creationId="{ABE48C41-EC11-FA5E-2671-5F4D55B8F639}"/>
          </ac:picMkLst>
        </pc:picChg>
        <pc:picChg chg="del">
          <ac:chgData name="Meven Ricchieri" userId="4fe60bbc-8ce5-4c1a-aa6e-369d8cd32077" providerId="ADAL" clId="{4ECD881B-FB4B-4A09-9389-E07404FA2ACA}" dt="2023-06-14T15:59:21.307" v="826" actId="478"/>
          <ac:picMkLst>
            <pc:docMk/>
            <pc:sldMk cId="2199665541" sldId="274"/>
            <ac:picMk id="9" creationId="{66AA65AA-0D76-2576-6CCA-EFFD592A98E9}"/>
          </ac:picMkLst>
        </pc:picChg>
        <pc:picChg chg="add mod">
          <ac:chgData name="Meven Ricchieri" userId="4fe60bbc-8ce5-4c1a-aa6e-369d8cd32077" providerId="ADAL" clId="{4ECD881B-FB4B-4A09-9389-E07404FA2ACA}" dt="2023-06-14T16:00:45.874" v="848" actId="1076"/>
          <ac:picMkLst>
            <pc:docMk/>
            <pc:sldMk cId="2199665541" sldId="274"/>
            <ac:picMk id="12" creationId="{59DB8B1F-03C3-D076-0A89-4B0BBEFF0C53}"/>
          </ac:picMkLst>
        </pc:picChg>
        <pc:picChg chg="add mod">
          <ac:chgData name="Meven Ricchieri" userId="4fe60bbc-8ce5-4c1a-aa6e-369d8cd32077" providerId="ADAL" clId="{4ECD881B-FB4B-4A09-9389-E07404FA2ACA}" dt="2023-06-14T16:00:55.174" v="853" actId="1076"/>
          <ac:picMkLst>
            <pc:docMk/>
            <pc:sldMk cId="2199665541" sldId="274"/>
            <ac:picMk id="15" creationId="{ED0F1E80-31AD-E2F6-C529-9AD6873664A1}"/>
          </ac:picMkLst>
        </pc:picChg>
        <pc:picChg chg="del">
          <ac:chgData name="Meven Ricchieri" userId="4fe60bbc-8ce5-4c1a-aa6e-369d8cd32077" providerId="ADAL" clId="{4ECD881B-FB4B-4A09-9389-E07404FA2ACA}" dt="2023-06-14T15:59:23.580" v="828" actId="478"/>
          <ac:picMkLst>
            <pc:docMk/>
            <pc:sldMk cId="2199665541" sldId="274"/>
            <ac:picMk id="21" creationId="{53BD67B7-4BE1-B1CF-1614-E3097F40BBD5}"/>
          </ac:picMkLst>
        </pc:picChg>
        <pc:cxnChg chg="del">
          <ac:chgData name="Meven Ricchieri" userId="4fe60bbc-8ce5-4c1a-aa6e-369d8cd32077" providerId="ADAL" clId="{4ECD881B-FB4B-4A09-9389-E07404FA2ACA}" dt="2023-06-14T15:59:41.866" v="832" actId="478"/>
          <ac:cxnSpMkLst>
            <pc:docMk/>
            <pc:sldMk cId="2199665541" sldId="274"/>
            <ac:cxnSpMk id="11" creationId="{BAFAF5C2-AFCB-4C1D-3201-ADAEB5E81737}"/>
          </ac:cxnSpMkLst>
        </pc:cxnChg>
        <pc:cxnChg chg="del mod">
          <ac:chgData name="Meven Ricchieri" userId="4fe60bbc-8ce5-4c1a-aa6e-369d8cd32077" providerId="ADAL" clId="{4ECD881B-FB4B-4A09-9389-E07404FA2ACA}" dt="2023-06-14T15:59:54.818" v="841" actId="21"/>
          <ac:cxnSpMkLst>
            <pc:docMk/>
            <pc:sldMk cId="2199665541" sldId="274"/>
            <ac:cxnSpMk id="13" creationId="{D21504BF-0725-261C-F006-14D870470546}"/>
          </ac:cxnSpMkLst>
        </pc:cxnChg>
        <pc:cxnChg chg="del">
          <ac:chgData name="Meven Ricchieri" userId="4fe60bbc-8ce5-4c1a-aa6e-369d8cd32077" providerId="ADAL" clId="{4ECD881B-FB4B-4A09-9389-E07404FA2ACA}" dt="2023-06-14T15:59:43.921" v="833" actId="478"/>
          <ac:cxnSpMkLst>
            <pc:docMk/>
            <pc:sldMk cId="2199665541" sldId="274"/>
            <ac:cxnSpMk id="17" creationId="{68894786-8F73-688D-676F-5B2A1531D8D7}"/>
          </ac:cxnSpMkLst>
        </pc:cxnChg>
      </pc:sldChg>
      <pc:sldChg chg="del">
        <pc:chgData name="Meven Ricchieri" userId="4fe60bbc-8ce5-4c1a-aa6e-369d8cd32077" providerId="ADAL" clId="{4ECD881B-FB4B-4A09-9389-E07404FA2ACA}" dt="2023-06-14T15:18:49.015" v="16" actId="47"/>
        <pc:sldMkLst>
          <pc:docMk/>
          <pc:sldMk cId="2382005871" sldId="274"/>
        </pc:sldMkLst>
      </pc:sldChg>
      <pc:sldChg chg="addSp delSp modSp add mod ord">
        <pc:chgData name="Meven Ricchieri" userId="4fe60bbc-8ce5-4c1a-aa6e-369d8cd32077" providerId="ADAL" clId="{4ECD881B-FB4B-4A09-9389-E07404FA2ACA}" dt="2023-06-15T06:12:49.504" v="1171" actId="20578"/>
        <pc:sldMkLst>
          <pc:docMk/>
          <pc:sldMk cId="40953994" sldId="275"/>
        </pc:sldMkLst>
        <pc:spChg chg="mod">
          <ac:chgData name="Meven Ricchieri" userId="4fe60bbc-8ce5-4c1a-aa6e-369d8cd32077" providerId="ADAL" clId="{4ECD881B-FB4B-4A09-9389-E07404FA2ACA}" dt="2023-06-14T16:05:21.870" v="932" actId="20577"/>
          <ac:spMkLst>
            <pc:docMk/>
            <pc:sldMk cId="40953994" sldId="275"/>
            <ac:spMk id="2" creationId="{067F8AF7-6782-87D6-BBE2-285E4DD393A0}"/>
          </ac:spMkLst>
        </pc:spChg>
        <pc:picChg chg="add mod">
          <ac:chgData name="Meven Ricchieri" userId="4fe60bbc-8ce5-4c1a-aa6e-369d8cd32077" providerId="ADAL" clId="{4ECD881B-FB4B-4A09-9389-E07404FA2ACA}" dt="2023-06-14T16:07:11.550" v="950" actId="1076"/>
          <ac:picMkLst>
            <pc:docMk/>
            <pc:sldMk cId="40953994" sldId="275"/>
            <ac:picMk id="6" creationId="{DD0240BF-D5AB-E53C-4785-D1856F210ECC}"/>
          </ac:picMkLst>
        </pc:picChg>
        <pc:picChg chg="del">
          <ac:chgData name="Meven Ricchieri" userId="4fe60bbc-8ce5-4c1a-aa6e-369d8cd32077" providerId="ADAL" clId="{4ECD881B-FB4B-4A09-9389-E07404FA2ACA}" dt="2023-06-14T16:05:23.375" v="933" actId="478"/>
          <ac:picMkLst>
            <pc:docMk/>
            <pc:sldMk cId="40953994" sldId="275"/>
            <ac:picMk id="12" creationId="{59DB8B1F-03C3-D076-0A89-4B0BBEFF0C53}"/>
          </ac:picMkLst>
        </pc:picChg>
        <pc:picChg chg="del">
          <ac:chgData name="Meven Ricchieri" userId="4fe60bbc-8ce5-4c1a-aa6e-369d8cd32077" providerId="ADAL" clId="{4ECD881B-FB4B-4A09-9389-E07404FA2ACA}" dt="2023-06-14T16:05:24.097" v="934" actId="478"/>
          <ac:picMkLst>
            <pc:docMk/>
            <pc:sldMk cId="40953994" sldId="275"/>
            <ac:picMk id="15" creationId="{ED0F1E80-31AD-E2F6-C529-9AD6873664A1}"/>
          </ac:picMkLst>
        </pc:picChg>
      </pc:sldChg>
      <pc:sldChg chg="del">
        <pc:chgData name="Meven Ricchieri" userId="4fe60bbc-8ce5-4c1a-aa6e-369d8cd32077" providerId="ADAL" clId="{4ECD881B-FB4B-4A09-9389-E07404FA2ACA}" dt="2023-06-14T15:18:47.735" v="14" actId="47"/>
        <pc:sldMkLst>
          <pc:docMk/>
          <pc:sldMk cId="174175537" sldId="275"/>
        </pc:sldMkLst>
      </pc:sldChg>
      <pc:sldChg chg="del">
        <pc:chgData name="Meven Ricchieri" userId="4fe60bbc-8ce5-4c1a-aa6e-369d8cd32077" providerId="ADAL" clId="{4ECD881B-FB4B-4A09-9389-E07404FA2ACA}" dt="2023-06-14T15:18:47.007" v="13" actId="47"/>
        <pc:sldMkLst>
          <pc:docMk/>
          <pc:sldMk cId="1099363543" sldId="276"/>
        </pc:sldMkLst>
      </pc:sldChg>
      <pc:sldChg chg="delSp modSp add mod">
        <pc:chgData name="Meven Ricchieri" userId="4fe60bbc-8ce5-4c1a-aa6e-369d8cd32077" providerId="ADAL" clId="{4ECD881B-FB4B-4A09-9389-E07404FA2ACA}" dt="2023-06-15T06:13:16.275" v="1186" actId="20577"/>
        <pc:sldMkLst>
          <pc:docMk/>
          <pc:sldMk cId="2416238451" sldId="276"/>
        </pc:sldMkLst>
        <pc:spChg chg="mod">
          <ac:chgData name="Meven Ricchieri" userId="4fe60bbc-8ce5-4c1a-aa6e-369d8cd32077" providerId="ADAL" clId="{4ECD881B-FB4B-4A09-9389-E07404FA2ACA}" dt="2023-06-14T16:07:46.473" v="975" actId="20577"/>
          <ac:spMkLst>
            <pc:docMk/>
            <pc:sldMk cId="2416238451" sldId="276"/>
            <ac:spMk id="2" creationId="{067F8AF7-6782-87D6-BBE2-285E4DD393A0}"/>
          </ac:spMkLst>
        </pc:spChg>
        <pc:spChg chg="mod">
          <ac:chgData name="Meven Ricchieri" userId="4fe60bbc-8ce5-4c1a-aa6e-369d8cd32077" providerId="ADAL" clId="{4ECD881B-FB4B-4A09-9389-E07404FA2ACA}" dt="2023-06-15T06:13:16.275" v="1186" actId="20577"/>
          <ac:spMkLst>
            <pc:docMk/>
            <pc:sldMk cId="2416238451" sldId="276"/>
            <ac:spMk id="8" creationId="{F2B9B4C9-AA07-31DB-53CC-7697D3A17C86}"/>
          </ac:spMkLst>
        </pc:spChg>
        <pc:picChg chg="del">
          <ac:chgData name="Meven Ricchieri" userId="4fe60bbc-8ce5-4c1a-aa6e-369d8cd32077" providerId="ADAL" clId="{4ECD881B-FB4B-4A09-9389-E07404FA2ACA}" dt="2023-06-14T16:07:34.447" v="952" actId="478"/>
          <ac:picMkLst>
            <pc:docMk/>
            <pc:sldMk cId="2416238451" sldId="276"/>
            <ac:picMk id="6" creationId="{DD0240BF-D5AB-E53C-4785-D1856F210ECC}"/>
          </ac:picMkLst>
        </pc:picChg>
      </pc:sldChg>
      <pc:sldChg chg="delSp del mod">
        <pc:chgData name="Meven Ricchieri" userId="4fe60bbc-8ce5-4c1a-aa6e-369d8cd32077" providerId="ADAL" clId="{4ECD881B-FB4B-4A09-9389-E07404FA2ACA}" dt="2023-06-14T15:32:37.514" v="188" actId="47"/>
        <pc:sldMkLst>
          <pc:docMk/>
          <pc:sldMk cId="1200069506" sldId="277"/>
        </pc:sldMkLst>
        <pc:picChg chg="del">
          <ac:chgData name="Meven Ricchieri" userId="4fe60bbc-8ce5-4c1a-aa6e-369d8cd32077" providerId="ADAL" clId="{4ECD881B-FB4B-4A09-9389-E07404FA2ACA}" dt="2023-06-14T15:28:15.968" v="95" actId="478"/>
          <ac:picMkLst>
            <pc:docMk/>
            <pc:sldMk cId="1200069506" sldId="277"/>
            <ac:picMk id="7" creationId="{ECCA3884-8B9A-00BC-D766-EC2BD6E2E1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39577-34D2-444E-A0E0-25224CA79EBA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543E1-FE3C-4A4E-A078-E19B07F8E37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0784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61C5B-624D-4303-8689-E245B6F6BEBD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7F3BFF-D732-464C-A321-58BD8B3D93E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3829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511D-2ECB-A52F-8C59-DA850FA8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656D6-2DCC-EF3F-7F7B-014479403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914ED-FBFA-9848-4C82-06DD79F2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916-2914-43DD-AFFD-D318A8DA5BD7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26A34-81F3-3F73-0394-B0779061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1ECF-E38F-821D-2F1B-973AE7A0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1ACB-7500-4E39-9328-E6B96413A3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05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1638-2808-2A94-D953-6FEFE570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51CBF-E11F-975B-56B8-4F03466B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E384D-6DE9-DAD6-32A0-76F85D38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916-2914-43DD-AFFD-D318A8DA5BD7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87ABF-3EA0-E4DA-951B-4991AE98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B723-A4E2-D9B8-BA7E-0862B371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1ACB-7500-4E39-9328-E6B96413A3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061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0B05C-6003-A3F2-BE7E-A70D728E9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2EF4A-BD4C-8337-9B16-6F5AF9A4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8C32C-8B8C-F4B6-BDE3-FBB78922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916-2914-43DD-AFFD-D318A8DA5BD7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5D1E-8571-2828-18C4-D88D8F64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84FBD-B49B-52B1-72E3-F27B2E68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1ACB-7500-4E39-9328-E6B96413A3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384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C640-7946-3445-B195-61FA473A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9630-5D84-D0AB-A20F-8DC21342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96A3-A378-6166-0FA4-EC3548B5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916-2914-43DD-AFFD-D318A8DA5BD7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A68A-E40C-4DD1-6DBC-4D261510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9F76F-6B98-3CCB-03B3-59C0CEE3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1ACB-7500-4E39-9328-E6B96413A3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348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4A33-F202-44C0-0CD7-9D8AB6A9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80F9A-6B04-0D1F-09A6-EA62A18C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7249-08F8-D870-E0D9-41A2FBA3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916-2914-43DD-AFFD-D318A8DA5BD7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872E-B4C6-19E9-789A-E502C7BEA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14D2-CE53-5A17-4BEC-57A638F2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1ACB-7500-4E39-9328-E6B96413A3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793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5FD5-4961-3FCC-8B89-2B4DB4F1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8D2D-7E4B-6AE2-50C4-3F53AF09C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478B7-8788-4A24-1D80-2BDBC88B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90C41-5C07-12C8-B45C-BA1A3740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916-2914-43DD-AFFD-D318A8DA5BD7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A9342-D6FF-A9DE-1588-D1E6A53F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A6528-1091-7959-8BDA-FAB6D793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1ACB-7500-4E39-9328-E6B96413A3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756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671A-27AE-87E5-3781-0E525BF4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93A62-41A8-559A-5451-56E3EABE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6B213-89BF-2020-A77A-D60CF5C45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91B0B-5146-F0FF-409C-44420F942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666A9-8019-B8EB-CD52-257F7CE97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39D64-2BBB-EEF0-FDC1-13DD5A3B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916-2914-43DD-AFFD-D318A8DA5BD7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BEF49-682B-D602-722F-FF76CFDC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9EBC6-3E06-57A5-0200-66219D29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1ACB-7500-4E39-9328-E6B96413A3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10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6659-15A5-666D-5610-1F0067A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A151C-1EF0-0074-13C9-1035A863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916-2914-43DD-AFFD-D318A8DA5BD7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DD8BD-DA70-54B5-800F-817C8E58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76B16-B5F7-DDFB-C4C5-EFC02638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1ACB-7500-4E39-9328-E6B96413A3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123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80EA6-C6FF-551E-C843-FEFEED5C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916-2914-43DD-AFFD-D318A8DA5BD7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FA628-C5F7-CB1C-6D93-09CC8FBD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405FD-00DE-4508-D5CB-A95E0EBF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1ACB-7500-4E39-9328-E6B96413A3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376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DC44D-F126-A2B4-D7F4-234581C3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ADF2-2264-6336-642C-28701A61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6DA88-A32D-AB58-0065-368881130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EE276-EF50-AE78-8455-5CEC1C81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916-2914-43DD-AFFD-D318A8DA5BD7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FC418-B03F-04BF-80BD-BF1733CE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40E0A-CB74-1E07-E3B3-97A95925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1ACB-7500-4E39-9328-E6B96413A3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17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9519-2670-719C-2F06-A28A7B6B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23989-CE45-963C-D864-D03A883F9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EA600-D3DC-871E-5C35-817532AA7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B6FDB-742C-3F04-8B25-0051363A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2916-2914-43DD-AFFD-D318A8DA5BD7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0F909-3767-36BE-EA63-AC53D623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A9EB1-2C32-0B1D-2A9F-ABF7C6B9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1ACB-7500-4E39-9328-E6B96413A3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443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9884E-79A7-FCE0-6BDE-201B02C3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24B6A-8503-E217-9778-B1B9C6694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DD868-212E-26D1-90CB-8CC3E62B8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82916-2914-43DD-AFFD-D318A8DA5BD7}" type="datetimeFigureOut">
              <a:rPr lang="fr-CH" smtClean="0"/>
              <a:t>15.06.2023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7BF83-5859-E995-AADE-D65654B8C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9BCB8-E6DB-69FC-72BC-91B9B82C8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31ACB-7500-4E39-9328-E6B96413A3E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202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C1B6-DFE7-FFB6-AFBA-A905D01C2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201" y="1310445"/>
            <a:ext cx="5259613" cy="2047798"/>
          </a:xfrm>
        </p:spPr>
        <p:txBody>
          <a:bodyPr>
            <a:noAutofit/>
          </a:bodyPr>
          <a:lstStyle/>
          <a:p>
            <a:pPr algn="l"/>
            <a:r>
              <a:rPr lang="fr-CH" sz="6600" b="1" dirty="0">
                <a:latin typeface="Abadi" panose="020B0604020104020204" pitchFamily="34" charset="0"/>
              </a:rPr>
              <a:t>2203 Bootloader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A514D-0E1E-9954-66C0-9038847F5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01" y="3570513"/>
            <a:ext cx="3390900" cy="158478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badi" panose="020B0604020104020204" pitchFamily="34" charset="0"/>
              </a:rPr>
              <a:t>Meven Ricchieri</a:t>
            </a:r>
          </a:p>
          <a:p>
            <a:pPr algn="l"/>
            <a:r>
              <a:rPr lang="en-US" sz="2000" dirty="0">
                <a:latin typeface="Abadi" panose="020B0604020104020204" pitchFamily="34" charset="0"/>
              </a:rPr>
              <a:t>15 </a:t>
            </a:r>
            <a:r>
              <a:rPr lang="en-US" sz="2000" dirty="0" err="1">
                <a:latin typeface="Abadi" panose="020B0604020104020204" pitchFamily="34" charset="0"/>
              </a:rPr>
              <a:t>juin</a:t>
            </a:r>
            <a:r>
              <a:rPr lang="fr-CH" sz="2000" dirty="0">
                <a:latin typeface="Abadi" panose="020B0604020104020204" pitchFamily="34" charset="0"/>
              </a:rPr>
              <a:t> 2023</a:t>
            </a:r>
          </a:p>
          <a:p>
            <a:pPr algn="l"/>
            <a:endParaRPr lang="fr-CH" sz="2000" dirty="0">
              <a:latin typeface="Abadi" panose="020B0604020104020204" pitchFamily="34" charset="0"/>
            </a:endParaRPr>
          </a:p>
          <a:p>
            <a:pPr algn="l"/>
            <a:endParaRPr lang="fr-CH" sz="2000" dirty="0">
              <a:latin typeface="Abadi" panose="020B0604020104020204" pitchFamily="34" charset="0"/>
            </a:endParaRPr>
          </a:p>
          <a:p>
            <a:pPr algn="l"/>
            <a:endParaRPr lang="fr-CH" sz="2000" dirty="0">
              <a:latin typeface="Abadi" panose="020B0604020104020204" pitchFamily="34" charset="0"/>
            </a:endParaRPr>
          </a:p>
          <a:p>
            <a:pPr algn="l"/>
            <a:endParaRPr lang="fr-CH" sz="2000" dirty="0">
              <a:latin typeface="Abadi" panose="020B0604020104020204" pitchFamily="34" charset="0"/>
            </a:endParaRPr>
          </a:p>
          <a:p>
            <a:pPr algn="l"/>
            <a:endParaRPr lang="fr-CH" dirty="0">
              <a:latin typeface="Abadi" panose="020B0604020104020204" pitchFamily="34" charset="0"/>
            </a:endParaRPr>
          </a:p>
          <a:p>
            <a:pPr algn="l"/>
            <a:endParaRPr lang="fr-CH" dirty="0">
              <a:latin typeface="Abadi" panose="020B06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FCAAA9-3E8D-CFC1-884F-DC0C5B66197A}"/>
              </a:ext>
            </a:extLst>
          </p:cNvPr>
          <p:cNvSpPr/>
          <p:nvPr/>
        </p:nvSpPr>
        <p:spPr>
          <a:xfrm>
            <a:off x="-1" y="0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01A15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96BE64-DB51-9F0A-9223-64C261B0B3B9}"/>
              </a:ext>
            </a:extLst>
          </p:cNvPr>
          <p:cNvSpPr/>
          <p:nvPr/>
        </p:nvSpPr>
        <p:spPr>
          <a:xfrm>
            <a:off x="-1" y="6467475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21A15"/>
              </a:solidFill>
            </a:endParaRPr>
          </a:p>
        </p:txBody>
      </p:sp>
      <p:sp>
        <p:nvSpPr>
          <p:cNvPr id="11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9448800" y="6467475"/>
            <a:ext cx="2743200" cy="390525"/>
          </a:xfrm>
        </p:spPr>
        <p:txBody>
          <a:bodyPr/>
          <a:lstStyle/>
          <a:p>
            <a:fld id="{ED831ACB-7500-4E39-9328-E6B96413A3EF}" type="slidenum">
              <a:rPr lang="fr-CH" b="1" smtClean="0">
                <a:solidFill>
                  <a:schemeClr val="bg1"/>
                </a:solidFill>
              </a:rPr>
              <a:t>1</a:t>
            </a:fld>
            <a:endParaRPr lang="fr-CH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text, font, logo, graphics&#10;&#10;Description automatically generated">
            <a:extLst>
              <a:ext uri="{FF2B5EF4-FFF2-40B4-BE49-F238E27FC236}">
                <a16:creationId xmlns:a16="http://schemas.microsoft.com/office/drawing/2014/main" id="{24B85992-E5BC-12C7-2070-B2E6AEE6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775" y="1604664"/>
            <a:ext cx="4643625" cy="33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3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D8CEAB-68A1-F24E-A4C5-95213C4A7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73" y="784358"/>
            <a:ext cx="8492653" cy="52892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7F8AF7-6782-87D6-BBE2-285E4DD3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385" y="2767694"/>
            <a:ext cx="6847115" cy="2671082"/>
          </a:xfrm>
        </p:spPr>
        <p:txBody>
          <a:bodyPr>
            <a:normAutofit fontScale="90000"/>
          </a:bodyPr>
          <a:lstStyle/>
          <a:p>
            <a:pPr algn="ctr"/>
            <a:r>
              <a:rPr lang="fr-CH" sz="11500" b="1" dirty="0">
                <a:ln w="38100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badi" panose="020B0604020104020204" pitchFamily="34" charset="0"/>
              </a:rPr>
              <a:t>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E068C-A6C1-5E91-AAFE-3E0F95C4B447}"/>
              </a:ext>
            </a:extLst>
          </p:cNvPr>
          <p:cNvSpPr/>
          <p:nvPr/>
        </p:nvSpPr>
        <p:spPr>
          <a:xfrm>
            <a:off x="-1" y="0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01A1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F6581-EE2F-59CE-5F6C-87B2C9A339AA}"/>
              </a:ext>
            </a:extLst>
          </p:cNvPr>
          <p:cNvSpPr/>
          <p:nvPr/>
        </p:nvSpPr>
        <p:spPr>
          <a:xfrm>
            <a:off x="-1" y="6467475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21A15"/>
              </a:solidFill>
            </a:endParaRPr>
          </a:p>
        </p:txBody>
      </p:sp>
      <p:sp>
        <p:nvSpPr>
          <p:cNvPr id="9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9448800" y="6467475"/>
            <a:ext cx="2743200" cy="390525"/>
          </a:xfrm>
        </p:spPr>
        <p:txBody>
          <a:bodyPr/>
          <a:lstStyle/>
          <a:p>
            <a:fld id="{ED831ACB-7500-4E39-9328-E6B96413A3EF}" type="slidenum">
              <a:rPr lang="fr-CH" b="1" smtClean="0">
                <a:solidFill>
                  <a:schemeClr val="bg1"/>
                </a:solidFill>
              </a:rPr>
              <a:t>10</a:t>
            </a:fld>
            <a:endParaRPr lang="fr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8AF7-6782-87D6-BBE2-285E4DD3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Table des matières</a:t>
            </a:r>
            <a:endParaRPr lang="fr-CH" sz="4000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7D3F8-F742-1F72-AFB2-7A9180CB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>
            <a:normAutofit/>
          </a:bodyPr>
          <a:lstStyle/>
          <a:p>
            <a:r>
              <a:rPr lang="fr-CH" dirty="0">
                <a:latin typeface="Abadi" panose="020B0604020104020204" pitchFamily="34" charset="0"/>
              </a:rPr>
              <a:t>Cahier des charges</a:t>
            </a:r>
          </a:p>
          <a:p>
            <a:r>
              <a:rPr lang="fr-CH" dirty="0">
                <a:latin typeface="Abadi" panose="020B0604020104020204" pitchFamily="34" charset="0"/>
              </a:rPr>
              <a:t>Avancement</a:t>
            </a:r>
          </a:p>
          <a:p>
            <a:r>
              <a:rPr lang="fr-CH" dirty="0">
                <a:latin typeface="Abadi" panose="020B0604020104020204" pitchFamily="34" charset="0"/>
              </a:rPr>
              <a:t>Théorie</a:t>
            </a:r>
          </a:p>
          <a:p>
            <a:r>
              <a:rPr lang="fr-CH" dirty="0">
                <a:latin typeface="Abadi" panose="020B0604020104020204" pitchFamily="34" charset="0"/>
              </a:rPr>
              <a:t>Mesures</a:t>
            </a:r>
          </a:p>
          <a:p>
            <a:r>
              <a:rPr lang="fr-CH" dirty="0">
                <a:latin typeface="Abadi" panose="020B0604020104020204" pitchFamily="34" charset="0"/>
              </a:rPr>
              <a:t>Algorithme</a:t>
            </a:r>
          </a:p>
          <a:p>
            <a:r>
              <a:rPr lang="fr-CH" dirty="0">
                <a:latin typeface="Abadi" panose="020B0604020104020204" pitchFamily="34" charset="0"/>
              </a:rPr>
              <a:t>Difficultés rencontrées</a:t>
            </a:r>
          </a:p>
          <a:p>
            <a:r>
              <a:rPr lang="fr-FR" sz="2800" dirty="0">
                <a:latin typeface="Abadi" panose="020B0604020104020204" pitchFamily="34" charset="0"/>
              </a:rPr>
              <a:t>Tâches restantes</a:t>
            </a:r>
            <a:endParaRPr lang="fr-CH" dirty="0">
              <a:latin typeface="Abadi" panose="020B0604020104020204" pitchFamily="34" charset="0"/>
            </a:endParaRPr>
          </a:p>
          <a:p>
            <a:r>
              <a:rPr lang="fr-CH" dirty="0">
                <a:latin typeface="Abadi" panose="020B0604020104020204" pitchFamily="34" charset="0"/>
              </a:rPr>
              <a:t>Questions</a:t>
            </a:r>
          </a:p>
          <a:p>
            <a:pPr lvl="1"/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E068C-A6C1-5E91-AAFE-3E0F95C4B447}"/>
              </a:ext>
            </a:extLst>
          </p:cNvPr>
          <p:cNvSpPr/>
          <p:nvPr/>
        </p:nvSpPr>
        <p:spPr>
          <a:xfrm>
            <a:off x="-1" y="0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01A1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F6581-EE2F-59CE-5F6C-87B2C9A339AA}"/>
              </a:ext>
            </a:extLst>
          </p:cNvPr>
          <p:cNvSpPr/>
          <p:nvPr/>
        </p:nvSpPr>
        <p:spPr>
          <a:xfrm>
            <a:off x="-1" y="6467475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21A15"/>
              </a:solidFill>
            </a:endParaRPr>
          </a:p>
        </p:txBody>
      </p:sp>
      <p:sp>
        <p:nvSpPr>
          <p:cNvPr id="10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9448800" y="6467475"/>
            <a:ext cx="2743200" cy="390525"/>
          </a:xfrm>
        </p:spPr>
        <p:txBody>
          <a:bodyPr/>
          <a:lstStyle/>
          <a:p>
            <a:fld id="{ED831ACB-7500-4E39-9328-E6B96413A3EF}" type="slidenum">
              <a:rPr lang="fr-CH" b="1" smtClean="0">
                <a:solidFill>
                  <a:schemeClr val="bg1"/>
                </a:solidFill>
              </a:rPr>
              <a:t>2</a:t>
            </a:fld>
            <a:endParaRPr lang="fr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8AF7-6782-87D6-BBE2-285E4DD3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Abadi" panose="020B0604020104020204" pitchFamily="34" charset="0"/>
              </a:rPr>
              <a:t>Cahier des charges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E068C-A6C1-5E91-AAFE-3E0F95C4B447}"/>
              </a:ext>
            </a:extLst>
          </p:cNvPr>
          <p:cNvSpPr/>
          <p:nvPr/>
        </p:nvSpPr>
        <p:spPr>
          <a:xfrm>
            <a:off x="-1" y="0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01A1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F6581-EE2F-59CE-5F6C-87B2C9A339AA}"/>
              </a:ext>
            </a:extLst>
          </p:cNvPr>
          <p:cNvSpPr/>
          <p:nvPr/>
        </p:nvSpPr>
        <p:spPr>
          <a:xfrm>
            <a:off x="-1" y="6467475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21A15"/>
              </a:solidFill>
            </a:endParaRPr>
          </a:p>
        </p:txBody>
      </p:sp>
      <p:sp>
        <p:nvSpPr>
          <p:cNvPr id="18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9448800" y="6467475"/>
            <a:ext cx="2743200" cy="390525"/>
          </a:xfrm>
        </p:spPr>
        <p:txBody>
          <a:bodyPr/>
          <a:lstStyle/>
          <a:p>
            <a:fld id="{ED831ACB-7500-4E39-9328-E6B96413A3EF}" type="slidenum">
              <a:rPr lang="fr-CH" b="1" smtClean="0">
                <a:solidFill>
                  <a:schemeClr val="bg1"/>
                </a:solidFill>
              </a:rPr>
              <a:t>3</a:t>
            </a:fld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B9B4C9-AA07-31DB-53CC-7697D3A17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7736"/>
            <a:ext cx="5864680" cy="4699227"/>
          </a:xfrm>
        </p:spPr>
        <p:txBody>
          <a:bodyPr>
            <a:normAutofit/>
          </a:bodyPr>
          <a:lstStyle/>
          <a:p>
            <a:pPr lvl="1"/>
            <a:endParaRPr lang="fr-CH" dirty="0">
              <a:latin typeface="Abadi" panose="020B0604020104020204" pitchFamily="34" charset="0"/>
            </a:endParaRPr>
          </a:p>
          <a:p>
            <a:r>
              <a:rPr lang="fr-CH" dirty="0">
                <a:latin typeface="Abadi" panose="020B0604020104020204" pitchFamily="34" charset="0"/>
              </a:rPr>
              <a:t>Configurer un bootloader sur le </a:t>
            </a:r>
            <a:r>
              <a:rPr lang="fr-CH" dirty="0" err="1">
                <a:latin typeface="Abadi" panose="020B0604020104020204" pitchFamily="34" charset="0"/>
              </a:rPr>
              <a:t>KitES</a:t>
            </a:r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r>
              <a:rPr lang="fr-CH" dirty="0">
                <a:latin typeface="Abadi" panose="020B0604020104020204" pitchFamily="34" charset="0"/>
              </a:rPr>
              <a:t>Développer une application C# remplaçant celle de Microchip</a:t>
            </a:r>
          </a:p>
          <a:p>
            <a:pPr lvl="1"/>
            <a:r>
              <a:rPr lang="fr-CH" dirty="0">
                <a:latin typeface="Abadi" panose="020B0604020104020204" pitchFamily="34" charset="0"/>
              </a:rPr>
              <a:t>Programmation du MCU via USART et USB</a:t>
            </a:r>
          </a:p>
          <a:p>
            <a:pPr lvl="1"/>
            <a:r>
              <a:rPr lang="fr-CH" dirty="0">
                <a:latin typeface="Abadi" panose="020B0604020104020204" pitchFamily="34" charset="0"/>
              </a:rPr>
              <a:t>Liste des programmes disponibles</a:t>
            </a:r>
          </a:p>
          <a:p>
            <a:endParaRPr lang="fr-CH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A3906-A29B-2B09-F248-4C536B081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245" y="4122989"/>
            <a:ext cx="3654072" cy="19838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9FFFE-96AC-436E-D531-B9A077565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8436" y="940967"/>
            <a:ext cx="3507689" cy="30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5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8AF7-6782-87D6-BBE2-285E4DD3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Abadi" panose="020B0604020104020204" pitchFamily="34" charset="0"/>
              </a:rPr>
              <a:t>Avancement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E068C-A6C1-5E91-AAFE-3E0F95C4B447}"/>
              </a:ext>
            </a:extLst>
          </p:cNvPr>
          <p:cNvSpPr/>
          <p:nvPr/>
        </p:nvSpPr>
        <p:spPr>
          <a:xfrm>
            <a:off x="-1" y="0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01A1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F6581-EE2F-59CE-5F6C-87B2C9A339AA}"/>
              </a:ext>
            </a:extLst>
          </p:cNvPr>
          <p:cNvSpPr/>
          <p:nvPr/>
        </p:nvSpPr>
        <p:spPr>
          <a:xfrm>
            <a:off x="-1" y="6467475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21A15"/>
              </a:solidFill>
            </a:endParaRPr>
          </a:p>
        </p:txBody>
      </p:sp>
      <p:sp>
        <p:nvSpPr>
          <p:cNvPr id="18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9448800" y="6467475"/>
            <a:ext cx="2743200" cy="390525"/>
          </a:xfrm>
        </p:spPr>
        <p:txBody>
          <a:bodyPr/>
          <a:lstStyle/>
          <a:p>
            <a:fld id="{ED831ACB-7500-4E39-9328-E6B96413A3EF}" type="slidenum">
              <a:rPr lang="fr-CH" b="1" smtClean="0">
                <a:solidFill>
                  <a:schemeClr val="bg1"/>
                </a:solidFill>
              </a:rPr>
              <a:t>4</a:t>
            </a:fld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B9B4C9-AA07-31DB-53CC-7697D3A17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>
            <a:normAutofit/>
          </a:bodyPr>
          <a:lstStyle/>
          <a:p>
            <a:pPr lvl="1"/>
            <a:endParaRPr lang="fr-CH" dirty="0">
              <a:latin typeface="Abadi" panose="020B0604020104020204" pitchFamily="34" charset="0"/>
            </a:endParaRPr>
          </a:p>
          <a:p>
            <a:r>
              <a:rPr lang="fr-CH" dirty="0">
                <a:latin typeface="Abadi" panose="020B0604020104020204" pitchFamily="34" charset="0"/>
              </a:rPr>
              <a:t>Procédure de mise en place du programme de bootloader :</a:t>
            </a:r>
          </a:p>
          <a:p>
            <a:pPr lvl="1"/>
            <a:r>
              <a:rPr lang="fr-CH" dirty="0">
                <a:latin typeface="Abadi" panose="020B0604020104020204" pitchFamily="34" charset="0"/>
              </a:rPr>
              <a:t> documentée et fonctionnelle</a:t>
            </a:r>
          </a:p>
          <a:p>
            <a:r>
              <a:rPr lang="fr-CH" dirty="0">
                <a:latin typeface="Abadi" panose="020B0604020104020204" pitchFamily="34" charset="0"/>
              </a:rPr>
              <a:t>Procédure de génération de fichiers HEX:</a:t>
            </a:r>
          </a:p>
          <a:p>
            <a:pPr lvl="1"/>
            <a:r>
              <a:rPr lang="fr-CH" dirty="0">
                <a:latin typeface="Abadi" panose="020B0604020104020204" pitchFamily="34" charset="0"/>
              </a:rPr>
              <a:t> documenté et fonctionnelle</a:t>
            </a:r>
          </a:p>
          <a:p>
            <a:r>
              <a:rPr lang="fr-CH" dirty="0">
                <a:latin typeface="Abadi" panose="020B0604020104020204" pitchFamily="34" charset="0"/>
              </a:rPr>
              <a:t>Interface graphique du logiciel PC:</a:t>
            </a:r>
          </a:p>
          <a:p>
            <a:pPr lvl="1"/>
            <a:r>
              <a:rPr lang="fr-CH" dirty="0">
                <a:latin typeface="Abadi" panose="020B0604020104020204" pitchFamily="34" charset="0"/>
              </a:rPr>
              <a:t> réalisée et documentée</a:t>
            </a: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8AF7-6782-87D6-BBE2-285E4DD3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Abadi" panose="020B0604020104020204" pitchFamily="34" charset="0"/>
              </a:rPr>
              <a:t>Théorie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E068C-A6C1-5E91-AAFE-3E0F95C4B447}"/>
              </a:ext>
            </a:extLst>
          </p:cNvPr>
          <p:cNvSpPr/>
          <p:nvPr/>
        </p:nvSpPr>
        <p:spPr>
          <a:xfrm>
            <a:off x="-1" y="0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01A1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F6581-EE2F-59CE-5F6C-87B2C9A339AA}"/>
              </a:ext>
            </a:extLst>
          </p:cNvPr>
          <p:cNvSpPr/>
          <p:nvPr/>
        </p:nvSpPr>
        <p:spPr>
          <a:xfrm>
            <a:off x="-1" y="6467475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21A15"/>
              </a:solidFill>
            </a:endParaRPr>
          </a:p>
        </p:txBody>
      </p:sp>
      <p:sp>
        <p:nvSpPr>
          <p:cNvPr id="18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9448800" y="6467475"/>
            <a:ext cx="2743200" cy="390525"/>
          </a:xfrm>
        </p:spPr>
        <p:txBody>
          <a:bodyPr/>
          <a:lstStyle/>
          <a:p>
            <a:fld id="{ED831ACB-7500-4E39-9328-E6B96413A3EF}" type="slidenum">
              <a:rPr lang="fr-CH" b="1" smtClean="0">
                <a:solidFill>
                  <a:schemeClr val="bg1"/>
                </a:solidFill>
              </a:rPr>
              <a:t>5</a:t>
            </a:fld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B9B4C9-AA07-31DB-53CC-7697D3A17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7979"/>
            <a:ext cx="10787743" cy="3918858"/>
          </a:xfrm>
        </p:spPr>
        <p:txBody>
          <a:bodyPr>
            <a:normAutofit/>
          </a:bodyPr>
          <a:lstStyle/>
          <a:p>
            <a:pPr lvl="1"/>
            <a:r>
              <a:rPr lang="fr-CH" dirty="0">
                <a:latin typeface="Abadi" panose="020B0604020104020204" pitchFamily="34" charset="0"/>
              </a:rPr>
              <a:t>INTEL HEX FILE</a:t>
            </a:r>
          </a:p>
          <a:p>
            <a:pPr marL="0" indent="0">
              <a:buNone/>
            </a:pPr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86B89D-3996-C0B9-81CF-2CF8B5A47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411" y="2570130"/>
            <a:ext cx="2770056" cy="3017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23D4E2-E6CA-54DB-BC0D-D69EDBD8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12" y="2570129"/>
            <a:ext cx="6035808" cy="30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82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8AF7-6782-87D6-BBE2-285E4DD3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Abadi" panose="020B0604020104020204" pitchFamily="34" charset="0"/>
              </a:rPr>
              <a:t>Mesures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E068C-A6C1-5E91-AAFE-3E0F95C4B447}"/>
              </a:ext>
            </a:extLst>
          </p:cNvPr>
          <p:cNvSpPr/>
          <p:nvPr/>
        </p:nvSpPr>
        <p:spPr>
          <a:xfrm>
            <a:off x="-1" y="0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01A1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F6581-EE2F-59CE-5F6C-87B2C9A339AA}"/>
              </a:ext>
            </a:extLst>
          </p:cNvPr>
          <p:cNvSpPr/>
          <p:nvPr/>
        </p:nvSpPr>
        <p:spPr>
          <a:xfrm>
            <a:off x="-1" y="6467475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21A15"/>
              </a:solidFill>
            </a:endParaRPr>
          </a:p>
        </p:txBody>
      </p:sp>
      <p:sp>
        <p:nvSpPr>
          <p:cNvPr id="18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9448800" y="6467475"/>
            <a:ext cx="2743200" cy="390525"/>
          </a:xfrm>
        </p:spPr>
        <p:txBody>
          <a:bodyPr/>
          <a:lstStyle/>
          <a:p>
            <a:fld id="{ED831ACB-7500-4E39-9328-E6B96413A3EF}" type="slidenum">
              <a:rPr lang="fr-CH" b="1" smtClean="0">
                <a:solidFill>
                  <a:schemeClr val="bg1"/>
                </a:solidFill>
              </a:rPr>
              <a:t>6</a:t>
            </a:fld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B9B4C9-AA07-31DB-53CC-7697D3A17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>
            <a:normAutofit/>
          </a:bodyPr>
          <a:lstStyle/>
          <a:p>
            <a:pPr lvl="1"/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B6AAC-FB77-92EA-FEC0-75720632D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" t="68391" r="29294" b="26595"/>
          <a:stretch/>
        </p:blipFill>
        <p:spPr>
          <a:xfrm>
            <a:off x="1831071" y="3364221"/>
            <a:ext cx="7367359" cy="328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AA65AA-0D76-2576-6CCA-EFFD592A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08" y="1574313"/>
            <a:ext cx="9921784" cy="159090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FAF5C2-AFCB-4C1D-3201-ADAEB5E81737}"/>
              </a:ext>
            </a:extLst>
          </p:cNvPr>
          <p:cNvCxnSpPr/>
          <p:nvPr/>
        </p:nvCxnSpPr>
        <p:spPr>
          <a:xfrm>
            <a:off x="3189515" y="1932749"/>
            <a:ext cx="0" cy="14314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1504BF-0725-261C-F006-14D870470546}"/>
              </a:ext>
            </a:extLst>
          </p:cNvPr>
          <p:cNvCxnSpPr>
            <a:cxnSpLocks/>
          </p:cNvCxnSpPr>
          <p:nvPr/>
        </p:nvCxnSpPr>
        <p:spPr>
          <a:xfrm flipH="1">
            <a:off x="7870372" y="1954011"/>
            <a:ext cx="1246415" cy="1522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894786-8F73-688D-676F-5B2A1531D8D7}"/>
              </a:ext>
            </a:extLst>
          </p:cNvPr>
          <p:cNvCxnSpPr>
            <a:cxnSpLocks/>
          </p:cNvCxnSpPr>
          <p:nvPr/>
        </p:nvCxnSpPr>
        <p:spPr>
          <a:xfrm flipH="1">
            <a:off x="8186058" y="1932749"/>
            <a:ext cx="1553936" cy="1522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3BD67B7-4BE1-B1CF-1614-E3097F40B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570" y="3983293"/>
            <a:ext cx="4408857" cy="206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3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8AF7-6782-87D6-BBE2-285E4DD3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Abadi" panose="020B0604020104020204" pitchFamily="34" charset="0"/>
              </a:rPr>
              <a:t>Algorithme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E068C-A6C1-5E91-AAFE-3E0F95C4B447}"/>
              </a:ext>
            </a:extLst>
          </p:cNvPr>
          <p:cNvSpPr/>
          <p:nvPr/>
        </p:nvSpPr>
        <p:spPr>
          <a:xfrm>
            <a:off x="-1" y="0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01A1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F6581-EE2F-59CE-5F6C-87B2C9A339AA}"/>
              </a:ext>
            </a:extLst>
          </p:cNvPr>
          <p:cNvSpPr/>
          <p:nvPr/>
        </p:nvSpPr>
        <p:spPr>
          <a:xfrm>
            <a:off x="-1" y="6467475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21A15"/>
              </a:solidFill>
            </a:endParaRPr>
          </a:p>
        </p:txBody>
      </p:sp>
      <p:sp>
        <p:nvSpPr>
          <p:cNvPr id="18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9448800" y="6467475"/>
            <a:ext cx="2743200" cy="390525"/>
          </a:xfrm>
        </p:spPr>
        <p:txBody>
          <a:bodyPr/>
          <a:lstStyle/>
          <a:p>
            <a:fld id="{ED831ACB-7500-4E39-9328-E6B96413A3EF}" type="slidenum">
              <a:rPr lang="fr-CH" b="1" smtClean="0">
                <a:solidFill>
                  <a:schemeClr val="bg1"/>
                </a:solidFill>
              </a:rPr>
              <a:t>7</a:t>
            </a:fld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B9B4C9-AA07-31DB-53CC-7697D3A17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>
            <a:normAutofit/>
          </a:bodyPr>
          <a:lstStyle/>
          <a:p>
            <a:pPr lvl="1"/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0240BF-D5AB-E53C-4785-D1856F21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15" y="1535113"/>
            <a:ext cx="7287985" cy="435309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5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8AF7-6782-87D6-BBE2-285E4DD3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Abadi" panose="020B0604020104020204" pitchFamily="34" charset="0"/>
              </a:rPr>
              <a:t>Difficultés rencontrées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E068C-A6C1-5E91-AAFE-3E0F95C4B447}"/>
              </a:ext>
            </a:extLst>
          </p:cNvPr>
          <p:cNvSpPr/>
          <p:nvPr/>
        </p:nvSpPr>
        <p:spPr>
          <a:xfrm>
            <a:off x="-1" y="0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01A1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F6581-EE2F-59CE-5F6C-87B2C9A339AA}"/>
              </a:ext>
            </a:extLst>
          </p:cNvPr>
          <p:cNvSpPr/>
          <p:nvPr/>
        </p:nvSpPr>
        <p:spPr>
          <a:xfrm>
            <a:off x="-1" y="6467475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21A15"/>
              </a:solidFill>
            </a:endParaRPr>
          </a:p>
        </p:txBody>
      </p:sp>
      <p:sp>
        <p:nvSpPr>
          <p:cNvPr id="18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9448800" y="6467475"/>
            <a:ext cx="2743200" cy="390525"/>
          </a:xfrm>
        </p:spPr>
        <p:txBody>
          <a:bodyPr/>
          <a:lstStyle/>
          <a:p>
            <a:fld id="{ED831ACB-7500-4E39-9328-E6B96413A3EF}" type="slidenum">
              <a:rPr lang="fr-CH" b="1" smtClean="0">
                <a:solidFill>
                  <a:schemeClr val="bg1"/>
                </a:solidFill>
              </a:rPr>
              <a:t>8</a:t>
            </a:fld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B9B4C9-AA07-31DB-53CC-7697D3A17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>
            <a:normAutofit/>
          </a:bodyPr>
          <a:lstStyle/>
          <a:p>
            <a:pPr lvl="1"/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DB8B1F-03C3-D076-0A89-4B0BBEFF0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7" y="1464470"/>
            <a:ext cx="9392963" cy="2977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0F1E80-31AD-E2F6-C529-9AD687366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782" y="4731986"/>
            <a:ext cx="6034432" cy="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6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F8AF7-6782-87D6-BBE2-285E4DD3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latin typeface="Abadi" panose="020B0604020104020204" pitchFamily="34" charset="0"/>
              </a:rPr>
              <a:t>Tâches restantes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9E068C-A6C1-5E91-AAFE-3E0F95C4B447}"/>
              </a:ext>
            </a:extLst>
          </p:cNvPr>
          <p:cNvSpPr/>
          <p:nvPr/>
        </p:nvSpPr>
        <p:spPr>
          <a:xfrm>
            <a:off x="-1" y="0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01A15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F6581-EE2F-59CE-5F6C-87B2C9A339AA}"/>
              </a:ext>
            </a:extLst>
          </p:cNvPr>
          <p:cNvSpPr/>
          <p:nvPr/>
        </p:nvSpPr>
        <p:spPr>
          <a:xfrm>
            <a:off x="-1" y="6467475"/>
            <a:ext cx="12192001" cy="390525"/>
          </a:xfrm>
          <a:prstGeom prst="rect">
            <a:avLst/>
          </a:prstGeom>
          <a:solidFill>
            <a:srgbClr val="9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rgbClr val="A21A15"/>
              </a:solidFill>
            </a:endParaRPr>
          </a:p>
        </p:txBody>
      </p:sp>
      <p:sp>
        <p:nvSpPr>
          <p:cNvPr id="18" name="Espace réservé du numéro de diapositive 13"/>
          <p:cNvSpPr>
            <a:spLocks noGrp="1"/>
          </p:cNvSpPr>
          <p:nvPr>
            <p:ph type="sldNum" sz="quarter" idx="12"/>
          </p:nvPr>
        </p:nvSpPr>
        <p:spPr>
          <a:xfrm>
            <a:off x="9448800" y="6467475"/>
            <a:ext cx="2743200" cy="390525"/>
          </a:xfrm>
        </p:spPr>
        <p:txBody>
          <a:bodyPr/>
          <a:lstStyle/>
          <a:p>
            <a:fld id="{ED831ACB-7500-4E39-9328-E6B96413A3EF}" type="slidenum">
              <a:rPr lang="fr-CH" b="1" smtClean="0">
                <a:solidFill>
                  <a:schemeClr val="bg1"/>
                </a:solidFill>
              </a:rPr>
              <a:t>9</a:t>
            </a:fld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B9B4C9-AA07-31DB-53CC-7697D3A17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>
            <a:normAutofit/>
          </a:bodyPr>
          <a:lstStyle/>
          <a:p>
            <a:r>
              <a:rPr lang="fr-CH" dirty="0">
                <a:latin typeface="Abadi" panose="020B0604020104020204" pitchFamily="34" charset="0"/>
              </a:rPr>
              <a:t>Comprendre entièrement le protocole</a:t>
            </a:r>
          </a:p>
          <a:p>
            <a:r>
              <a:rPr lang="fr-CH" dirty="0">
                <a:latin typeface="Abadi" panose="020B0604020104020204" pitchFamily="34" charset="0"/>
              </a:rPr>
              <a:t>Terminer l’algorithme </a:t>
            </a:r>
          </a:p>
          <a:p>
            <a:r>
              <a:rPr lang="fr-CH" dirty="0">
                <a:latin typeface="Abadi" panose="020B0604020104020204" pitchFamily="34" charset="0"/>
              </a:rPr>
              <a:t>Implémenter le tout </a:t>
            </a:r>
            <a:r>
              <a:rPr lang="fr-CH">
                <a:latin typeface="Abadi" panose="020B0604020104020204" pitchFamily="34" charset="0"/>
              </a:rPr>
              <a:t>dans l’application </a:t>
            </a:r>
            <a:r>
              <a:rPr lang="fr-CH" dirty="0">
                <a:latin typeface="Abadi" panose="020B0604020104020204" pitchFamily="34" charset="0"/>
              </a:rPr>
              <a:t>C#</a:t>
            </a: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  <a:p>
            <a:endParaRPr lang="fr-CH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2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122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Office Theme</vt:lpstr>
      <vt:lpstr>2203 Bootloader</vt:lpstr>
      <vt:lpstr>Table des matières</vt:lpstr>
      <vt:lpstr>Cahier des charges</vt:lpstr>
      <vt:lpstr>Avancement</vt:lpstr>
      <vt:lpstr>Théorie</vt:lpstr>
      <vt:lpstr>Mesures</vt:lpstr>
      <vt:lpstr>Algorithme</vt:lpstr>
      <vt:lpstr>Difficultés rencontrées</vt:lpstr>
      <vt:lpstr>Tâches restantes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stage </dc:title>
  <dc:creator>Meven Ricchieri</dc:creator>
  <cp:lastModifiedBy>Meven Ricchieri</cp:lastModifiedBy>
  <cp:revision>121</cp:revision>
  <dcterms:created xsi:type="dcterms:W3CDTF">2022-11-06T21:49:40Z</dcterms:created>
  <dcterms:modified xsi:type="dcterms:W3CDTF">2023-06-15T08:34:13Z</dcterms:modified>
</cp:coreProperties>
</file>