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E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2CDD6-F8AA-41DB-8BA3-9BA525FEB7E7}" v="413" dt="2024-02-06T16:17:25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Carlos Garcia Arebalo" userId="aa7a0580-11c1-4bc4-bffe-e5d2c8f4d9cd" providerId="ADAL" clId="{BAD2CDD6-F8AA-41DB-8BA3-9BA525FEB7E7}"/>
    <pc:docChg chg="undo custSel addSld delSld modSld">
      <pc:chgData name="Luis Carlos Garcia Arebalo" userId="aa7a0580-11c1-4bc4-bffe-e5d2c8f4d9cd" providerId="ADAL" clId="{BAD2CDD6-F8AA-41DB-8BA3-9BA525FEB7E7}" dt="2024-02-06T16:19:14.970" v="2065" actId="14861"/>
      <pc:docMkLst>
        <pc:docMk/>
      </pc:docMkLst>
      <pc:sldChg chg="addSp delSp modSp new mod modTransition setBg setClrOvrMap delDesignElem">
        <pc:chgData name="Luis Carlos Garcia Arebalo" userId="aa7a0580-11c1-4bc4-bffe-e5d2c8f4d9cd" providerId="ADAL" clId="{BAD2CDD6-F8AA-41DB-8BA3-9BA525FEB7E7}" dt="2024-02-06T16:14:36.189" v="2022"/>
        <pc:sldMkLst>
          <pc:docMk/>
          <pc:sldMk cId="374482756" sldId="256"/>
        </pc:sldMkLst>
        <pc:spChg chg="mod ord">
          <ac:chgData name="Luis Carlos Garcia Arebalo" userId="aa7a0580-11c1-4bc4-bffe-e5d2c8f4d9cd" providerId="ADAL" clId="{BAD2CDD6-F8AA-41DB-8BA3-9BA525FEB7E7}" dt="2024-02-06T09:36:03.147" v="370" actId="26606"/>
          <ac:spMkLst>
            <pc:docMk/>
            <pc:sldMk cId="374482756" sldId="256"/>
            <ac:spMk id="2" creationId="{70D5D853-79AA-480E-9B94-C3991EB80F33}"/>
          </ac:spMkLst>
        </pc:spChg>
        <pc:spChg chg="del mod">
          <ac:chgData name="Luis Carlos Garcia Arebalo" userId="aa7a0580-11c1-4bc4-bffe-e5d2c8f4d9cd" providerId="ADAL" clId="{BAD2CDD6-F8AA-41DB-8BA3-9BA525FEB7E7}" dt="2024-02-06T09:32:37.253" v="239" actId="478"/>
          <ac:spMkLst>
            <pc:docMk/>
            <pc:sldMk cId="374482756" sldId="256"/>
            <ac:spMk id="3" creationId="{DAEAAA7F-0FA1-4C46-B4E8-E906C2C270B3}"/>
          </ac:spMkLst>
        </pc:spChg>
        <pc:spChg chg="add del">
          <ac:chgData name="Luis Carlos Garcia Arebalo" userId="aa7a0580-11c1-4bc4-bffe-e5d2c8f4d9cd" providerId="ADAL" clId="{BAD2CDD6-F8AA-41DB-8BA3-9BA525FEB7E7}" dt="2024-02-06T09:30:18.975" v="225"/>
          <ac:spMkLst>
            <pc:docMk/>
            <pc:sldMk cId="374482756" sldId="256"/>
            <ac:spMk id="9" creationId="{0671A8AE-40A1-4631-A6B8-581AFF065482}"/>
          </ac:spMkLst>
        </pc:spChg>
        <pc:spChg chg="add del">
          <ac:chgData name="Luis Carlos Garcia Arebalo" userId="aa7a0580-11c1-4bc4-bffe-e5d2c8f4d9cd" providerId="ADAL" clId="{BAD2CDD6-F8AA-41DB-8BA3-9BA525FEB7E7}" dt="2024-02-06T09:30:18.975" v="225"/>
          <ac:spMkLst>
            <pc:docMk/>
            <pc:sldMk cId="374482756" sldId="256"/>
            <ac:spMk id="11" creationId="{AB58EF07-17C2-48CF-ABB0-EEF1F17CB8F0}"/>
          </ac:spMkLst>
        </pc:spChg>
        <pc:spChg chg="add del">
          <ac:chgData name="Luis Carlos Garcia Arebalo" userId="aa7a0580-11c1-4bc4-bffe-e5d2c8f4d9cd" providerId="ADAL" clId="{BAD2CDD6-F8AA-41DB-8BA3-9BA525FEB7E7}" dt="2024-02-06T09:30:18.975" v="225"/>
          <ac:spMkLst>
            <pc:docMk/>
            <pc:sldMk cId="374482756" sldId="256"/>
            <ac:spMk id="13" creationId="{AF2F604E-43BE-4DC3-B983-E071523364F8}"/>
          </ac:spMkLst>
        </pc:spChg>
        <pc:spChg chg="add del">
          <ac:chgData name="Luis Carlos Garcia Arebalo" userId="aa7a0580-11c1-4bc4-bffe-e5d2c8f4d9cd" providerId="ADAL" clId="{BAD2CDD6-F8AA-41DB-8BA3-9BA525FEB7E7}" dt="2024-02-06T09:30:18.975" v="225"/>
          <ac:spMkLst>
            <pc:docMk/>
            <pc:sldMk cId="374482756" sldId="256"/>
            <ac:spMk id="15" creationId="{08C9B587-E65E-4B52-B37C-ABEBB6E87928}"/>
          </ac:spMkLst>
        </pc:spChg>
        <pc:spChg chg="add del">
          <ac:chgData name="Luis Carlos Garcia Arebalo" userId="aa7a0580-11c1-4bc4-bffe-e5d2c8f4d9cd" providerId="ADAL" clId="{BAD2CDD6-F8AA-41DB-8BA3-9BA525FEB7E7}" dt="2024-02-06T09:31:24.107" v="230"/>
          <ac:spMkLst>
            <pc:docMk/>
            <pc:sldMk cId="374482756" sldId="256"/>
            <ac:spMk id="23" creationId="{BD11ECC6-8551-4768-8DFD-CD41AF420A37}"/>
          </ac:spMkLst>
        </pc:spChg>
        <pc:spChg chg="add mod ord">
          <ac:chgData name="Luis Carlos Garcia Arebalo" userId="aa7a0580-11c1-4bc4-bffe-e5d2c8f4d9cd" providerId="ADAL" clId="{BAD2CDD6-F8AA-41DB-8BA3-9BA525FEB7E7}" dt="2024-02-06T16:10:31.749" v="1756" actId="313"/>
          <ac:spMkLst>
            <pc:docMk/>
            <pc:sldMk cId="374482756" sldId="256"/>
            <ac:spMk id="35" creationId="{861F7C22-4DAA-442B-B4DF-3C7EF9C08A22}"/>
          </ac:spMkLst>
        </pc:spChg>
        <pc:spChg chg="add del">
          <ac:chgData name="Luis Carlos Garcia Arebalo" userId="aa7a0580-11c1-4bc4-bffe-e5d2c8f4d9cd" providerId="ADAL" clId="{BAD2CDD6-F8AA-41DB-8BA3-9BA525FEB7E7}" dt="2024-02-06T09:31:24.107" v="230"/>
          <ac:spMkLst>
            <pc:docMk/>
            <pc:sldMk cId="374482756" sldId="256"/>
            <ac:spMk id="36" creationId="{8E2EB503-A017-4457-A105-53638C97DEB8}"/>
          </ac:spMkLst>
        </pc:spChg>
        <pc:spChg chg="add del">
          <ac:chgData name="Luis Carlos Garcia Arebalo" userId="aa7a0580-11c1-4bc4-bffe-e5d2c8f4d9cd" providerId="ADAL" clId="{BAD2CDD6-F8AA-41DB-8BA3-9BA525FEB7E7}" dt="2024-02-06T09:36:03.147" v="370" actId="26606"/>
          <ac:spMkLst>
            <pc:docMk/>
            <pc:sldMk cId="374482756" sldId="256"/>
            <ac:spMk id="41" creationId="{66D61E08-70C3-48D8-BEA0-787111DC30DA}"/>
          </ac:spMkLst>
        </pc:spChg>
        <pc:spChg chg="add del">
          <ac:chgData name="Luis Carlos Garcia Arebalo" userId="aa7a0580-11c1-4bc4-bffe-e5d2c8f4d9cd" providerId="ADAL" clId="{BAD2CDD6-F8AA-41DB-8BA3-9BA525FEB7E7}" dt="2024-02-06T09:36:03.147" v="370" actId="26606"/>
          <ac:spMkLst>
            <pc:docMk/>
            <pc:sldMk cId="374482756" sldId="256"/>
            <ac:spMk id="43" creationId="{FC55298F-0AE5-478E-AD2B-03C2614C5833}"/>
          </ac:spMkLst>
        </pc:spChg>
        <pc:spChg chg="add del">
          <ac:chgData name="Luis Carlos Garcia Arebalo" userId="aa7a0580-11c1-4bc4-bffe-e5d2c8f4d9cd" providerId="ADAL" clId="{BAD2CDD6-F8AA-41DB-8BA3-9BA525FEB7E7}" dt="2024-02-06T09:36:03.147" v="370" actId="26606"/>
          <ac:spMkLst>
            <pc:docMk/>
            <pc:sldMk cId="374482756" sldId="256"/>
            <ac:spMk id="45" creationId="{C180E4EA-0B63-4779-A895-7E90E71088F3}"/>
          </ac:spMkLst>
        </pc:spChg>
        <pc:spChg chg="add del">
          <ac:chgData name="Luis Carlos Garcia Arebalo" userId="aa7a0580-11c1-4bc4-bffe-e5d2c8f4d9cd" providerId="ADAL" clId="{BAD2CDD6-F8AA-41DB-8BA3-9BA525FEB7E7}" dt="2024-02-06T09:32:45.294" v="242" actId="26606"/>
          <ac:spMkLst>
            <pc:docMk/>
            <pc:sldMk cId="374482756" sldId="256"/>
            <ac:spMk id="46" creationId="{66D61E08-70C3-48D8-BEA0-787111DC30DA}"/>
          </ac:spMkLst>
        </pc:spChg>
        <pc:spChg chg="add del">
          <ac:chgData name="Luis Carlos Garcia Arebalo" userId="aa7a0580-11c1-4bc4-bffe-e5d2c8f4d9cd" providerId="ADAL" clId="{BAD2CDD6-F8AA-41DB-8BA3-9BA525FEB7E7}" dt="2024-02-06T09:36:03.147" v="370" actId="26606"/>
          <ac:spMkLst>
            <pc:docMk/>
            <pc:sldMk cId="374482756" sldId="256"/>
            <ac:spMk id="47" creationId="{CEE01D9D-3DE8-4EED-B0D3-8F3C79CC7673}"/>
          </ac:spMkLst>
        </pc:spChg>
        <pc:spChg chg="add del">
          <ac:chgData name="Luis Carlos Garcia Arebalo" userId="aa7a0580-11c1-4bc4-bffe-e5d2c8f4d9cd" providerId="ADAL" clId="{BAD2CDD6-F8AA-41DB-8BA3-9BA525FEB7E7}" dt="2024-02-06T09:32:45.294" v="242" actId="26606"/>
          <ac:spMkLst>
            <pc:docMk/>
            <pc:sldMk cId="374482756" sldId="256"/>
            <ac:spMk id="48" creationId="{FC55298F-0AE5-478E-AD2B-03C2614C5833}"/>
          </ac:spMkLst>
        </pc:spChg>
        <pc:spChg chg="add del">
          <ac:chgData name="Luis Carlos Garcia Arebalo" userId="aa7a0580-11c1-4bc4-bffe-e5d2c8f4d9cd" providerId="ADAL" clId="{BAD2CDD6-F8AA-41DB-8BA3-9BA525FEB7E7}" dt="2024-02-06T09:36:03.147" v="370" actId="26606"/>
          <ac:spMkLst>
            <pc:docMk/>
            <pc:sldMk cId="374482756" sldId="256"/>
            <ac:spMk id="49" creationId="{89AF5CE9-607F-43F4-8983-DCD6DA4051FD}"/>
          </ac:spMkLst>
        </pc:spChg>
        <pc:spChg chg="add del">
          <ac:chgData name="Luis Carlos Garcia Arebalo" userId="aa7a0580-11c1-4bc4-bffe-e5d2c8f4d9cd" providerId="ADAL" clId="{BAD2CDD6-F8AA-41DB-8BA3-9BA525FEB7E7}" dt="2024-02-06T09:32:45.294" v="242" actId="26606"/>
          <ac:spMkLst>
            <pc:docMk/>
            <pc:sldMk cId="374482756" sldId="256"/>
            <ac:spMk id="50" creationId="{C180E4EA-0B63-4779-A895-7E90E71088F3}"/>
          </ac:spMkLst>
        </pc:spChg>
        <pc:spChg chg="add del">
          <ac:chgData name="Luis Carlos Garcia Arebalo" userId="aa7a0580-11c1-4bc4-bffe-e5d2c8f4d9cd" providerId="ADAL" clId="{BAD2CDD6-F8AA-41DB-8BA3-9BA525FEB7E7}" dt="2024-02-06T09:36:03.147" v="370" actId="26606"/>
          <ac:spMkLst>
            <pc:docMk/>
            <pc:sldMk cId="374482756" sldId="256"/>
            <ac:spMk id="51" creationId="{6EEA2DBD-9E1E-4521-8C01-F32AD18A89E3}"/>
          </ac:spMkLst>
        </pc:spChg>
        <pc:spChg chg="add del">
          <ac:chgData name="Luis Carlos Garcia Arebalo" userId="aa7a0580-11c1-4bc4-bffe-e5d2c8f4d9cd" providerId="ADAL" clId="{BAD2CDD6-F8AA-41DB-8BA3-9BA525FEB7E7}" dt="2024-02-06T09:32:45.294" v="242" actId="26606"/>
          <ac:spMkLst>
            <pc:docMk/>
            <pc:sldMk cId="374482756" sldId="256"/>
            <ac:spMk id="52" creationId="{CEE01D9D-3DE8-4EED-B0D3-8F3C79CC7673}"/>
          </ac:spMkLst>
        </pc:spChg>
        <pc:spChg chg="add del">
          <ac:chgData name="Luis Carlos Garcia Arebalo" userId="aa7a0580-11c1-4bc4-bffe-e5d2c8f4d9cd" providerId="ADAL" clId="{BAD2CDD6-F8AA-41DB-8BA3-9BA525FEB7E7}" dt="2024-02-06T09:36:03.147" v="370" actId="26606"/>
          <ac:spMkLst>
            <pc:docMk/>
            <pc:sldMk cId="374482756" sldId="256"/>
            <ac:spMk id="53" creationId="{15BBD2C1-BA9B-46A9-A27A-33498B169272}"/>
          </ac:spMkLst>
        </pc:spChg>
        <pc:spChg chg="add del">
          <ac:chgData name="Luis Carlos Garcia Arebalo" userId="aa7a0580-11c1-4bc4-bffe-e5d2c8f4d9cd" providerId="ADAL" clId="{BAD2CDD6-F8AA-41DB-8BA3-9BA525FEB7E7}" dt="2024-02-06T09:32:45.294" v="242" actId="26606"/>
          <ac:spMkLst>
            <pc:docMk/>
            <pc:sldMk cId="374482756" sldId="256"/>
            <ac:spMk id="54" creationId="{89AF5CE9-607F-43F4-8983-DCD6DA4051FD}"/>
          </ac:spMkLst>
        </pc:spChg>
        <pc:spChg chg="add del">
          <ac:chgData name="Luis Carlos Garcia Arebalo" userId="aa7a0580-11c1-4bc4-bffe-e5d2c8f4d9cd" providerId="ADAL" clId="{BAD2CDD6-F8AA-41DB-8BA3-9BA525FEB7E7}" dt="2024-02-06T09:32:45.294" v="242" actId="26606"/>
          <ac:spMkLst>
            <pc:docMk/>
            <pc:sldMk cId="374482756" sldId="256"/>
            <ac:spMk id="56" creationId="{6EEA2DBD-9E1E-4521-8C01-F32AD18A89E3}"/>
          </ac:spMkLst>
        </pc:spChg>
        <pc:spChg chg="add del">
          <ac:chgData name="Luis Carlos Garcia Arebalo" userId="aa7a0580-11c1-4bc4-bffe-e5d2c8f4d9cd" providerId="ADAL" clId="{BAD2CDD6-F8AA-41DB-8BA3-9BA525FEB7E7}" dt="2024-02-06T09:32:45.294" v="242" actId="26606"/>
          <ac:spMkLst>
            <pc:docMk/>
            <pc:sldMk cId="374482756" sldId="256"/>
            <ac:spMk id="58" creationId="{15BBD2C1-BA9B-46A9-A27A-33498B169272}"/>
          </ac:spMkLst>
        </pc:spChg>
        <pc:spChg chg="add del">
          <ac:chgData name="Luis Carlos Garcia Arebalo" userId="aa7a0580-11c1-4bc4-bffe-e5d2c8f4d9cd" providerId="ADAL" clId="{BAD2CDD6-F8AA-41DB-8BA3-9BA525FEB7E7}" dt="2024-02-06T09:35:39.642" v="352" actId="26606"/>
          <ac:spMkLst>
            <pc:docMk/>
            <pc:sldMk cId="374482756" sldId="256"/>
            <ac:spMk id="70" creationId="{9F4444CE-BC8D-4D61-B303-4C05614E62AB}"/>
          </ac:spMkLst>
        </pc:spChg>
        <pc:spChg chg="add del">
          <ac:chgData name="Luis Carlos Garcia Arebalo" userId="aa7a0580-11c1-4bc4-bffe-e5d2c8f4d9cd" providerId="ADAL" clId="{BAD2CDD6-F8AA-41DB-8BA3-9BA525FEB7E7}" dt="2024-02-06T09:35:39.642" v="352" actId="26606"/>
          <ac:spMkLst>
            <pc:docMk/>
            <pc:sldMk cId="374482756" sldId="256"/>
            <ac:spMk id="72" creationId="{62423CA5-E2E1-4789-B759-9906C1C94063}"/>
          </ac:spMkLst>
        </pc:spChg>
        <pc:spChg chg="add del">
          <ac:chgData name="Luis Carlos Garcia Arebalo" userId="aa7a0580-11c1-4bc4-bffe-e5d2c8f4d9cd" providerId="ADAL" clId="{BAD2CDD6-F8AA-41DB-8BA3-9BA525FEB7E7}" dt="2024-02-06T09:35:39.642" v="352" actId="26606"/>
          <ac:spMkLst>
            <pc:docMk/>
            <pc:sldMk cId="374482756" sldId="256"/>
            <ac:spMk id="74" creationId="{73772B81-181F-48B7-8826-4D9686D15DF5}"/>
          </ac:spMkLst>
        </pc:spChg>
        <pc:spChg chg="add del">
          <ac:chgData name="Luis Carlos Garcia Arebalo" userId="aa7a0580-11c1-4bc4-bffe-e5d2c8f4d9cd" providerId="ADAL" clId="{BAD2CDD6-F8AA-41DB-8BA3-9BA525FEB7E7}" dt="2024-02-06T09:35:57.680" v="366" actId="26606"/>
          <ac:spMkLst>
            <pc:docMk/>
            <pc:sldMk cId="374482756" sldId="256"/>
            <ac:spMk id="75" creationId="{3BCB5F6A-9EB0-40B0-9D13-3023E9A20508}"/>
          </ac:spMkLst>
        </pc:spChg>
        <pc:spChg chg="add del">
          <ac:chgData name="Luis Carlos Garcia Arebalo" userId="aa7a0580-11c1-4bc4-bffe-e5d2c8f4d9cd" providerId="ADAL" clId="{BAD2CDD6-F8AA-41DB-8BA3-9BA525FEB7E7}" dt="2024-02-06T09:35:39.642" v="352" actId="26606"/>
          <ac:spMkLst>
            <pc:docMk/>
            <pc:sldMk cId="374482756" sldId="256"/>
            <ac:spMk id="76" creationId="{B2205F6E-03C6-4E92-877C-E2482F6599AA}"/>
          </ac:spMkLst>
        </pc:spChg>
        <pc:spChg chg="add del">
          <ac:chgData name="Luis Carlos Garcia Arebalo" userId="aa7a0580-11c1-4bc4-bffe-e5d2c8f4d9cd" providerId="ADAL" clId="{BAD2CDD6-F8AA-41DB-8BA3-9BA525FEB7E7}" dt="2024-02-06T09:36:01.378" v="368" actId="26606"/>
          <ac:spMkLst>
            <pc:docMk/>
            <pc:sldMk cId="374482756" sldId="256"/>
            <ac:spMk id="78" creationId="{9F4444CE-BC8D-4D61-B303-4C05614E62AB}"/>
          </ac:spMkLst>
        </pc:spChg>
        <pc:spChg chg="add del">
          <ac:chgData name="Luis Carlos Garcia Arebalo" userId="aa7a0580-11c1-4bc4-bffe-e5d2c8f4d9cd" providerId="ADAL" clId="{BAD2CDD6-F8AA-41DB-8BA3-9BA525FEB7E7}" dt="2024-02-06T09:36:01.378" v="368" actId="26606"/>
          <ac:spMkLst>
            <pc:docMk/>
            <pc:sldMk cId="374482756" sldId="256"/>
            <ac:spMk id="79" creationId="{62423CA5-E2E1-4789-B759-9906C1C94063}"/>
          </ac:spMkLst>
        </pc:spChg>
        <pc:spChg chg="add del">
          <ac:chgData name="Luis Carlos Garcia Arebalo" userId="aa7a0580-11c1-4bc4-bffe-e5d2c8f4d9cd" providerId="ADAL" clId="{BAD2CDD6-F8AA-41DB-8BA3-9BA525FEB7E7}" dt="2024-02-06T09:36:01.378" v="368" actId="26606"/>
          <ac:spMkLst>
            <pc:docMk/>
            <pc:sldMk cId="374482756" sldId="256"/>
            <ac:spMk id="80" creationId="{73772B81-181F-48B7-8826-4D9686D15DF5}"/>
          </ac:spMkLst>
        </pc:spChg>
        <pc:spChg chg="add del">
          <ac:chgData name="Luis Carlos Garcia Arebalo" userId="aa7a0580-11c1-4bc4-bffe-e5d2c8f4d9cd" providerId="ADAL" clId="{BAD2CDD6-F8AA-41DB-8BA3-9BA525FEB7E7}" dt="2024-02-06T09:36:01.378" v="368" actId="26606"/>
          <ac:spMkLst>
            <pc:docMk/>
            <pc:sldMk cId="374482756" sldId="256"/>
            <ac:spMk id="82" creationId="{B2205F6E-03C6-4E92-877C-E2482F6599AA}"/>
          </ac:spMkLst>
        </pc:spChg>
        <pc:spChg chg="add del">
          <ac:chgData name="Luis Carlos Garcia Arebalo" userId="aa7a0580-11c1-4bc4-bffe-e5d2c8f4d9cd" providerId="ADAL" clId="{BAD2CDD6-F8AA-41DB-8BA3-9BA525FEB7E7}" dt="2024-02-06T09:34:29.905" v="313" actId="26606"/>
          <ac:spMkLst>
            <pc:docMk/>
            <pc:sldMk cId="374482756" sldId="256"/>
            <ac:spMk id="85" creationId="{3BCB5F6A-9EB0-40B0-9D13-3023E9A20508}"/>
          </ac:spMkLst>
        </pc:spChg>
        <pc:spChg chg="add del">
          <ac:chgData name="Luis Carlos Garcia Arebalo" userId="aa7a0580-11c1-4bc4-bffe-e5d2c8f4d9cd" providerId="ADAL" clId="{BAD2CDD6-F8AA-41DB-8BA3-9BA525FEB7E7}" dt="2024-02-06T09:35:34.101" v="344" actId="26606"/>
          <ac:spMkLst>
            <pc:docMk/>
            <pc:sldMk cId="374482756" sldId="256"/>
            <ac:spMk id="97" creationId="{3F088236-D655-4F88-B238-E16762358025}"/>
          </ac:spMkLst>
        </pc:spChg>
        <pc:spChg chg="add del">
          <ac:chgData name="Luis Carlos Garcia Arebalo" userId="aa7a0580-11c1-4bc4-bffe-e5d2c8f4d9cd" providerId="ADAL" clId="{BAD2CDD6-F8AA-41DB-8BA3-9BA525FEB7E7}" dt="2024-02-06T09:35:34.101" v="344" actId="26606"/>
          <ac:spMkLst>
            <pc:docMk/>
            <pc:sldMk cId="374482756" sldId="256"/>
            <ac:spMk id="99" creationId="{3DAC0C92-199E-475C-9390-119A9B027276}"/>
          </ac:spMkLst>
        </pc:spChg>
        <pc:spChg chg="add del">
          <ac:chgData name="Luis Carlos Garcia Arebalo" userId="aa7a0580-11c1-4bc4-bffe-e5d2c8f4d9cd" providerId="ADAL" clId="{BAD2CDD6-F8AA-41DB-8BA3-9BA525FEB7E7}" dt="2024-02-06T09:35:34.101" v="344" actId="26606"/>
          <ac:spMkLst>
            <pc:docMk/>
            <pc:sldMk cId="374482756" sldId="256"/>
            <ac:spMk id="102" creationId="{C4CFB339-0ED8-4FE2-9EF1-6D1375B8499B}"/>
          </ac:spMkLst>
        </pc:spChg>
        <pc:spChg chg="add del">
          <ac:chgData name="Luis Carlos Garcia Arebalo" userId="aa7a0580-11c1-4bc4-bffe-e5d2c8f4d9cd" providerId="ADAL" clId="{BAD2CDD6-F8AA-41DB-8BA3-9BA525FEB7E7}" dt="2024-02-06T09:35:16.829" v="335" actId="26606"/>
          <ac:spMkLst>
            <pc:docMk/>
            <pc:sldMk cId="374482756" sldId="256"/>
            <ac:spMk id="104" creationId="{D94A7024-D948-494D-8920-BBA2DA07D15B}"/>
          </ac:spMkLst>
        </pc:spChg>
        <pc:spChg chg="add del">
          <ac:chgData name="Luis Carlos Garcia Arebalo" userId="aa7a0580-11c1-4bc4-bffe-e5d2c8f4d9cd" providerId="ADAL" clId="{BAD2CDD6-F8AA-41DB-8BA3-9BA525FEB7E7}" dt="2024-02-06T09:35:34.101" v="344" actId="26606"/>
          <ac:spMkLst>
            <pc:docMk/>
            <pc:sldMk cId="374482756" sldId="256"/>
            <ac:spMk id="105" creationId="{BF120A21-0841-4823-B0C4-28AEBCEF9B78}"/>
          </ac:spMkLst>
        </pc:spChg>
        <pc:spChg chg="add del">
          <ac:chgData name="Luis Carlos Garcia Arebalo" userId="aa7a0580-11c1-4bc4-bffe-e5d2c8f4d9cd" providerId="ADAL" clId="{BAD2CDD6-F8AA-41DB-8BA3-9BA525FEB7E7}" dt="2024-02-06T09:35:18.255" v="337" actId="26606"/>
          <ac:spMkLst>
            <pc:docMk/>
            <pc:sldMk cId="374482756" sldId="256"/>
            <ac:spMk id="107" creationId="{3BCB5F6A-9EB0-40B0-9D13-3023E9A20508}"/>
          </ac:spMkLst>
        </pc:spChg>
        <pc:spChg chg="add del">
          <ac:chgData name="Luis Carlos Garcia Arebalo" userId="aa7a0580-11c1-4bc4-bffe-e5d2c8f4d9cd" providerId="ADAL" clId="{BAD2CDD6-F8AA-41DB-8BA3-9BA525FEB7E7}" dt="2024-02-06T09:35:34.101" v="344" actId="26606"/>
          <ac:spMkLst>
            <pc:docMk/>
            <pc:sldMk cId="374482756" sldId="256"/>
            <ac:spMk id="108" creationId="{31896C80-2069-4431-9C19-83B913734490}"/>
          </ac:spMkLst>
        </pc:spChg>
        <pc:spChg chg="add del">
          <ac:chgData name="Luis Carlos Garcia Arebalo" userId="aa7a0580-11c1-4bc4-bffe-e5d2c8f4d9cd" providerId="ADAL" clId="{BAD2CDD6-F8AA-41DB-8BA3-9BA525FEB7E7}" dt="2024-02-06T09:35:34.101" v="344" actId="26606"/>
          <ac:spMkLst>
            <pc:docMk/>
            <pc:sldMk cId="374482756" sldId="256"/>
            <ac:spMk id="109" creationId="{9874D11C-36F5-4BBE-A490-019A54E953B0}"/>
          </ac:spMkLst>
        </pc:spChg>
        <pc:spChg chg="add del">
          <ac:chgData name="Luis Carlos Garcia Arebalo" userId="aa7a0580-11c1-4bc4-bffe-e5d2c8f4d9cd" providerId="ADAL" clId="{BAD2CDD6-F8AA-41DB-8BA3-9BA525FEB7E7}" dt="2024-02-06T09:35:34.101" v="344" actId="26606"/>
          <ac:spMkLst>
            <pc:docMk/>
            <pc:sldMk cId="374482756" sldId="256"/>
            <ac:spMk id="110" creationId="{DBB05BAE-BBD3-4289-899F-A6851503C6B0}"/>
          </ac:spMkLst>
        </pc:spChg>
        <pc:spChg chg="add del">
          <ac:chgData name="Luis Carlos Garcia Arebalo" userId="aa7a0580-11c1-4bc4-bffe-e5d2c8f4d9cd" providerId="ADAL" clId="{BAD2CDD6-F8AA-41DB-8BA3-9BA525FEB7E7}" dt="2024-02-06T09:35:39.108" v="350" actId="26606"/>
          <ac:spMkLst>
            <pc:docMk/>
            <pc:sldMk cId="374482756" sldId="256"/>
            <ac:spMk id="111" creationId="{A5EC319D-0FEA-4B95-A3EA-01E35672C95B}"/>
          </ac:spMkLst>
        </pc:spChg>
        <pc:spChg chg="add del">
          <ac:chgData name="Luis Carlos Garcia Arebalo" userId="aa7a0580-11c1-4bc4-bffe-e5d2c8f4d9cd" providerId="ADAL" clId="{BAD2CDD6-F8AA-41DB-8BA3-9BA525FEB7E7}" dt="2024-02-06T09:35:35.166" v="346" actId="26606"/>
          <ac:spMkLst>
            <pc:docMk/>
            <pc:sldMk cId="374482756" sldId="256"/>
            <ac:spMk id="116" creationId="{3BCB5F6A-9EB0-40B0-9D13-3023E9A20508}"/>
          </ac:spMkLst>
        </pc:spChg>
        <pc:spChg chg="add del">
          <ac:chgData name="Luis Carlos Garcia Arebalo" userId="aa7a0580-11c1-4bc4-bffe-e5d2c8f4d9cd" providerId="ADAL" clId="{BAD2CDD6-F8AA-41DB-8BA3-9BA525FEB7E7}" dt="2024-02-06T09:35:37.831" v="348" actId="26606"/>
          <ac:spMkLst>
            <pc:docMk/>
            <pc:sldMk cId="374482756" sldId="256"/>
            <ac:spMk id="122" creationId="{9F4444CE-BC8D-4D61-B303-4C05614E62AB}"/>
          </ac:spMkLst>
        </pc:spChg>
        <pc:spChg chg="add del">
          <ac:chgData name="Luis Carlos Garcia Arebalo" userId="aa7a0580-11c1-4bc4-bffe-e5d2c8f4d9cd" providerId="ADAL" clId="{BAD2CDD6-F8AA-41DB-8BA3-9BA525FEB7E7}" dt="2024-02-06T09:35:37.831" v="348" actId="26606"/>
          <ac:spMkLst>
            <pc:docMk/>
            <pc:sldMk cId="374482756" sldId="256"/>
            <ac:spMk id="123" creationId="{62423CA5-E2E1-4789-B759-9906C1C94063}"/>
          </ac:spMkLst>
        </pc:spChg>
        <pc:spChg chg="add del">
          <ac:chgData name="Luis Carlos Garcia Arebalo" userId="aa7a0580-11c1-4bc4-bffe-e5d2c8f4d9cd" providerId="ADAL" clId="{BAD2CDD6-F8AA-41DB-8BA3-9BA525FEB7E7}" dt="2024-02-06T09:35:37.831" v="348" actId="26606"/>
          <ac:spMkLst>
            <pc:docMk/>
            <pc:sldMk cId="374482756" sldId="256"/>
            <ac:spMk id="124" creationId="{73772B81-181F-48B7-8826-4D9686D15DF5}"/>
          </ac:spMkLst>
        </pc:spChg>
        <pc:spChg chg="add del">
          <ac:chgData name="Luis Carlos Garcia Arebalo" userId="aa7a0580-11c1-4bc4-bffe-e5d2c8f4d9cd" providerId="ADAL" clId="{BAD2CDD6-F8AA-41DB-8BA3-9BA525FEB7E7}" dt="2024-02-06T09:35:37.831" v="348" actId="26606"/>
          <ac:spMkLst>
            <pc:docMk/>
            <pc:sldMk cId="374482756" sldId="256"/>
            <ac:spMk id="125" creationId="{B2205F6E-03C6-4E92-877C-E2482F6599AA}"/>
          </ac:spMkLst>
        </pc:spChg>
        <pc:spChg chg="add del">
          <ac:chgData name="Luis Carlos Garcia Arebalo" userId="aa7a0580-11c1-4bc4-bffe-e5d2c8f4d9cd" providerId="ADAL" clId="{BAD2CDD6-F8AA-41DB-8BA3-9BA525FEB7E7}" dt="2024-02-06T09:35:39.108" v="350" actId="26606"/>
          <ac:spMkLst>
            <pc:docMk/>
            <pc:sldMk cId="374482756" sldId="256"/>
            <ac:spMk id="131" creationId="{A65AC7D1-EAA9-48F5-B509-60A7F50BF703}"/>
          </ac:spMkLst>
        </pc:spChg>
        <pc:spChg chg="add del">
          <ac:chgData name="Luis Carlos Garcia Arebalo" userId="aa7a0580-11c1-4bc4-bffe-e5d2c8f4d9cd" providerId="ADAL" clId="{BAD2CDD6-F8AA-41DB-8BA3-9BA525FEB7E7}" dt="2024-02-06T09:35:39.108" v="350" actId="26606"/>
          <ac:spMkLst>
            <pc:docMk/>
            <pc:sldMk cId="374482756" sldId="256"/>
            <ac:spMk id="132" creationId="{D6320AF9-619A-4175-865B-5663E1AEF4C5}"/>
          </ac:spMkLst>
        </pc:spChg>
        <pc:spChg chg="add del">
          <ac:chgData name="Luis Carlos Garcia Arebalo" userId="aa7a0580-11c1-4bc4-bffe-e5d2c8f4d9cd" providerId="ADAL" clId="{BAD2CDD6-F8AA-41DB-8BA3-9BA525FEB7E7}" dt="2024-02-06T09:35:39.108" v="350" actId="26606"/>
          <ac:spMkLst>
            <pc:docMk/>
            <pc:sldMk cId="374482756" sldId="256"/>
            <ac:spMk id="135" creationId="{7E018740-5C2B-4A41-AC1A-7E68D1EC1954}"/>
          </ac:spMkLst>
        </pc:spChg>
        <pc:spChg chg="add del">
          <ac:chgData name="Luis Carlos Garcia Arebalo" userId="aa7a0580-11c1-4bc4-bffe-e5d2c8f4d9cd" providerId="ADAL" clId="{BAD2CDD6-F8AA-41DB-8BA3-9BA525FEB7E7}" dt="2024-02-06T09:35:39.108" v="350" actId="26606"/>
          <ac:spMkLst>
            <pc:docMk/>
            <pc:sldMk cId="374482756" sldId="256"/>
            <ac:spMk id="136" creationId="{166F75A4-C475-4941-8EE2-B80A06A2C1BB}"/>
          </ac:spMkLst>
        </pc:spChg>
        <pc:spChg chg="add del">
          <ac:chgData name="Luis Carlos Garcia Arebalo" userId="aa7a0580-11c1-4bc4-bffe-e5d2c8f4d9cd" providerId="ADAL" clId="{BAD2CDD6-F8AA-41DB-8BA3-9BA525FEB7E7}" dt="2024-02-06T09:35:39.108" v="350" actId="26606"/>
          <ac:spMkLst>
            <pc:docMk/>
            <pc:sldMk cId="374482756" sldId="256"/>
            <ac:spMk id="137" creationId="{A032553A-72E8-4B0D-8405-FF9771C9AF05}"/>
          </ac:spMkLst>
        </pc:spChg>
        <pc:spChg chg="add del">
          <ac:chgData name="Luis Carlos Garcia Arebalo" userId="aa7a0580-11c1-4bc4-bffe-e5d2c8f4d9cd" providerId="ADAL" clId="{BAD2CDD6-F8AA-41DB-8BA3-9BA525FEB7E7}" dt="2024-02-06T09:35:39.108" v="350" actId="26606"/>
          <ac:spMkLst>
            <pc:docMk/>
            <pc:sldMk cId="374482756" sldId="256"/>
            <ac:spMk id="138" creationId="{765800AC-C3B9-498E-87BC-29FAE4C76B21}"/>
          </ac:spMkLst>
        </pc:spChg>
        <pc:spChg chg="add del">
          <ac:chgData name="Luis Carlos Garcia Arebalo" userId="aa7a0580-11c1-4bc4-bffe-e5d2c8f4d9cd" providerId="ADAL" clId="{BAD2CDD6-F8AA-41DB-8BA3-9BA525FEB7E7}" dt="2024-02-06T09:35:39.108" v="350" actId="26606"/>
          <ac:spMkLst>
            <pc:docMk/>
            <pc:sldMk cId="374482756" sldId="256"/>
            <ac:spMk id="139" creationId="{1F9D6ACB-2FF4-49F9-978A-E0D5327FC635}"/>
          </ac:spMkLst>
        </pc:spChg>
        <pc:grpChg chg="add del">
          <ac:chgData name="Luis Carlos Garcia Arebalo" userId="aa7a0580-11c1-4bc4-bffe-e5d2c8f4d9cd" providerId="ADAL" clId="{BAD2CDD6-F8AA-41DB-8BA3-9BA525FEB7E7}" dt="2024-02-06T09:31:24.107" v="230"/>
          <ac:grpSpMkLst>
            <pc:docMk/>
            <pc:sldMk cId="374482756" sldId="256"/>
            <ac:grpSpMk id="8" creationId="{D920209C-E85B-4D6F-A56F-724F5ADA811C}"/>
          </ac:grpSpMkLst>
        </pc:grpChg>
        <pc:grpChg chg="add del">
          <ac:chgData name="Luis Carlos Garcia Arebalo" userId="aa7a0580-11c1-4bc4-bffe-e5d2c8f4d9cd" providerId="ADAL" clId="{BAD2CDD6-F8AA-41DB-8BA3-9BA525FEB7E7}" dt="2024-02-06T09:31:24.107" v="230"/>
          <ac:grpSpMkLst>
            <pc:docMk/>
            <pc:sldMk cId="374482756" sldId="256"/>
            <ac:grpSpMk id="25" creationId="{93657592-CA60-4F45-B1A0-88AA77242087}"/>
          </ac:grpSpMkLst>
        </pc:grpChg>
        <pc:grpChg chg="add del">
          <ac:chgData name="Luis Carlos Garcia Arebalo" userId="aa7a0580-11c1-4bc4-bffe-e5d2c8f4d9cd" providerId="ADAL" clId="{BAD2CDD6-F8AA-41DB-8BA3-9BA525FEB7E7}" dt="2024-02-06T09:34:33.378" v="322" actId="26606"/>
          <ac:grpSpMkLst>
            <pc:docMk/>
            <pc:sldMk cId="374482756" sldId="256"/>
            <ac:grpSpMk id="55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4:57.166" v="324" actId="26606"/>
          <ac:grpSpMkLst>
            <pc:docMk/>
            <pc:sldMk cId="374482756" sldId="256"/>
            <ac:grpSpMk id="57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5:57.680" v="366" actId="26606"/>
          <ac:grpSpMkLst>
            <pc:docMk/>
            <pc:sldMk cId="374482756" sldId="256"/>
            <ac:grpSpMk id="69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5:39.642" v="352" actId="26606"/>
          <ac:grpSpMkLst>
            <pc:docMk/>
            <pc:sldMk cId="374482756" sldId="256"/>
            <ac:grpSpMk id="71" creationId="{1F2B4773-3207-44CC-B7AC-892B70498211}"/>
          </ac:grpSpMkLst>
        </pc:grpChg>
        <pc:grpChg chg="add del">
          <ac:chgData name="Luis Carlos Garcia Arebalo" userId="aa7a0580-11c1-4bc4-bffe-e5d2c8f4d9cd" providerId="ADAL" clId="{BAD2CDD6-F8AA-41DB-8BA3-9BA525FEB7E7}" dt="2024-02-06T09:34:29.905" v="313" actId="26606"/>
          <ac:grpSpMkLst>
            <pc:docMk/>
            <pc:sldMk cId="374482756" sldId="256"/>
            <ac:grpSpMk id="73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6:01.378" v="368" actId="26606"/>
          <ac:grpSpMkLst>
            <pc:docMk/>
            <pc:sldMk cId="374482756" sldId="256"/>
            <ac:grpSpMk id="77" creationId="{1F2B4773-3207-44CC-B7AC-892B70498211}"/>
          </ac:grpSpMkLst>
        </pc:grpChg>
        <pc:grpChg chg="add del">
          <ac:chgData name="Luis Carlos Garcia Arebalo" userId="aa7a0580-11c1-4bc4-bffe-e5d2c8f4d9cd" providerId="ADAL" clId="{BAD2CDD6-F8AA-41DB-8BA3-9BA525FEB7E7}" dt="2024-02-06T09:35:32.958" v="342" actId="26606"/>
          <ac:grpSpMkLst>
            <pc:docMk/>
            <pc:sldMk cId="374482756" sldId="256"/>
            <ac:grpSpMk id="81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6:03.147" v="370" actId="26606"/>
          <ac:grpSpMkLst>
            <pc:docMk/>
            <pc:sldMk cId="374482756" sldId="256"/>
            <ac:grpSpMk id="86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5:14.339" v="331" actId="26606"/>
          <ac:grpSpMkLst>
            <pc:docMk/>
            <pc:sldMk cId="374482756" sldId="256"/>
            <ac:grpSpMk id="89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5:34.101" v="344" actId="26606"/>
          <ac:grpSpMkLst>
            <pc:docMk/>
            <pc:sldMk cId="374482756" sldId="256"/>
            <ac:grpSpMk id="94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5:15.574" v="333" actId="26606"/>
          <ac:grpSpMkLst>
            <pc:docMk/>
            <pc:sldMk cId="374482756" sldId="256"/>
            <ac:grpSpMk id="101" creationId="{1F2B4773-3207-44CC-B7AC-892B70498211}"/>
          </ac:grpSpMkLst>
        </pc:grpChg>
        <pc:grpChg chg="add del">
          <ac:chgData name="Luis Carlos Garcia Arebalo" userId="aa7a0580-11c1-4bc4-bffe-e5d2c8f4d9cd" providerId="ADAL" clId="{BAD2CDD6-F8AA-41DB-8BA3-9BA525FEB7E7}" dt="2024-02-06T09:35:16.829" v="335" actId="26606"/>
          <ac:grpSpMkLst>
            <pc:docMk/>
            <pc:sldMk cId="374482756" sldId="256"/>
            <ac:grpSpMk id="103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5:18.255" v="337" actId="26606"/>
          <ac:grpSpMkLst>
            <pc:docMk/>
            <pc:sldMk cId="374482756" sldId="256"/>
            <ac:grpSpMk id="106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5:35.166" v="346" actId="26606"/>
          <ac:grpSpMkLst>
            <pc:docMk/>
            <pc:sldMk cId="374482756" sldId="256"/>
            <ac:grpSpMk id="112" creationId="{10BE40E3-5550-4CDD-B4FD-387C33EBF157}"/>
          </ac:grpSpMkLst>
        </pc:grpChg>
        <pc:grpChg chg="add del">
          <ac:chgData name="Luis Carlos Garcia Arebalo" userId="aa7a0580-11c1-4bc4-bffe-e5d2c8f4d9cd" providerId="ADAL" clId="{BAD2CDD6-F8AA-41DB-8BA3-9BA525FEB7E7}" dt="2024-02-06T09:35:37.831" v="348" actId="26606"/>
          <ac:grpSpMkLst>
            <pc:docMk/>
            <pc:sldMk cId="374482756" sldId="256"/>
            <ac:grpSpMk id="118" creationId="{1F2B4773-3207-44CC-B7AC-892B70498211}"/>
          </ac:grpSpMkLst>
        </pc:grpChg>
        <pc:grpChg chg="add del">
          <ac:chgData name="Luis Carlos Garcia Arebalo" userId="aa7a0580-11c1-4bc4-bffe-e5d2c8f4d9cd" providerId="ADAL" clId="{BAD2CDD6-F8AA-41DB-8BA3-9BA525FEB7E7}" dt="2024-02-06T09:35:39.108" v="350" actId="26606"/>
          <ac:grpSpMkLst>
            <pc:docMk/>
            <pc:sldMk cId="374482756" sldId="256"/>
            <ac:grpSpMk id="127" creationId="{1F2B4773-3207-44CC-B7AC-892B70498211}"/>
          </ac:grpSpMkLst>
        </pc:grpChg>
        <pc:picChg chg="add del mod ord">
          <ac:chgData name="Luis Carlos Garcia Arebalo" userId="aa7a0580-11c1-4bc4-bffe-e5d2c8f4d9cd" providerId="ADAL" clId="{BAD2CDD6-F8AA-41DB-8BA3-9BA525FEB7E7}" dt="2024-02-06T09:30:31.606" v="227" actId="478"/>
          <ac:picMkLst>
            <pc:docMk/>
            <pc:sldMk cId="374482756" sldId="256"/>
            <ac:picMk id="4" creationId="{6EABD805-00FE-436B-8168-E642AA8293A1}"/>
          </ac:picMkLst>
        </pc:picChg>
        <pc:picChg chg="add del mod">
          <ac:chgData name="Luis Carlos Garcia Arebalo" userId="aa7a0580-11c1-4bc4-bffe-e5d2c8f4d9cd" providerId="ADAL" clId="{BAD2CDD6-F8AA-41DB-8BA3-9BA525FEB7E7}" dt="2024-02-06T09:32:35.366" v="238" actId="478"/>
          <ac:picMkLst>
            <pc:docMk/>
            <pc:sldMk cId="374482756" sldId="256"/>
            <ac:picMk id="6" creationId="{65297EAA-1D8D-4493-B3AD-626F130F7D15}"/>
          </ac:picMkLst>
        </pc:picChg>
        <pc:picChg chg="add del mod">
          <ac:chgData name="Luis Carlos Garcia Arebalo" userId="aa7a0580-11c1-4bc4-bffe-e5d2c8f4d9cd" providerId="ADAL" clId="{BAD2CDD6-F8AA-41DB-8BA3-9BA525FEB7E7}" dt="2024-02-06T09:32:23.204" v="237" actId="21"/>
          <ac:picMkLst>
            <pc:docMk/>
            <pc:sldMk cId="374482756" sldId="256"/>
            <ac:picMk id="24" creationId="{05DFE045-3F8F-45A2-BCCA-F49333060833}"/>
          </ac:picMkLst>
        </pc:picChg>
        <pc:picChg chg="add del mod ord">
          <ac:chgData name="Luis Carlos Garcia Arebalo" userId="aa7a0580-11c1-4bc4-bffe-e5d2c8f4d9cd" providerId="ADAL" clId="{BAD2CDD6-F8AA-41DB-8BA3-9BA525FEB7E7}" dt="2024-02-06T09:36:03.687" v="372" actId="14100"/>
          <ac:picMkLst>
            <pc:docMk/>
            <pc:sldMk cId="374482756" sldId="256"/>
            <ac:picMk id="37" creationId="{65A2A64B-C624-4C10-8FD1-34AF1191719E}"/>
          </ac:picMkLst>
        </pc:picChg>
        <pc:picChg chg="add del mod ord">
          <ac:chgData name="Luis Carlos Garcia Arebalo" userId="aa7a0580-11c1-4bc4-bffe-e5d2c8f4d9cd" providerId="ADAL" clId="{BAD2CDD6-F8AA-41DB-8BA3-9BA525FEB7E7}" dt="2024-02-06T09:35:19.884" v="338"/>
          <ac:picMkLst>
            <pc:docMk/>
            <pc:sldMk cId="374482756" sldId="256"/>
            <ac:picMk id="84" creationId="{DCE10ECE-0BCF-46D2-B39A-F5654320E890}"/>
          </ac:picMkLst>
        </pc:picChg>
        <pc:cxnChg chg="add del">
          <ac:chgData name="Luis Carlos Garcia Arebalo" userId="aa7a0580-11c1-4bc4-bffe-e5d2c8f4d9cd" providerId="ADAL" clId="{BAD2CDD6-F8AA-41DB-8BA3-9BA525FEB7E7}" dt="2024-02-06T09:36:03.147" v="370" actId="26606"/>
          <ac:cxnSpMkLst>
            <pc:docMk/>
            <pc:sldMk cId="374482756" sldId="256"/>
            <ac:cxnSpMk id="39" creationId="{A57C1A16-B8AB-4D99-A195-A38F556A6486}"/>
          </ac:cxnSpMkLst>
        </pc:cxnChg>
        <pc:cxnChg chg="add del">
          <ac:chgData name="Luis Carlos Garcia Arebalo" userId="aa7a0580-11c1-4bc4-bffe-e5d2c8f4d9cd" providerId="ADAL" clId="{BAD2CDD6-F8AA-41DB-8BA3-9BA525FEB7E7}" dt="2024-02-06T09:36:03.147" v="370" actId="26606"/>
          <ac:cxnSpMkLst>
            <pc:docMk/>
            <pc:sldMk cId="374482756" sldId="256"/>
            <ac:cxnSpMk id="40" creationId="{F8A9B20B-D1DD-4573-B5EC-558029519236}"/>
          </ac:cxnSpMkLst>
        </pc:cxnChg>
        <pc:cxnChg chg="add del">
          <ac:chgData name="Luis Carlos Garcia Arebalo" userId="aa7a0580-11c1-4bc4-bffe-e5d2c8f4d9cd" providerId="ADAL" clId="{BAD2CDD6-F8AA-41DB-8BA3-9BA525FEB7E7}" dt="2024-02-06T09:32:45.294" v="242" actId="26606"/>
          <ac:cxnSpMkLst>
            <pc:docMk/>
            <pc:sldMk cId="374482756" sldId="256"/>
            <ac:cxnSpMk id="42" creationId="{A57C1A16-B8AB-4D99-A195-A38F556A6486}"/>
          </ac:cxnSpMkLst>
        </pc:cxnChg>
        <pc:cxnChg chg="add del">
          <ac:chgData name="Luis Carlos Garcia Arebalo" userId="aa7a0580-11c1-4bc4-bffe-e5d2c8f4d9cd" providerId="ADAL" clId="{BAD2CDD6-F8AA-41DB-8BA3-9BA525FEB7E7}" dt="2024-02-06T09:32:45.294" v="242" actId="26606"/>
          <ac:cxnSpMkLst>
            <pc:docMk/>
            <pc:sldMk cId="374482756" sldId="256"/>
            <ac:cxnSpMk id="44" creationId="{F8A9B20B-D1DD-4573-B5EC-558029519236}"/>
          </ac:cxnSpMkLst>
        </pc:cxnChg>
        <pc:cxnChg chg="add del">
          <ac:chgData name="Luis Carlos Garcia Arebalo" userId="aa7a0580-11c1-4bc4-bffe-e5d2c8f4d9cd" providerId="ADAL" clId="{BAD2CDD6-F8AA-41DB-8BA3-9BA525FEB7E7}" dt="2024-02-06T09:35:34.101" v="344" actId="26606"/>
          <ac:cxnSpMkLst>
            <pc:docMk/>
            <pc:sldMk cId="374482756" sldId="256"/>
            <ac:cxnSpMk id="93" creationId="{64FA5DFF-7FE6-4855-84E6-DFA78EE978BD}"/>
          </ac:cxnSpMkLst>
        </pc:cxnChg>
        <pc:cxnChg chg="add del">
          <ac:chgData name="Luis Carlos Garcia Arebalo" userId="aa7a0580-11c1-4bc4-bffe-e5d2c8f4d9cd" providerId="ADAL" clId="{BAD2CDD6-F8AA-41DB-8BA3-9BA525FEB7E7}" dt="2024-02-06T09:35:34.101" v="344" actId="26606"/>
          <ac:cxnSpMkLst>
            <pc:docMk/>
            <pc:sldMk cId="374482756" sldId="256"/>
            <ac:cxnSpMk id="95" creationId="{2AFD8CBA-54A3-4363-991B-B9C631BBFA74}"/>
          </ac:cxnSpMkLst>
        </pc:cxnChg>
        <pc:cxnChg chg="add del">
          <ac:chgData name="Luis Carlos Garcia Arebalo" userId="aa7a0580-11c1-4bc4-bffe-e5d2c8f4d9cd" providerId="ADAL" clId="{BAD2CDD6-F8AA-41DB-8BA3-9BA525FEB7E7}" dt="2024-02-06T09:35:39.108" v="350" actId="26606"/>
          <ac:cxnSpMkLst>
            <pc:docMk/>
            <pc:sldMk cId="374482756" sldId="256"/>
            <ac:cxnSpMk id="133" creationId="{063B6EC6-D752-4EE7-908B-F8F19E8C7FEA}"/>
          </ac:cxnSpMkLst>
        </pc:cxnChg>
        <pc:cxnChg chg="add del">
          <ac:chgData name="Luis Carlos Garcia Arebalo" userId="aa7a0580-11c1-4bc4-bffe-e5d2c8f4d9cd" providerId="ADAL" clId="{BAD2CDD6-F8AA-41DB-8BA3-9BA525FEB7E7}" dt="2024-02-06T09:35:39.108" v="350" actId="26606"/>
          <ac:cxnSpMkLst>
            <pc:docMk/>
            <pc:sldMk cId="374482756" sldId="256"/>
            <ac:cxnSpMk id="134" creationId="{EFECD4E8-AD3E-4228-82A2-9461958EA94D}"/>
          </ac:cxnSpMkLst>
        </pc:cxnChg>
      </pc:sldChg>
      <pc:sldChg chg="addSp delSp modSp new mod modTransition setBg">
        <pc:chgData name="Luis Carlos Garcia Arebalo" userId="aa7a0580-11c1-4bc4-bffe-e5d2c8f4d9cd" providerId="ADAL" clId="{BAD2CDD6-F8AA-41DB-8BA3-9BA525FEB7E7}" dt="2024-02-06T16:14:38.414" v="2023"/>
        <pc:sldMkLst>
          <pc:docMk/>
          <pc:sldMk cId="1800587865" sldId="257"/>
        </pc:sldMkLst>
        <pc:spChg chg="mod">
          <ac:chgData name="Luis Carlos Garcia Arebalo" userId="aa7a0580-11c1-4bc4-bffe-e5d2c8f4d9cd" providerId="ADAL" clId="{BAD2CDD6-F8AA-41DB-8BA3-9BA525FEB7E7}" dt="2024-02-06T16:10:39.924" v="1758" actId="403"/>
          <ac:spMkLst>
            <pc:docMk/>
            <pc:sldMk cId="1800587865" sldId="257"/>
            <ac:spMk id="2" creationId="{B43DEFD5-8FFA-4057-B161-437C032EA47D}"/>
          </ac:spMkLst>
        </pc:spChg>
        <pc:spChg chg="mod">
          <ac:chgData name="Luis Carlos Garcia Arebalo" userId="aa7a0580-11c1-4bc4-bffe-e5d2c8f4d9cd" providerId="ADAL" clId="{BAD2CDD6-F8AA-41DB-8BA3-9BA525FEB7E7}" dt="2024-02-06T09:40:00.016" v="457" actId="2711"/>
          <ac:spMkLst>
            <pc:docMk/>
            <pc:sldMk cId="1800587865" sldId="257"/>
            <ac:spMk id="3" creationId="{641DB1B7-9FED-4CC8-A2E4-A9DDAED6FE3D}"/>
          </ac:spMkLst>
        </pc:spChg>
        <pc:spChg chg="add del">
          <ac:chgData name="Luis Carlos Garcia Arebalo" userId="aa7a0580-11c1-4bc4-bffe-e5d2c8f4d9cd" providerId="ADAL" clId="{BAD2CDD6-F8AA-41DB-8BA3-9BA525FEB7E7}" dt="2024-02-06T09:36:16.593" v="374" actId="26606"/>
          <ac:spMkLst>
            <pc:docMk/>
            <pc:sldMk cId="1800587865" sldId="257"/>
            <ac:spMk id="8" creationId="{603AE127-802C-459A-A612-DB85B67F0DC0}"/>
          </ac:spMkLst>
        </pc:spChg>
        <pc:spChg chg="add del">
          <ac:chgData name="Luis Carlos Garcia Arebalo" userId="aa7a0580-11c1-4bc4-bffe-e5d2c8f4d9cd" providerId="ADAL" clId="{BAD2CDD6-F8AA-41DB-8BA3-9BA525FEB7E7}" dt="2024-02-06T09:36:16.593" v="374" actId="26606"/>
          <ac:spMkLst>
            <pc:docMk/>
            <pc:sldMk cId="1800587865" sldId="257"/>
            <ac:spMk id="10" creationId="{9323D83D-50D6-4040-A58B-FCEA340F886A}"/>
          </ac:spMkLst>
        </pc:spChg>
        <pc:spChg chg="add del">
          <ac:chgData name="Luis Carlos Garcia Arebalo" userId="aa7a0580-11c1-4bc4-bffe-e5d2c8f4d9cd" providerId="ADAL" clId="{BAD2CDD6-F8AA-41DB-8BA3-9BA525FEB7E7}" dt="2024-02-06T09:36:20.170" v="376" actId="26606"/>
          <ac:spMkLst>
            <pc:docMk/>
            <pc:sldMk cId="1800587865" sldId="257"/>
            <ac:spMk id="13" creationId="{3F088236-D655-4F88-B238-E16762358025}"/>
          </ac:spMkLst>
        </pc:spChg>
        <pc:spChg chg="add del">
          <ac:chgData name="Luis Carlos Garcia Arebalo" userId="aa7a0580-11c1-4bc4-bffe-e5d2c8f4d9cd" providerId="ADAL" clId="{BAD2CDD6-F8AA-41DB-8BA3-9BA525FEB7E7}" dt="2024-02-06T09:36:16.593" v="374" actId="26606"/>
          <ac:spMkLst>
            <pc:docMk/>
            <pc:sldMk cId="1800587865" sldId="257"/>
            <ac:spMk id="14" creationId="{F10FD715-4DCE-4779-B634-EC78315EA213}"/>
          </ac:spMkLst>
        </pc:spChg>
        <pc:spChg chg="add del">
          <ac:chgData name="Luis Carlos Garcia Arebalo" userId="aa7a0580-11c1-4bc4-bffe-e5d2c8f4d9cd" providerId="ADAL" clId="{BAD2CDD6-F8AA-41DB-8BA3-9BA525FEB7E7}" dt="2024-02-06T09:36:20.170" v="376" actId="26606"/>
          <ac:spMkLst>
            <pc:docMk/>
            <pc:sldMk cId="1800587865" sldId="257"/>
            <ac:spMk id="15" creationId="{3DAC0C92-199E-475C-9390-119A9B027276}"/>
          </ac:spMkLst>
        </pc:spChg>
        <pc:spChg chg="add del">
          <ac:chgData name="Luis Carlos Garcia Arebalo" userId="aa7a0580-11c1-4bc4-bffe-e5d2c8f4d9cd" providerId="ADAL" clId="{BAD2CDD6-F8AA-41DB-8BA3-9BA525FEB7E7}" dt="2024-02-06T09:36:20.170" v="376" actId="26606"/>
          <ac:spMkLst>
            <pc:docMk/>
            <pc:sldMk cId="1800587865" sldId="257"/>
            <ac:spMk id="17" creationId="{C4CFB339-0ED8-4FE2-9EF1-6D1375B8499B}"/>
          </ac:spMkLst>
        </pc:spChg>
        <pc:spChg chg="add del">
          <ac:chgData name="Luis Carlos Garcia Arebalo" userId="aa7a0580-11c1-4bc4-bffe-e5d2c8f4d9cd" providerId="ADAL" clId="{BAD2CDD6-F8AA-41DB-8BA3-9BA525FEB7E7}" dt="2024-02-06T09:36:20.170" v="376" actId="26606"/>
          <ac:spMkLst>
            <pc:docMk/>
            <pc:sldMk cId="1800587865" sldId="257"/>
            <ac:spMk id="19" creationId="{31896C80-2069-4431-9C19-83B913734490}"/>
          </ac:spMkLst>
        </pc:spChg>
        <pc:spChg chg="add del">
          <ac:chgData name="Luis Carlos Garcia Arebalo" userId="aa7a0580-11c1-4bc4-bffe-e5d2c8f4d9cd" providerId="ADAL" clId="{BAD2CDD6-F8AA-41DB-8BA3-9BA525FEB7E7}" dt="2024-02-06T09:36:20.170" v="376" actId="26606"/>
          <ac:spMkLst>
            <pc:docMk/>
            <pc:sldMk cId="1800587865" sldId="257"/>
            <ac:spMk id="21" creationId="{BF120A21-0841-4823-B0C4-28AEBCEF9B78}"/>
          </ac:spMkLst>
        </pc:spChg>
        <pc:spChg chg="add del">
          <ac:chgData name="Luis Carlos Garcia Arebalo" userId="aa7a0580-11c1-4bc4-bffe-e5d2c8f4d9cd" providerId="ADAL" clId="{BAD2CDD6-F8AA-41DB-8BA3-9BA525FEB7E7}" dt="2024-02-06T09:36:20.170" v="376" actId="26606"/>
          <ac:spMkLst>
            <pc:docMk/>
            <pc:sldMk cId="1800587865" sldId="257"/>
            <ac:spMk id="23" creationId="{DBB05BAE-BBD3-4289-899F-A6851503C6B0}"/>
          </ac:spMkLst>
        </pc:spChg>
        <pc:spChg chg="add del">
          <ac:chgData name="Luis Carlos Garcia Arebalo" userId="aa7a0580-11c1-4bc4-bffe-e5d2c8f4d9cd" providerId="ADAL" clId="{BAD2CDD6-F8AA-41DB-8BA3-9BA525FEB7E7}" dt="2024-02-06T09:36:20.170" v="376" actId="26606"/>
          <ac:spMkLst>
            <pc:docMk/>
            <pc:sldMk cId="1800587865" sldId="257"/>
            <ac:spMk id="25" creationId="{9874D11C-36F5-4BBE-A490-019A54E953B0}"/>
          </ac:spMkLst>
        </pc:spChg>
        <pc:spChg chg="add">
          <ac:chgData name="Luis Carlos Garcia Arebalo" userId="aa7a0580-11c1-4bc4-bffe-e5d2c8f4d9cd" providerId="ADAL" clId="{BAD2CDD6-F8AA-41DB-8BA3-9BA525FEB7E7}" dt="2024-02-06T09:36:20.179" v="377" actId="26606"/>
          <ac:spMkLst>
            <pc:docMk/>
            <pc:sldMk cId="1800587865" sldId="257"/>
            <ac:spMk id="27" creationId="{603AE127-802C-459A-A612-DB85B67F0DC0}"/>
          </ac:spMkLst>
        </pc:spChg>
        <pc:spChg chg="add">
          <ac:chgData name="Luis Carlos Garcia Arebalo" userId="aa7a0580-11c1-4bc4-bffe-e5d2c8f4d9cd" providerId="ADAL" clId="{BAD2CDD6-F8AA-41DB-8BA3-9BA525FEB7E7}" dt="2024-02-06T09:36:20.179" v="377" actId="26606"/>
          <ac:spMkLst>
            <pc:docMk/>
            <pc:sldMk cId="1800587865" sldId="257"/>
            <ac:spMk id="28" creationId="{9323D83D-50D6-4040-A58B-FCEA340F886A}"/>
          </ac:spMkLst>
        </pc:spChg>
        <pc:spChg chg="add">
          <ac:chgData name="Luis Carlos Garcia Arebalo" userId="aa7a0580-11c1-4bc4-bffe-e5d2c8f4d9cd" providerId="ADAL" clId="{BAD2CDD6-F8AA-41DB-8BA3-9BA525FEB7E7}" dt="2024-02-06T09:36:20.179" v="377" actId="26606"/>
          <ac:spMkLst>
            <pc:docMk/>
            <pc:sldMk cId="1800587865" sldId="257"/>
            <ac:spMk id="30" creationId="{F10FD715-4DCE-4779-B634-EC78315EA213}"/>
          </ac:spMkLst>
        </pc:spChg>
        <pc:picChg chg="add del">
          <ac:chgData name="Luis Carlos Garcia Arebalo" userId="aa7a0580-11c1-4bc4-bffe-e5d2c8f4d9cd" providerId="ADAL" clId="{BAD2CDD6-F8AA-41DB-8BA3-9BA525FEB7E7}" dt="2024-02-06T09:36:20.170" v="376" actId="26606"/>
          <ac:picMkLst>
            <pc:docMk/>
            <pc:sldMk cId="1800587865" sldId="257"/>
            <ac:picMk id="5" creationId="{1B78015B-974D-CF3F-E1C3-0E427B759FCA}"/>
          </ac:picMkLst>
        </pc:picChg>
        <pc:cxnChg chg="add del">
          <ac:chgData name="Luis Carlos Garcia Arebalo" userId="aa7a0580-11c1-4bc4-bffe-e5d2c8f4d9cd" providerId="ADAL" clId="{BAD2CDD6-F8AA-41DB-8BA3-9BA525FEB7E7}" dt="2024-02-06T09:36:20.170" v="376" actId="26606"/>
          <ac:cxnSpMkLst>
            <pc:docMk/>
            <pc:sldMk cId="1800587865" sldId="257"/>
            <ac:cxnSpMk id="9" creationId="{64FA5DFF-7FE6-4855-84E6-DFA78EE978BD}"/>
          </ac:cxnSpMkLst>
        </pc:cxnChg>
        <pc:cxnChg chg="add del">
          <ac:chgData name="Luis Carlos Garcia Arebalo" userId="aa7a0580-11c1-4bc4-bffe-e5d2c8f4d9cd" providerId="ADAL" clId="{BAD2CDD6-F8AA-41DB-8BA3-9BA525FEB7E7}" dt="2024-02-06T09:36:20.170" v="376" actId="26606"/>
          <ac:cxnSpMkLst>
            <pc:docMk/>
            <pc:sldMk cId="1800587865" sldId="257"/>
            <ac:cxnSpMk id="11" creationId="{2AFD8CBA-54A3-4363-991B-B9C631BBFA74}"/>
          </ac:cxnSpMkLst>
        </pc:cxnChg>
        <pc:cxnChg chg="add del">
          <ac:chgData name="Luis Carlos Garcia Arebalo" userId="aa7a0580-11c1-4bc4-bffe-e5d2c8f4d9cd" providerId="ADAL" clId="{BAD2CDD6-F8AA-41DB-8BA3-9BA525FEB7E7}" dt="2024-02-06T09:36:16.593" v="374" actId="26606"/>
          <ac:cxnSpMkLst>
            <pc:docMk/>
            <pc:sldMk cId="1800587865" sldId="257"/>
            <ac:cxnSpMk id="12" creationId="{1A1FE6BB-DFB2-4080-9B5E-076EF5DDE67B}"/>
          </ac:cxnSpMkLst>
        </pc:cxnChg>
        <pc:cxnChg chg="add">
          <ac:chgData name="Luis Carlos Garcia Arebalo" userId="aa7a0580-11c1-4bc4-bffe-e5d2c8f4d9cd" providerId="ADAL" clId="{BAD2CDD6-F8AA-41DB-8BA3-9BA525FEB7E7}" dt="2024-02-06T09:36:20.179" v="377" actId="26606"/>
          <ac:cxnSpMkLst>
            <pc:docMk/>
            <pc:sldMk cId="1800587865" sldId="257"/>
            <ac:cxnSpMk id="29" creationId="{1A1FE6BB-DFB2-4080-9B5E-076EF5DDE67B}"/>
          </ac:cxnSpMkLst>
        </pc:cxnChg>
      </pc:sldChg>
      <pc:sldChg chg="addSp delSp modSp new mod modTransition setBg">
        <pc:chgData name="Luis Carlos Garcia Arebalo" userId="aa7a0580-11c1-4bc4-bffe-e5d2c8f4d9cd" providerId="ADAL" clId="{BAD2CDD6-F8AA-41DB-8BA3-9BA525FEB7E7}" dt="2024-02-06T16:14:40.381" v="2024"/>
        <pc:sldMkLst>
          <pc:docMk/>
          <pc:sldMk cId="223255019" sldId="258"/>
        </pc:sldMkLst>
        <pc:spChg chg="mod ord">
          <ac:chgData name="Luis Carlos Garcia Arebalo" userId="aa7a0580-11c1-4bc4-bffe-e5d2c8f4d9cd" providerId="ADAL" clId="{BAD2CDD6-F8AA-41DB-8BA3-9BA525FEB7E7}" dt="2024-02-06T09:37:02.989" v="407" actId="26606"/>
          <ac:spMkLst>
            <pc:docMk/>
            <pc:sldMk cId="223255019" sldId="258"/>
            <ac:spMk id="2" creationId="{1941E215-6C03-425B-BA1B-83EE9443AB84}"/>
          </ac:spMkLst>
        </pc:spChg>
        <pc:spChg chg="del">
          <ac:chgData name="Luis Carlos Garcia Arebalo" userId="aa7a0580-11c1-4bc4-bffe-e5d2c8f4d9cd" providerId="ADAL" clId="{BAD2CDD6-F8AA-41DB-8BA3-9BA525FEB7E7}" dt="2024-02-06T09:36:53.569" v="402"/>
          <ac:spMkLst>
            <pc:docMk/>
            <pc:sldMk cId="223255019" sldId="258"/>
            <ac:spMk id="3" creationId="{F1005049-9D28-4087-958F-7F6CD953928B}"/>
          </ac:spMkLst>
        </pc:spChg>
        <pc:spChg chg="add del">
          <ac:chgData name="Luis Carlos Garcia Arebalo" userId="aa7a0580-11c1-4bc4-bffe-e5d2c8f4d9cd" providerId="ADAL" clId="{BAD2CDD6-F8AA-41DB-8BA3-9BA525FEB7E7}" dt="2024-02-06T09:37:02.987" v="406" actId="26606"/>
          <ac:spMkLst>
            <pc:docMk/>
            <pc:sldMk cId="223255019" sldId="258"/>
            <ac:spMk id="9" creationId="{B12B3BB4-DFA7-D39E-FFFB-C2936F356997}"/>
          </ac:spMkLst>
        </pc:spChg>
        <pc:spChg chg="add del">
          <ac:chgData name="Luis Carlos Garcia Arebalo" userId="aa7a0580-11c1-4bc4-bffe-e5d2c8f4d9cd" providerId="ADAL" clId="{BAD2CDD6-F8AA-41DB-8BA3-9BA525FEB7E7}" dt="2024-02-06T09:37:02.987" v="406" actId="26606"/>
          <ac:spMkLst>
            <pc:docMk/>
            <pc:sldMk cId="223255019" sldId="258"/>
            <ac:spMk id="16" creationId="{3F088236-D655-4F88-B238-E16762358025}"/>
          </ac:spMkLst>
        </pc:spChg>
        <pc:spChg chg="add del">
          <ac:chgData name="Luis Carlos Garcia Arebalo" userId="aa7a0580-11c1-4bc4-bffe-e5d2c8f4d9cd" providerId="ADAL" clId="{BAD2CDD6-F8AA-41DB-8BA3-9BA525FEB7E7}" dt="2024-02-06T09:37:02.987" v="406" actId="26606"/>
          <ac:spMkLst>
            <pc:docMk/>
            <pc:sldMk cId="223255019" sldId="258"/>
            <ac:spMk id="18" creationId="{3DAC0C92-199E-475C-9390-119A9B027276}"/>
          </ac:spMkLst>
        </pc:spChg>
        <pc:spChg chg="add del">
          <ac:chgData name="Luis Carlos Garcia Arebalo" userId="aa7a0580-11c1-4bc4-bffe-e5d2c8f4d9cd" providerId="ADAL" clId="{BAD2CDD6-F8AA-41DB-8BA3-9BA525FEB7E7}" dt="2024-02-06T09:37:02.987" v="406" actId="26606"/>
          <ac:spMkLst>
            <pc:docMk/>
            <pc:sldMk cId="223255019" sldId="258"/>
            <ac:spMk id="20" creationId="{C4CFB339-0ED8-4FE2-9EF1-6D1375B8499B}"/>
          </ac:spMkLst>
        </pc:spChg>
        <pc:spChg chg="add del">
          <ac:chgData name="Luis Carlos Garcia Arebalo" userId="aa7a0580-11c1-4bc4-bffe-e5d2c8f4d9cd" providerId="ADAL" clId="{BAD2CDD6-F8AA-41DB-8BA3-9BA525FEB7E7}" dt="2024-02-06T09:37:02.987" v="406" actId="26606"/>
          <ac:spMkLst>
            <pc:docMk/>
            <pc:sldMk cId="223255019" sldId="258"/>
            <ac:spMk id="22" creationId="{31896C80-2069-4431-9C19-83B913734490}"/>
          </ac:spMkLst>
        </pc:spChg>
        <pc:spChg chg="add del">
          <ac:chgData name="Luis Carlos Garcia Arebalo" userId="aa7a0580-11c1-4bc4-bffe-e5d2c8f4d9cd" providerId="ADAL" clId="{BAD2CDD6-F8AA-41DB-8BA3-9BA525FEB7E7}" dt="2024-02-06T09:37:02.987" v="406" actId="26606"/>
          <ac:spMkLst>
            <pc:docMk/>
            <pc:sldMk cId="223255019" sldId="258"/>
            <ac:spMk id="24" creationId="{BF120A21-0841-4823-B0C4-28AEBCEF9B78}"/>
          </ac:spMkLst>
        </pc:spChg>
        <pc:spChg chg="add del">
          <ac:chgData name="Luis Carlos Garcia Arebalo" userId="aa7a0580-11c1-4bc4-bffe-e5d2c8f4d9cd" providerId="ADAL" clId="{BAD2CDD6-F8AA-41DB-8BA3-9BA525FEB7E7}" dt="2024-02-06T09:37:02.987" v="406" actId="26606"/>
          <ac:spMkLst>
            <pc:docMk/>
            <pc:sldMk cId="223255019" sldId="258"/>
            <ac:spMk id="26" creationId="{DBB05BAE-BBD3-4289-899F-A6851503C6B0}"/>
          </ac:spMkLst>
        </pc:spChg>
        <pc:spChg chg="add del">
          <ac:chgData name="Luis Carlos Garcia Arebalo" userId="aa7a0580-11c1-4bc4-bffe-e5d2c8f4d9cd" providerId="ADAL" clId="{BAD2CDD6-F8AA-41DB-8BA3-9BA525FEB7E7}" dt="2024-02-06T09:37:02.987" v="406" actId="26606"/>
          <ac:spMkLst>
            <pc:docMk/>
            <pc:sldMk cId="223255019" sldId="258"/>
            <ac:spMk id="28" creationId="{9874D11C-36F5-4BBE-A490-019A54E953B0}"/>
          </ac:spMkLst>
        </pc:spChg>
        <pc:spChg chg="add del">
          <ac:chgData name="Luis Carlos Garcia Arebalo" userId="aa7a0580-11c1-4bc4-bffe-e5d2c8f4d9cd" providerId="ADAL" clId="{BAD2CDD6-F8AA-41DB-8BA3-9BA525FEB7E7}" dt="2024-02-06T09:37:11.838" v="408" actId="478"/>
          <ac:spMkLst>
            <pc:docMk/>
            <pc:sldMk cId="223255019" sldId="258"/>
            <ac:spMk id="30" creationId="{FEE7D9C9-0303-20DE-D671-C6AA5FC8521B}"/>
          </ac:spMkLst>
        </pc:spChg>
        <pc:picChg chg="add mod">
          <ac:chgData name="Luis Carlos Garcia Arebalo" userId="aa7a0580-11c1-4bc4-bffe-e5d2c8f4d9cd" providerId="ADAL" clId="{BAD2CDD6-F8AA-41DB-8BA3-9BA525FEB7E7}" dt="2024-02-06T16:11:48.800" v="1901" actId="1076"/>
          <ac:picMkLst>
            <pc:docMk/>
            <pc:sldMk cId="223255019" sldId="258"/>
            <ac:picMk id="5" creationId="{9223C753-906D-47DE-8495-50852CABD909}"/>
          </ac:picMkLst>
        </pc:picChg>
        <pc:cxnChg chg="add del">
          <ac:chgData name="Luis Carlos Garcia Arebalo" userId="aa7a0580-11c1-4bc4-bffe-e5d2c8f4d9cd" providerId="ADAL" clId="{BAD2CDD6-F8AA-41DB-8BA3-9BA525FEB7E7}" dt="2024-02-06T09:37:02.987" v="406" actId="26606"/>
          <ac:cxnSpMkLst>
            <pc:docMk/>
            <pc:sldMk cId="223255019" sldId="258"/>
            <ac:cxnSpMk id="12" creationId="{64FA5DFF-7FE6-4855-84E6-DFA78EE978BD}"/>
          </ac:cxnSpMkLst>
        </pc:cxnChg>
        <pc:cxnChg chg="add del">
          <ac:chgData name="Luis Carlos Garcia Arebalo" userId="aa7a0580-11c1-4bc4-bffe-e5d2c8f4d9cd" providerId="ADAL" clId="{BAD2CDD6-F8AA-41DB-8BA3-9BA525FEB7E7}" dt="2024-02-06T09:37:02.987" v="406" actId="26606"/>
          <ac:cxnSpMkLst>
            <pc:docMk/>
            <pc:sldMk cId="223255019" sldId="258"/>
            <ac:cxnSpMk id="14" creationId="{2AFD8CBA-54A3-4363-991B-B9C631BBFA74}"/>
          </ac:cxnSpMkLst>
        </pc:cxnChg>
      </pc:sldChg>
      <pc:sldChg chg="addSp delSp modSp new mod modTransition setBg">
        <pc:chgData name="Luis Carlos Garcia Arebalo" userId="aa7a0580-11c1-4bc4-bffe-e5d2c8f4d9cd" providerId="ADAL" clId="{BAD2CDD6-F8AA-41DB-8BA3-9BA525FEB7E7}" dt="2024-02-06T16:14:41.870" v="2025"/>
        <pc:sldMkLst>
          <pc:docMk/>
          <pc:sldMk cId="384368689" sldId="259"/>
        </pc:sldMkLst>
        <pc:spChg chg="mod ord">
          <ac:chgData name="Luis Carlos Garcia Arebalo" userId="aa7a0580-11c1-4bc4-bffe-e5d2c8f4d9cd" providerId="ADAL" clId="{BAD2CDD6-F8AA-41DB-8BA3-9BA525FEB7E7}" dt="2024-02-06T10:19:38.431" v="857" actId="26606"/>
          <ac:spMkLst>
            <pc:docMk/>
            <pc:sldMk cId="384368689" sldId="259"/>
            <ac:spMk id="2" creationId="{CC330804-DC92-47AF-B901-57924FCB422B}"/>
          </ac:spMkLst>
        </pc:spChg>
        <pc:spChg chg="del">
          <ac:chgData name="Luis Carlos Garcia Arebalo" userId="aa7a0580-11c1-4bc4-bffe-e5d2c8f4d9cd" providerId="ADAL" clId="{BAD2CDD6-F8AA-41DB-8BA3-9BA525FEB7E7}" dt="2024-02-06T09:41:44.782" v="517"/>
          <ac:spMkLst>
            <pc:docMk/>
            <pc:sldMk cId="384368689" sldId="259"/>
            <ac:spMk id="3" creationId="{733555E8-4B71-4B4D-811C-DA616B433644}"/>
          </ac:spMkLst>
        </pc:spChg>
        <pc:spChg chg="add del mod ord">
          <ac:chgData name="Luis Carlos Garcia Arebalo" userId="aa7a0580-11c1-4bc4-bffe-e5d2c8f4d9cd" providerId="ADAL" clId="{BAD2CDD6-F8AA-41DB-8BA3-9BA525FEB7E7}" dt="2024-02-06T10:04:43.660" v="835" actId="478"/>
          <ac:spMkLst>
            <pc:docMk/>
            <pc:sldMk cId="384368689" sldId="259"/>
            <ac:spMk id="5" creationId="{CDE7C9E3-BD56-43BD-AED3-CBB47D387394}"/>
          </ac:spMkLst>
        </pc:spChg>
        <pc:spChg chg="add del">
          <ac:chgData name="Luis Carlos Garcia Arebalo" userId="aa7a0580-11c1-4bc4-bffe-e5d2c8f4d9cd" providerId="ADAL" clId="{BAD2CDD6-F8AA-41DB-8BA3-9BA525FEB7E7}" dt="2024-02-06T09:42:03.347" v="519"/>
          <ac:spMkLst>
            <pc:docMk/>
            <pc:sldMk cId="384368689" sldId="259"/>
            <ac:spMk id="8" creationId="{B2BD792D-8A94-EAAA-2C4D-01AE30979D7A}"/>
          </ac:spMkLst>
        </pc:spChg>
        <pc:spChg chg="add del">
          <ac:chgData name="Luis Carlos Garcia Arebalo" userId="aa7a0580-11c1-4bc4-bffe-e5d2c8f4d9cd" providerId="ADAL" clId="{BAD2CDD6-F8AA-41DB-8BA3-9BA525FEB7E7}" dt="2024-02-06T09:43:56.010" v="568"/>
          <ac:spMkLst>
            <pc:docMk/>
            <pc:sldMk cId="384368689" sldId="259"/>
            <ac:spMk id="11" creationId="{C181087C-B987-19DC-EB19-BCDFF4ABCDB7}"/>
          </ac:spMkLst>
        </pc:spChg>
        <pc:spChg chg="add del mod">
          <ac:chgData name="Luis Carlos Garcia Arebalo" userId="aa7a0580-11c1-4bc4-bffe-e5d2c8f4d9cd" providerId="ADAL" clId="{BAD2CDD6-F8AA-41DB-8BA3-9BA525FEB7E7}" dt="2024-02-06T10:05:00.794" v="841"/>
          <ac:spMkLst>
            <pc:docMk/>
            <pc:sldMk cId="384368689" sldId="259"/>
            <ac:spMk id="13" creationId="{90AF6C0C-8C11-40BD-9774-03EB64BB4CFD}"/>
          </ac:spMkLst>
        </pc:spChg>
        <pc:spChg chg="add del">
          <ac:chgData name="Luis Carlos Garcia Arebalo" userId="aa7a0580-11c1-4bc4-bffe-e5d2c8f4d9cd" providerId="ADAL" clId="{BAD2CDD6-F8AA-41DB-8BA3-9BA525FEB7E7}" dt="2024-02-06T09:45:56.795" v="617" actId="26606"/>
          <ac:spMkLst>
            <pc:docMk/>
            <pc:sldMk cId="384368689" sldId="259"/>
            <ac:spMk id="15" creationId="{EFA93DD7-93F1-4CE0-A9C0-EB7584EC192B}"/>
          </ac:spMkLst>
        </pc:spChg>
        <pc:spChg chg="add del">
          <ac:chgData name="Luis Carlos Garcia Arebalo" userId="aa7a0580-11c1-4bc4-bffe-e5d2c8f4d9cd" providerId="ADAL" clId="{BAD2CDD6-F8AA-41DB-8BA3-9BA525FEB7E7}" dt="2024-02-06T10:19:41.369" v="858" actId="478"/>
          <ac:spMkLst>
            <pc:docMk/>
            <pc:sldMk cId="384368689" sldId="259"/>
            <ac:spMk id="35" creationId="{B3B0BD0D-68F1-761D-A412-A1C12D88CA62}"/>
          </ac:spMkLst>
        </pc:spChg>
        <pc:spChg chg="add del">
          <ac:chgData name="Luis Carlos Garcia Arebalo" userId="aa7a0580-11c1-4bc4-bffe-e5d2c8f4d9cd" providerId="ADAL" clId="{BAD2CDD6-F8AA-41DB-8BA3-9BA525FEB7E7}" dt="2024-02-06T10:05:17.517" v="847" actId="26606"/>
          <ac:spMkLst>
            <pc:docMk/>
            <pc:sldMk cId="384368689" sldId="259"/>
            <ac:spMk id="37" creationId="{AB79334A-F5E2-4A93-E8DF-AB94307DD2E2}"/>
          </ac:spMkLst>
        </pc:spChg>
        <pc:spChg chg="add del">
          <ac:chgData name="Luis Carlos Garcia Arebalo" userId="aa7a0580-11c1-4bc4-bffe-e5d2c8f4d9cd" providerId="ADAL" clId="{BAD2CDD6-F8AA-41DB-8BA3-9BA525FEB7E7}" dt="2024-02-06T10:05:20.825" v="849" actId="26606"/>
          <ac:spMkLst>
            <pc:docMk/>
            <pc:sldMk cId="384368689" sldId="259"/>
            <ac:spMk id="39" creationId="{3F9EED51-B56C-5979-A39C-7A803437D711}"/>
          </ac:spMkLst>
        </pc:spChg>
        <pc:spChg chg="add del">
          <ac:chgData name="Luis Carlos Garcia Arebalo" userId="aa7a0580-11c1-4bc4-bffe-e5d2c8f4d9cd" providerId="ADAL" clId="{BAD2CDD6-F8AA-41DB-8BA3-9BA525FEB7E7}" dt="2024-02-06T10:19:29.133" v="855"/>
          <ac:spMkLst>
            <pc:docMk/>
            <pc:sldMk cId="384368689" sldId="259"/>
            <ac:spMk id="41" creationId="{A2461201-171A-F1FC-C24D-157386FAA21F}"/>
          </ac:spMkLst>
        </pc:spChg>
        <pc:grpChg chg="add del">
          <ac:chgData name="Luis Carlos Garcia Arebalo" userId="aa7a0580-11c1-4bc4-bffe-e5d2c8f4d9cd" providerId="ADAL" clId="{BAD2CDD6-F8AA-41DB-8BA3-9BA525FEB7E7}" dt="2024-02-06T09:45:56.795" v="617" actId="26606"/>
          <ac:grpSpMkLst>
            <pc:docMk/>
            <pc:sldMk cId="384368689" sldId="259"/>
            <ac:grpSpMk id="21" creationId="{F9505495-9520-4053-A869-64D132584D1A}"/>
          </ac:grpSpMkLst>
        </pc:grpChg>
        <pc:grpChg chg="add del">
          <ac:chgData name="Luis Carlos Garcia Arebalo" userId="aa7a0580-11c1-4bc4-bffe-e5d2c8f4d9cd" providerId="ADAL" clId="{BAD2CDD6-F8AA-41DB-8BA3-9BA525FEB7E7}" dt="2024-02-06T10:05:10.472" v="843" actId="26606"/>
          <ac:grpSpMkLst>
            <pc:docMk/>
            <pc:sldMk cId="384368689" sldId="259"/>
            <ac:grpSpMk id="38" creationId="{B4DE830A-B531-4A3B-96F6-0ECE88B08555}"/>
          </ac:grpSpMkLst>
        </pc:grpChg>
        <pc:grpChg chg="add del">
          <ac:chgData name="Luis Carlos Garcia Arebalo" userId="aa7a0580-11c1-4bc4-bffe-e5d2c8f4d9cd" providerId="ADAL" clId="{BAD2CDD6-F8AA-41DB-8BA3-9BA525FEB7E7}" dt="2024-02-06T10:05:10.886" v="845" actId="26606"/>
          <ac:grpSpMkLst>
            <pc:docMk/>
            <pc:sldMk cId="384368689" sldId="259"/>
            <ac:grpSpMk id="50" creationId="{B4DE830A-B531-4A3B-96F6-0ECE88B08555}"/>
          </ac:grpSpMkLst>
        </pc:grpChg>
        <pc:picChg chg="add del mod ord">
          <ac:chgData name="Luis Carlos Garcia Arebalo" userId="aa7a0580-11c1-4bc4-bffe-e5d2c8f4d9cd" providerId="ADAL" clId="{BAD2CDD6-F8AA-41DB-8BA3-9BA525FEB7E7}" dt="2024-02-06T10:04:53.181" v="840" actId="21"/>
          <ac:picMkLst>
            <pc:docMk/>
            <pc:sldMk cId="384368689" sldId="259"/>
            <ac:picMk id="4" creationId="{D823A0B0-BDC1-4F7F-A71F-EE167296860D}"/>
          </ac:picMkLst>
        </pc:picChg>
        <pc:picChg chg="add del mod ord">
          <ac:chgData name="Luis Carlos Garcia Arebalo" userId="aa7a0580-11c1-4bc4-bffe-e5d2c8f4d9cd" providerId="ADAL" clId="{BAD2CDD6-F8AA-41DB-8BA3-9BA525FEB7E7}" dt="2024-02-06T10:04:45.801" v="837" actId="478"/>
          <ac:picMkLst>
            <pc:docMk/>
            <pc:sldMk cId="384368689" sldId="259"/>
            <ac:picMk id="6" creationId="{142E060B-B04F-4627-B79F-5940AE849245}"/>
          </ac:picMkLst>
        </pc:picChg>
        <pc:picChg chg="add del mod ord">
          <ac:chgData name="Luis Carlos Garcia Arebalo" userId="aa7a0580-11c1-4bc4-bffe-e5d2c8f4d9cd" providerId="ADAL" clId="{BAD2CDD6-F8AA-41DB-8BA3-9BA525FEB7E7}" dt="2024-02-06T10:04:46.529" v="838" actId="478"/>
          <ac:picMkLst>
            <pc:docMk/>
            <pc:sldMk cId="384368689" sldId="259"/>
            <ac:picMk id="7" creationId="{B9B081CA-EDB0-4EF6-8A27-4B69FDC2EC7E}"/>
          </ac:picMkLst>
        </pc:picChg>
        <pc:picChg chg="add mod">
          <ac:chgData name="Luis Carlos Garcia Arebalo" userId="aa7a0580-11c1-4bc4-bffe-e5d2c8f4d9cd" providerId="ADAL" clId="{BAD2CDD6-F8AA-41DB-8BA3-9BA525FEB7E7}" dt="2024-02-06T09:43:50.655" v="567"/>
          <ac:picMkLst>
            <pc:docMk/>
            <pc:sldMk cId="384368689" sldId="259"/>
            <ac:picMk id="9" creationId="{D38C9348-1BFD-4D2B-9781-399DD9B41C38}"/>
          </ac:picMkLst>
        </pc:picChg>
        <pc:picChg chg="add del mod ord">
          <ac:chgData name="Luis Carlos Garcia Arebalo" userId="aa7a0580-11c1-4bc4-bffe-e5d2c8f4d9cd" providerId="ADAL" clId="{BAD2CDD6-F8AA-41DB-8BA3-9BA525FEB7E7}" dt="2024-02-06T10:04:44.549" v="836" actId="478"/>
          <ac:picMkLst>
            <pc:docMk/>
            <pc:sldMk cId="384368689" sldId="259"/>
            <ac:picMk id="10" creationId="{DC4121FA-7543-4427-AAE0-337EF16351F3}"/>
          </ac:picMkLst>
        </pc:picChg>
        <pc:picChg chg="add mod">
          <ac:chgData name="Luis Carlos Garcia Arebalo" userId="aa7a0580-11c1-4bc4-bffe-e5d2c8f4d9cd" providerId="ADAL" clId="{BAD2CDD6-F8AA-41DB-8BA3-9BA525FEB7E7}" dt="2024-02-06T10:21:23.446" v="876" actId="1076"/>
          <ac:picMkLst>
            <pc:docMk/>
            <pc:sldMk cId="384368689" sldId="259"/>
            <ac:picMk id="14" creationId="{45382062-F8E0-4652-90BE-F9BBBAFADE88}"/>
          </ac:picMkLst>
        </pc:picChg>
        <pc:picChg chg="add del mod">
          <ac:chgData name="Luis Carlos Garcia Arebalo" userId="aa7a0580-11c1-4bc4-bffe-e5d2c8f4d9cd" providerId="ADAL" clId="{BAD2CDD6-F8AA-41DB-8BA3-9BA525FEB7E7}" dt="2024-02-06T10:21:20.025" v="875" actId="478"/>
          <ac:picMkLst>
            <pc:docMk/>
            <pc:sldMk cId="384368689" sldId="259"/>
            <ac:picMk id="16" creationId="{64086398-285C-4FFD-B99B-E2666ADF707C}"/>
          </ac:picMkLst>
        </pc:picChg>
        <pc:picChg chg="add del mod">
          <ac:chgData name="Luis Carlos Garcia Arebalo" userId="aa7a0580-11c1-4bc4-bffe-e5d2c8f4d9cd" providerId="ADAL" clId="{BAD2CDD6-F8AA-41DB-8BA3-9BA525FEB7E7}" dt="2024-02-06T09:49:17.805" v="653" actId="478"/>
          <ac:picMkLst>
            <pc:docMk/>
            <pc:sldMk cId="384368689" sldId="259"/>
            <ac:picMk id="32" creationId="{5443038F-54C7-4D6F-861B-5C7B18994609}"/>
          </ac:picMkLst>
        </pc:picChg>
        <pc:picChg chg="add mod ord">
          <ac:chgData name="Luis Carlos Garcia Arebalo" userId="aa7a0580-11c1-4bc4-bffe-e5d2c8f4d9cd" providerId="ADAL" clId="{BAD2CDD6-F8AA-41DB-8BA3-9BA525FEB7E7}" dt="2024-02-06T16:07:35.729" v="1686" actId="14861"/>
          <ac:picMkLst>
            <pc:docMk/>
            <pc:sldMk cId="384368689" sldId="259"/>
            <ac:picMk id="33" creationId="{F248C6DC-75D2-4334-B788-583A49BF0447}"/>
          </ac:picMkLst>
        </pc:picChg>
        <pc:cxnChg chg="add del">
          <ac:chgData name="Luis Carlos Garcia Arebalo" userId="aa7a0580-11c1-4bc4-bffe-e5d2c8f4d9cd" providerId="ADAL" clId="{BAD2CDD6-F8AA-41DB-8BA3-9BA525FEB7E7}" dt="2024-02-06T09:45:56.795" v="617" actId="26606"/>
          <ac:cxnSpMkLst>
            <pc:docMk/>
            <pc:sldMk cId="384368689" sldId="259"/>
            <ac:cxnSpMk id="17" creationId="{CBAE7D61-C468-452B-AD40-2FD6365B4842}"/>
          </ac:cxnSpMkLst>
        </pc:cxnChg>
        <pc:cxnChg chg="add del">
          <ac:chgData name="Luis Carlos Garcia Arebalo" userId="aa7a0580-11c1-4bc4-bffe-e5d2c8f4d9cd" providerId="ADAL" clId="{BAD2CDD6-F8AA-41DB-8BA3-9BA525FEB7E7}" dt="2024-02-06T09:45:56.795" v="617" actId="26606"/>
          <ac:cxnSpMkLst>
            <pc:docMk/>
            <pc:sldMk cId="384368689" sldId="259"/>
            <ac:cxnSpMk id="19" creationId="{7D8C0890-7680-4FCD-B337-24D18C1B754F}"/>
          </ac:cxnSpMkLst>
        </pc:cxnChg>
      </pc:sldChg>
      <pc:sldChg chg="new del">
        <pc:chgData name="Luis Carlos Garcia Arebalo" userId="aa7a0580-11c1-4bc4-bffe-e5d2c8f4d9cd" providerId="ADAL" clId="{BAD2CDD6-F8AA-41DB-8BA3-9BA525FEB7E7}" dt="2024-02-06T09:49:41.338" v="656" actId="47"/>
        <pc:sldMkLst>
          <pc:docMk/>
          <pc:sldMk cId="2993133493" sldId="260"/>
        </pc:sldMkLst>
      </pc:sldChg>
      <pc:sldChg chg="addSp delSp modSp new del mod">
        <pc:chgData name="Luis Carlos Garcia Arebalo" userId="aa7a0580-11c1-4bc4-bffe-e5d2c8f4d9cd" providerId="ADAL" clId="{BAD2CDD6-F8AA-41DB-8BA3-9BA525FEB7E7}" dt="2024-02-06T10:01:19.446" v="826" actId="47"/>
        <pc:sldMkLst>
          <pc:docMk/>
          <pc:sldMk cId="363990693" sldId="261"/>
        </pc:sldMkLst>
        <pc:spChg chg="mod">
          <ac:chgData name="Luis Carlos Garcia Arebalo" userId="aa7a0580-11c1-4bc4-bffe-e5d2c8f4d9cd" providerId="ADAL" clId="{BAD2CDD6-F8AA-41DB-8BA3-9BA525FEB7E7}" dt="2024-02-06T09:51:11.400" v="691" actId="14100"/>
          <ac:spMkLst>
            <pc:docMk/>
            <pc:sldMk cId="363990693" sldId="261"/>
            <ac:spMk id="2" creationId="{F15646FD-EFEC-43C8-890C-C945A1B2D2A1}"/>
          </ac:spMkLst>
        </pc:spChg>
        <pc:spChg chg="mod">
          <ac:chgData name="Luis Carlos Garcia Arebalo" userId="aa7a0580-11c1-4bc4-bffe-e5d2c8f4d9cd" providerId="ADAL" clId="{BAD2CDD6-F8AA-41DB-8BA3-9BA525FEB7E7}" dt="2024-02-06T09:51:16.746" v="692" actId="1076"/>
          <ac:spMkLst>
            <pc:docMk/>
            <pc:sldMk cId="363990693" sldId="261"/>
            <ac:spMk id="3" creationId="{094DC12E-1687-4671-B358-40762E79E5B9}"/>
          </ac:spMkLst>
        </pc:spChg>
        <pc:spChg chg="del">
          <ac:chgData name="Luis Carlos Garcia Arebalo" userId="aa7a0580-11c1-4bc4-bffe-e5d2c8f4d9cd" providerId="ADAL" clId="{BAD2CDD6-F8AA-41DB-8BA3-9BA525FEB7E7}" dt="2024-02-06T09:50:09.802" v="677"/>
          <ac:spMkLst>
            <pc:docMk/>
            <pc:sldMk cId="363990693" sldId="261"/>
            <ac:spMk id="4" creationId="{11654264-C295-420C-B4D4-EE926EB603D4}"/>
          </ac:spMkLst>
        </pc:spChg>
        <pc:spChg chg="mod">
          <ac:chgData name="Luis Carlos Garcia Arebalo" userId="aa7a0580-11c1-4bc4-bffe-e5d2c8f4d9cd" providerId="ADAL" clId="{BAD2CDD6-F8AA-41DB-8BA3-9BA525FEB7E7}" dt="2024-02-06T09:51:22.238" v="693" actId="1076"/>
          <ac:spMkLst>
            <pc:docMk/>
            <pc:sldMk cId="363990693" sldId="261"/>
            <ac:spMk id="5" creationId="{2836407A-7801-433C-87AC-666FA4B57770}"/>
          </ac:spMkLst>
        </pc:spChg>
        <pc:spChg chg="del">
          <ac:chgData name="Luis Carlos Garcia Arebalo" userId="aa7a0580-11c1-4bc4-bffe-e5d2c8f4d9cd" providerId="ADAL" clId="{BAD2CDD6-F8AA-41DB-8BA3-9BA525FEB7E7}" dt="2024-02-06T09:50:15.438" v="678"/>
          <ac:spMkLst>
            <pc:docMk/>
            <pc:sldMk cId="363990693" sldId="261"/>
            <ac:spMk id="6" creationId="{062DC52C-4938-4379-9A17-360FDBD22393}"/>
          </ac:spMkLst>
        </pc:spChg>
        <pc:spChg chg="add del mod">
          <ac:chgData name="Luis Carlos Garcia Arebalo" userId="aa7a0580-11c1-4bc4-bffe-e5d2c8f4d9cd" providerId="ADAL" clId="{BAD2CDD6-F8AA-41DB-8BA3-9BA525FEB7E7}" dt="2024-02-06T09:53:02.141" v="726"/>
          <ac:spMkLst>
            <pc:docMk/>
            <pc:sldMk cId="363990693" sldId="261"/>
            <ac:spMk id="9" creationId="{E6D412B3-C9F0-4A34-AB08-EFF8EE070C50}"/>
          </ac:spMkLst>
        </pc:spChg>
        <pc:spChg chg="add del mod">
          <ac:chgData name="Luis Carlos Garcia Arebalo" userId="aa7a0580-11c1-4bc4-bffe-e5d2c8f4d9cd" providerId="ADAL" clId="{BAD2CDD6-F8AA-41DB-8BA3-9BA525FEB7E7}" dt="2024-02-06T10:01:06.831" v="822"/>
          <ac:spMkLst>
            <pc:docMk/>
            <pc:sldMk cId="363990693" sldId="261"/>
            <ac:spMk id="10" creationId="{888FF675-2668-45BC-AAC0-53E9F506B412}"/>
          </ac:spMkLst>
        </pc:spChg>
        <pc:spChg chg="add mod">
          <ac:chgData name="Luis Carlos Garcia Arebalo" userId="aa7a0580-11c1-4bc4-bffe-e5d2c8f4d9cd" providerId="ADAL" clId="{BAD2CDD6-F8AA-41DB-8BA3-9BA525FEB7E7}" dt="2024-02-06T09:53:06.434" v="727" actId="1076"/>
          <ac:spMkLst>
            <pc:docMk/>
            <pc:sldMk cId="363990693" sldId="261"/>
            <ac:spMk id="14" creationId="{F5DC37BB-D00E-42B2-AD57-92B561C6234F}"/>
          </ac:spMkLst>
        </pc:spChg>
        <pc:spChg chg="add mod">
          <ac:chgData name="Luis Carlos Garcia Arebalo" userId="aa7a0580-11c1-4bc4-bffe-e5d2c8f4d9cd" providerId="ADAL" clId="{BAD2CDD6-F8AA-41DB-8BA3-9BA525FEB7E7}" dt="2024-02-06T10:01:02.185" v="819" actId="1076"/>
          <ac:spMkLst>
            <pc:docMk/>
            <pc:sldMk cId="363990693" sldId="261"/>
            <ac:spMk id="16" creationId="{CFC0BFEE-481C-4413-916A-C899498ECCCA}"/>
          </ac:spMkLst>
        </pc:spChg>
        <pc:picChg chg="add del mod">
          <ac:chgData name="Luis Carlos Garcia Arebalo" userId="aa7a0580-11c1-4bc4-bffe-e5d2c8f4d9cd" providerId="ADAL" clId="{BAD2CDD6-F8AA-41DB-8BA3-9BA525FEB7E7}" dt="2024-02-06T09:52:31.606" v="709" actId="21"/>
          <ac:picMkLst>
            <pc:docMk/>
            <pc:sldMk cId="363990693" sldId="261"/>
            <ac:picMk id="7" creationId="{C8839708-4E30-4B57-B474-C9BCFB4B42F6}"/>
          </ac:picMkLst>
        </pc:picChg>
        <pc:picChg chg="add del mod">
          <ac:chgData name="Luis Carlos Garcia Arebalo" userId="aa7a0580-11c1-4bc4-bffe-e5d2c8f4d9cd" providerId="ADAL" clId="{BAD2CDD6-F8AA-41DB-8BA3-9BA525FEB7E7}" dt="2024-02-06T10:00:52.858" v="817" actId="21"/>
          <ac:picMkLst>
            <pc:docMk/>
            <pc:sldMk cId="363990693" sldId="261"/>
            <ac:picMk id="8" creationId="{6778790B-F56F-42C8-8582-D03AC3540C3D}"/>
          </ac:picMkLst>
        </pc:picChg>
        <pc:picChg chg="add del mod">
          <ac:chgData name="Luis Carlos Garcia Arebalo" userId="aa7a0580-11c1-4bc4-bffe-e5d2c8f4d9cd" providerId="ADAL" clId="{BAD2CDD6-F8AA-41DB-8BA3-9BA525FEB7E7}" dt="2024-02-06T09:53:27.739" v="732" actId="21"/>
          <ac:picMkLst>
            <pc:docMk/>
            <pc:sldMk cId="363990693" sldId="261"/>
            <ac:picMk id="11" creationId="{42CDE729-28F2-414F-A492-B12559871505}"/>
          </ac:picMkLst>
        </pc:picChg>
        <pc:picChg chg="add del mod">
          <ac:chgData name="Luis Carlos Garcia Arebalo" userId="aa7a0580-11c1-4bc4-bffe-e5d2c8f4d9cd" providerId="ADAL" clId="{BAD2CDD6-F8AA-41DB-8BA3-9BA525FEB7E7}" dt="2024-02-06T10:01:15.767" v="824" actId="21"/>
          <ac:picMkLst>
            <pc:docMk/>
            <pc:sldMk cId="363990693" sldId="261"/>
            <ac:picMk id="12" creationId="{4CBC263F-6C8D-49B7-A34F-43D390813240}"/>
          </ac:picMkLst>
        </pc:picChg>
      </pc:sldChg>
      <pc:sldChg chg="addSp delSp modSp new mod modTransition setBg">
        <pc:chgData name="Luis Carlos Garcia Arebalo" userId="aa7a0580-11c1-4bc4-bffe-e5d2c8f4d9cd" providerId="ADAL" clId="{BAD2CDD6-F8AA-41DB-8BA3-9BA525FEB7E7}" dt="2024-02-06T16:14:46.878" v="2027"/>
        <pc:sldMkLst>
          <pc:docMk/>
          <pc:sldMk cId="1027363160" sldId="262"/>
        </pc:sldMkLst>
        <pc:spChg chg="mod">
          <ac:chgData name="Luis Carlos Garcia Arebalo" userId="aa7a0580-11c1-4bc4-bffe-e5d2c8f4d9cd" providerId="ADAL" clId="{BAD2CDD6-F8AA-41DB-8BA3-9BA525FEB7E7}" dt="2024-02-06T09:53:16.314" v="731" actId="26606"/>
          <ac:spMkLst>
            <pc:docMk/>
            <pc:sldMk cId="1027363160" sldId="262"/>
            <ac:spMk id="2" creationId="{F68FFFEE-261B-48CB-9B32-8930B214C68D}"/>
          </ac:spMkLst>
        </pc:spChg>
        <pc:spChg chg="del">
          <ac:chgData name="Luis Carlos Garcia Arebalo" userId="aa7a0580-11c1-4bc4-bffe-e5d2c8f4d9cd" providerId="ADAL" clId="{BAD2CDD6-F8AA-41DB-8BA3-9BA525FEB7E7}" dt="2024-02-06T09:52:35.573" v="710"/>
          <ac:spMkLst>
            <pc:docMk/>
            <pc:sldMk cId="1027363160" sldId="262"/>
            <ac:spMk id="3" creationId="{540CCC97-B903-4E34-B76D-7EFCEEBC731E}"/>
          </ac:spMkLst>
        </pc:spChg>
        <pc:spChg chg="del mod ord">
          <ac:chgData name="Luis Carlos Garcia Arebalo" userId="aa7a0580-11c1-4bc4-bffe-e5d2c8f4d9cd" providerId="ADAL" clId="{BAD2CDD6-F8AA-41DB-8BA3-9BA525FEB7E7}" dt="2024-02-06T10:27:07.321" v="919" actId="478"/>
          <ac:spMkLst>
            <pc:docMk/>
            <pc:sldMk cId="1027363160" sldId="262"/>
            <ac:spMk id="4" creationId="{01268B84-796E-4D56-B277-0AEDC0CCE6BE}"/>
          </ac:spMkLst>
        </pc:spChg>
        <pc:spChg chg="add del mod">
          <ac:chgData name="Luis Carlos Garcia Arebalo" userId="aa7a0580-11c1-4bc4-bffe-e5d2c8f4d9cd" providerId="ADAL" clId="{BAD2CDD6-F8AA-41DB-8BA3-9BA525FEB7E7}" dt="2024-02-06T10:27:01.840" v="918" actId="478"/>
          <ac:spMkLst>
            <pc:docMk/>
            <pc:sldMk cId="1027363160" sldId="262"/>
            <ac:spMk id="6" creationId="{BF5F1A7D-318A-4CC3-B853-B65C9314623C}"/>
          </ac:spMkLst>
        </pc:spChg>
        <pc:spChg chg="add del mod">
          <ac:chgData name="Luis Carlos Garcia Arebalo" userId="aa7a0580-11c1-4bc4-bffe-e5d2c8f4d9cd" providerId="ADAL" clId="{BAD2CDD6-F8AA-41DB-8BA3-9BA525FEB7E7}" dt="2024-02-06T09:59:43.247" v="776"/>
          <ac:spMkLst>
            <pc:docMk/>
            <pc:sldMk cId="1027363160" sldId="262"/>
            <ac:spMk id="7" creationId="{5D1A365D-B8D6-43DF-AE47-B39F26921F29}"/>
          </ac:spMkLst>
        </pc:spChg>
        <pc:spChg chg="add">
          <ac:chgData name="Luis Carlos Garcia Arebalo" userId="aa7a0580-11c1-4bc4-bffe-e5d2c8f4d9cd" providerId="ADAL" clId="{BAD2CDD6-F8AA-41DB-8BA3-9BA525FEB7E7}" dt="2024-02-06T09:53:35.009" v="734" actId="26606"/>
          <ac:spMkLst>
            <pc:docMk/>
            <pc:sldMk cId="1027363160" sldId="262"/>
            <ac:spMk id="39" creationId="{98EE4960-6ED7-49B4-BEEE-A96A0C83D9BC}"/>
          </ac:spMkLst>
        </pc:spChg>
        <pc:grpChg chg="add del">
          <ac:chgData name="Luis Carlos Garcia Arebalo" userId="aa7a0580-11c1-4bc4-bffe-e5d2c8f4d9cd" providerId="ADAL" clId="{BAD2CDD6-F8AA-41DB-8BA3-9BA525FEB7E7}" dt="2024-02-06T09:53:35.009" v="734" actId="26606"/>
          <ac:grpSpMkLst>
            <pc:docMk/>
            <pc:sldMk cId="1027363160" sldId="262"/>
            <ac:grpSpMk id="11" creationId="{D920209C-E85B-4D6F-A56F-724F5ADA811C}"/>
          </ac:grpSpMkLst>
        </pc:grpChg>
        <pc:grpChg chg="add">
          <ac:chgData name="Luis Carlos Garcia Arebalo" userId="aa7a0580-11c1-4bc4-bffe-e5d2c8f4d9cd" providerId="ADAL" clId="{BAD2CDD6-F8AA-41DB-8BA3-9BA525FEB7E7}" dt="2024-02-06T09:53:35.009" v="734" actId="26606"/>
          <ac:grpSpMkLst>
            <pc:docMk/>
            <pc:sldMk cId="1027363160" sldId="262"/>
            <ac:grpSpMk id="27" creationId="{EB0D40EF-BA14-42F1-9492-D38C59DCAB67}"/>
          </ac:grpSpMkLst>
        </pc:grpChg>
        <pc:picChg chg="add del mod">
          <ac:chgData name="Luis Carlos Garcia Arebalo" userId="aa7a0580-11c1-4bc4-bffe-e5d2c8f4d9cd" providerId="ADAL" clId="{BAD2CDD6-F8AA-41DB-8BA3-9BA525FEB7E7}" dt="2024-02-06T10:26:57.809" v="917" actId="478"/>
          <ac:picMkLst>
            <pc:docMk/>
            <pc:sldMk cId="1027363160" sldId="262"/>
            <ac:picMk id="5" creationId="{CF5F8862-174C-45FA-A0C8-5F71AA34C41B}"/>
          </ac:picMkLst>
        </pc:picChg>
        <pc:picChg chg="add mod">
          <ac:chgData name="Luis Carlos Garcia Arebalo" userId="aa7a0580-11c1-4bc4-bffe-e5d2c8f4d9cd" providerId="ADAL" clId="{BAD2CDD6-F8AA-41DB-8BA3-9BA525FEB7E7}" dt="2024-02-06T10:28:26.318" v="932" actId="1076"/>
          <ac:picMkLst>
            <pc:docMk/>
            <pc:sldMk cId="1027363160" sldId="262"/>
            <ac:picMk id="8" creationId="{7CFCDD56-13C2-49AE-8576-3F4556E6684D}"/>
          </ac:picMkLst>
        </pc:picChg>
        <pc:picChg chg="add del mod ord">
          <ac:chgData name="Luis Carlos Garcia Arebalo" userId="aa7a0580-11c1-4bc4-bffe-e5d2c8f4d9cd" providerId="ADAL" clId="{BAD2CDD6-F8AA-41DB-8BA3-9BA525FEB7E7}" dt="2024-02-06T10:28:11.127" v="926" actId="478"/>
          <ac:picMkLst>
            <pc:docMk/>
            <pc:sldMk cId="1027363160" sldId="262"/>
            <ac:picMk id="22" creationId="{0E7D67F3-C115-4258-B6DB-045C5182A14B}"/>
          </ac:picMkLst>
        </pc:picChg>
        <pc:picChg chg="add mod">
          <ac:chgData name="Luis Carlos Garcia Arebalo" userId="aa7a0580-11c1-4bc4-bffe-e5d2c8f4d9cd" providerId="ADAL" clId="{BAD2CDD6-F8AA-41DB-8BA3-9BA525FEB7E7}" dt="2024-02-06T16:07:24.201" v="1684" actId="14861"/>
          <ac:picMkLst>
            <pc:docMk/>
            <pc:sldMk cId="1027363160" sldId="262"/>
            <ac:picMk id="38" creationId="{F0D4A21C-AB3E-4204-964C-C47EABF4D807}"/>
          </ac:picMkLst>
        </pc:picChg>
      </pc:sldChg>
      <pc:sldChg chg="new del">
        <pc:chgData name="Luis Carlos Garcia Arebalo" userId="aa7a0580-11c1-4bc4-bffe-e5d2c8f4d9cd" providerId="ADAL" clId="{BAD2CDD6-F8AA-41DB-8BA3-9BA525FEB7E7}" dt="2024-02-06T09:52:24.659" v="707" actId="47"/>
        <pc:sldMkLst>
          <pc:docMk/>
          <pc:sldMk cId="4170662562" sldId="262"/>
        </pc:sldMkLst>
      </pc:sldChg>
      <pc:sldChg chg="addSp delSp modSp new mod modTransition setBg">
        <pc:chgData name="Luis Carlos Garcia Arebalo" userId="aa7a0580-11c1-4bc4-bffe-e5d2c8f4d9cd" providerId="ADAL" clId="{BAD2CDD6-F8AA-41DB-8BA3-9BA525FEB7E7}" dt="2024-02-06T16:14:44.527" v="2026"/>
        <pc:sldMkLst>
          <pc:docMk/>
          <pc:sldMk cId="3839111174" sldId="263"/>
        </pc:sldMkLst>
        <pc:spChg chg="mod">
          <ac:chgData name="Luis Carlos Garcia Arebalo" userId="aa7a0580-11c1-4bc4-bffe-e5d2c8f4d9cd" providerId="ADAL" clId="{BAD2CDD6-F8AA-41DB-8BA3-9BA525FEB7E7}" dt="2024-02-06T10:01:21.829" v="827" actId="26606"/>
          <ac:spMkLst>
            <pc:docMk/>
            <pc:sldMk cId="3839111174" sldId="263"/>
            <ac:spMk id="2" creationId="{26316498-A349-4C45-A8B1-609A90F04071}"/>
          </ac:spMkLst>
        </pc:spChg>
        <pc:spChg chg="del">
          <ac:chgData name="Luis Carlos Garcia Arebalo" userId="aa7a0580-11c1-4bc4-bffe-e5d2c8f4d9cd" providerId="ADAL" clId="{BAD2CDD6-F8AA-41DB-8BA3-9BA525FEB7E7}" dt="2024-02-06T10:00:54.699" v="818"/>
          <ac:spMkLst>
            <pc:docMk/>
            <pc:sldMk cId="3839111174" sldId="263"/>
            <ac:spMk id="3" creationId="{6350C276-FABB-4F10-B2D4-5B80B954CA0F}"/>
          </ac:spMkLst>
        </pc:spChg>
        <pc:spChg chg="del mod ord">
          <ac:chgData name="Luis Carlos Garcia Arebalo" userId="aa7a0580-11c1-4bc4-bffe-e5d2c8f4d9cd" providerId="ADAL" clId="{BAD2CDD6-F8AA-41DB-8BA3-9BA525FEB7E7}" dt="2024-02-06T10:21:45.298" v="882" actId="478"/>
          <ac:spMkLst>
            <pc:docMk/>
            <pc:sldMk cId="3839111174" sldId="263"/>
            <ac:spMk id="4" creationId="{C8F660A5-94FC-4658-8020-E8391160FEE6}"/>
          </ac:spMkLst>
        </pc:spChg>
        <pc:spChg chg="add del mod">
          <ac:chgData name="Luis Carlos Garcia Arebalo" userId="aa7a0580-11c1-4bc4-bffe-e5d2c8f4d9cd" providerId="ADAL" clId="{BAD2CDD6-F8AA-41DB-8BA3-9BA525FEB7E7}" dt="2024-02-06T10:21:42.637" v="881" actId="478"/>
          <ac:spMkLst>
            <pc:docMk/>
            <pc:sldMk cId="3839111174" sldId="263"/>
            <ac:spMk id="8" creationId="{64648E0D-BE08-485A-BE61-D7E70C0E9515}"/>
          </ac:spMkLst>
        </pc:spChg>
        <pc:spChg chg="add del mod">
          <ac:chgData name="Luis Carlos Garcia Arebalo" userId="aa7a0580-11c1-4bc4-bffe-e5d2c8f4d9cd" providerId="ADAL" clId="{BAD2CDD6-F8AA-41DB-8BA3-9BA525FEB7E7}" dt="2024-02-06T10:21:47.241" v="883" actId="478"/>
          <ac:spMkLst>
            <pc:docMk/>
            <pc:sldMk cId="3839111174" sldId="263"/>
            <ac:spMk id="10" creationId="{FB0B98E0-B7B0-4713-A159-4C8EC16EF3CA}"/>
          </ac:spMkLst>
        </pc:spChg>
        <pc:spChg chg="add del mod">
          <ac:chgData name="Luis Carlos Garcia Arebalo" userId="aa7a0580-11c1-4bc4-bffe-e5d2c8f4d9cd" providerId="ADAL" clId="{BAD2CDD6-F8AA-41DB-8BA3-9BA525FEB7E7}" dt="2024-02-06T10:24:19.977" v="896" actId="478"/>
          <ac:spMkLst>
            <pc:docMk/>
            <pc:sldMk cId="3839111174" sldId="263"/>
            <ac:spMk id="22" creationId="{09A2EAA3-9EBA-4BF1-9AEB-6F064E399576}"/>
          </ac:spMkLst>
        </pc:spChg>
        <pc:grpChg chg="add">
          <ac:chgData name="Luis Carlos Garcia Arebalo" userId="aa7a0580-11c1-4bc4-bffe-e5d2c8f4d9cd" providerId="ADAL" clId="{BAD2CDD6-F8AA-41DB-8BA3-9BA525FEB7E7}" dt="2024-02-06T10:01:21.829" v="827" actId="26606"/>
          <ac:grpSpMkLst>
            <pc:docMk/>
            <pc:sldMk cId="3839111174" sldId="263"/>
            <ac:grpSpMk id="11" creationId="{0884F175-9D23-496E-80AC-F3D2FD541092}"/>
          </ac:grpSpMkLst>
        </pc:grpChg>
        <pc:picChg chg="add del mod">
          <ac:chgData name="Luis Carlos Garcia Arebalo" userId="aa7a0580-11c1-4bc4-bffe-e5d2c8f4d9cd" providerId="ADAL" clId="{BAD2CDD6-F8AA-41DB-8BA3-9BA525FEB7E7}" dt="2024-02-06T10:21:40.437" v="880" actId="478"/>
          <ac:picMkLst>
            <pc:docMk/>
            <pc:sldMk cId="3839111174" sldId="263"/>
            <ac:picMk id="5" creationId="{95CBF6FE-20AD-45E8-AAEC-004CA7257FCE}"/>
          </ac:picMkLst>
        </pc:picChg>
        <pc:picChg chg="add mod">
          <ac:chgData name="Luis Carlos Garcia Arebalo" userId="aa7a0580-11c1-4bc4-bffe-e5d2c8f4d9cd" providerId="ADAL" clId="{BAD2CDD6-F8AA-41DB-8BA3-9BA525FEB7E7}" dt="2024-02-06T16:07:30.713" v="1685" actId="14861"/>
          <ac:picMkLst>
            <pc:docMk/>
            <pc:sldMk cId="3839111174" sldId="263"/>
            <ac:picMk id="6" creationId="{8D0C589D-54B5-4C49-A56C-92C80D4E8B35}"/>
          </ac:picMkLst>
        </pc:picChg>
        <pc:picChg chg="add mod modCrop">
          <ac:chgData name="Luis Carlos Garcia Arebalo" userId="aa7a0580-11c1-4bc4-bffe-e5d2c8f4d9cd" providerId="ADAL" clId="{BAD2CDD6-F8AA-41DB-8BA3-9BA525FEB7E7}" dt="2024-02-06T10:26:44.574" v="916" actId="1076"/>
          <ac:picMkLst>
            <pc:docMk/>
            <pc:sldMk cId="3839111174" sldId="263"/>
            <ac:picMk id="23" creationId="{3E421A43-EDCB-4626-9B09-1BC819C6F701}"/>
          </ac:picMkLst>
        </pc:picChg>
        <pc:picChg chg="add mod">
          <ac:chgData name="Luis Carlos Garcia Arebalo" userId="aa7a0580-11c1-4bc4-bffe-e5d2c8f4d9cd" providerId="ADAL" clId="{BAD2CDD6-F8AA-41DB-8BA3-9BA525FEB7E7}" dt="2024-02-06T10:25:32.454" v="904" actId="1076"/>
          <ac:picMkLst>
            <pc:docMk/>
            <pc:sldMk cId="3839111174" sldId="263"/>
            <ac:picMk id="24" creationId="{F553DCE1-781A-45EE-AC9E-06FD48A0509E}"/>
          </ac:picMkLst>
        </pc:picChg>
        <pc:picChg chg="add mod modCrop">
          <ac:chgData name="Luis Carlos Garcia Arebalo" userId="aa7a0580-11c1-4bc4-bffe-e5d2c8f4d9cd" providerId="ADAL" clId="{BAD2CDD6-F8AA-41DB-8BA3-9BA525FEB7E7}" dt="2024-02-06T10:26:28.158" v="912" actId="1076"/>
          <ac:picMkLst>
            <pc:docMk/>
            <pc:sldMk cId="3839111174" sldId="263"/>
            <ac:picMk id="25" creationId="{0422516F-4D2D-4B80-977C-434C557769F2}"/>
          </ac:picMkLst>
        </pc:picChg>
      </pc:sldChg>
      <pc:sldChg chg="new del">
        <pc:chgData name="Luis Carlos Garcia Arebalo" userId="aa7a0580-11c1-4bc4-bffe-e5d2c8f4d9cd" providerId="ADAL" clId="{BAD2CDD6-F8AA-41DB-8BA3-9BA525FEB7E7}" dt="2024-02-06T10:28:56.738" v="936" actId="47"/>
        <pc:sldMkLst>
          <pc:docMk/>
          <pc:sldMk cId="2660105356" sldId="264"/>
        </pc:sldMkLst>
      </pc:sldChg>
      <pc:sldChg chg="addSp delSp modSp new mod modTransition setBg modAnim">
        <pc:chgData name="Luis Carlos Garcia Arebalo" userId="aa7a0580-11c1-4bc4-bffe-e5d2c8f4d9cd" providerId="ADAL" clId="{BAD2CDD6-F8AA-41DB-8BA3-9BA525FEB7E7}" dt="2024-02-06T16:15:48.229" v="2048"/>
        <pc:sldMkLst>
          <pc:docMk/>
          <pc:sldMk cId="4213964205" sldId="264"/>
        </pc:sldMkLst>
        <pc:spChg chg="mod">
          <ac:chgData name="Luis Carlos Garcia Arebalo" userId="aa7a0580-11c1-4bc4-bffe-e5d2c8f4d9cd" providerId="ADAL" clId="{BAD2CDD6-F8AA-41DB-8BA3-9BA525FEB7E7}" dt="2024-02-06T10:44:03.382" v="960" actId="20577"/>
          <ac:spMkLst>
            <pc:docMk/>
            <pc:sldMk cId="4213964205" sldId="264"/>
            <ac:spMk id="2" creationId="{10BB66F0-64A7-46C5-A007-ABE3E33CC2AE}"/>
          </ac:spMkLst>
        </pc:spChg>
        <pc:spChg chg="del">
          <ac:chgData name="Luis Carlos Garcia Arebalo" userId="aa7a0580-11c1-4bc4-bffe-e5d2c8f4d9cd" providerId="ADAL" clId="{BAD2CDD6-F8AA-41DB-8BA3-9BA525FEB7E7}" dt="2024-02-06T10:36:05.452" v="938"/>
          <ac:spMkLst>
            <pc:docMk/>
            <pc:sldMk cId="4213964205" sldId="264"/>
            <ac:spMk id="3" creationId="{B589954F-64B0-49ED-9C4C-8877D8ED479B}"/>
          </ac:spMkLst>
        </pc:spChg>
        <pc:spChg chg="add del">
          <ac:chgData name="Luis Carlos Garcia Arebalo" userId="aa7a0580-11c1-4bc4-bffe-e5d2c8f4d9cd" providerId="ADAL" clId="{BAD2CDD6-F8AA-41DB-8BA3-9BA525FEB7E7}" dt="2024-02-06T10:43:56.538" v="953" actId="26606"/>
          <ac:spMkLst>
            <pc:docMk/>
            <pc:sldMk cId="4213964205" sldId="264"/>
            <ac:spMk id="9" creationId="{CC970CA9-AE46-FE0B-4424-5595766A88BB}"/>
          </ac:spMkLst>
        </pc:spChg>
        <pc:spChg chg="add del">
          <ac:chgData name="Luis Carlos Garcia Arebalo" userId="aa7a0580-11c1-4bc4-bffe-e5d2c8f4d9cd" providerId="ADAL" clId="{BAD2CDD6-F8AA-41DB-8BA3-9BA525FEB7E7}" dt="2024-02-06T10:43:59.320" v="955" actId="26606"/>
          <ac:spMkLst>
            <pc:docMk/>
            <pc:sldMk cId="4213964205" sldId="264"/>
            <ac:spMk id="11" creationId="{DEB1E7FA-127E-F204-BEFF-5ADFE182CD36}"/>
          </ac:spMkLst>
        </pc:spChg>
        <pc:picChg chg="add mod ord">
          <ac:chgData name="Luis Carlos Garcia Arebalo" userId="aa7a0580-11c1-4bc4-bffe-e5d2c8f4d9cd" providerId="ADAL" clId="{BAD2CDD6-F8AA-41DB-8BA3-9BA525FEB7E7}" dt="2024-02-06T16:07:05.209" v="1681" actId="14861"/>
          <ac:picMkLst>
            <pc:docMk/>
            <pc:sldMk cId="4213964205" sldId="264"/>
            <ac:picMk id="4" creationId="{05319362-50BD-48FA-8C86-2996E2008C93}"/>
          </ac:picMkLst>
        </pc:picChg>
        <pc:picChg chg="add mod">
          <ac:chgData name="Luis Carlos Garcia Arebalo" userId="aa7a0580-11c1-4bc4-bffe-e5d2c8f4d9cd" providerId="ADAL" clId="{BAD2CDD6-F8AA-41DB-8BA3-9BA525FEB7E7}" dt="2024-02-06T16:07:07.929" v="1682" actId="1076"/>
          <ac:picMkLst>
            <pc:docMk/>
            <pc:sldMk cId="4213964205" sldId="264"/>
            <ac:picMk id="5" creationId="{147B673D-FC9B-4A15-95D6-7F96389F886F}"/>
          </ac:picMkLst>
        </pc:picChg>
        <pc:picChg chg="add mod">
          <ac:chgData name="Luis Carlos Garcia Arebalo" userId="aa7a0580-11c1-4bc4-bffe-e5d2c8f4d9cd" providerId="ADAL" clId="{BAD2CDD6-F8AA-41DB-8BA3-9BA525FEB7E7}" dt="2024-02-06T16:07:12.336" v="1683" actId="14861"/>
          <ac:picMkLst>
            <pc:docMk/>
            <pc:sldMk cId="4213964205" sldId="264"/>
            <ac:picMk id="6" creationId="{A5461601-7A5A-412F-B739-4CA531826F10}"/>
          </ac:picMkLst>
        </pc:picChg>
        <pc:picChg chg="add mod">
          <ac:chgData name="Luis Carlos Garcia Arebalo" userId="aa7a0580-11c1-4bc4-bffe-e5d2c8f4d9cd" providerId="ADAL" clId="{BAD2CDD6-F8AA-41DB-8BA3-9BA525FEB7E7}" dt="2024-02-06T16:07:12.336" v="1683" actId="14861"/>
          <ac:picMkLst>
            <pc:docMk/>
            <pc:sldMk cId="4213964205" sldId="264"/>
            <ac:picMk id="7" creationId="{C31F4110-EBE3-42E6-994E-01BEC2AA39FB}"/>
          </ac:picMkLst>
        </pc:picChg>
      </pc:sldChg>
      <pc:sldChg chg="addSp delSp modSp new mod modTransition modAnim">
        <pc:chgData name="Luis Carlos Garcia Arebalo" userId="aa7a0580-11c1-4bc4-bffe-e5d2c8f4d9cd" providerId="ADAL" clId="{BAD2CDD6-F8AA-41DB-8BA3-9BA525FEB7E7}" dt="2024-02-06T16:16:18.319" v="2054"/>
        <pc:sldMkLst>
          <pc:docMk/>
          <pc:sldMk cId="3116917537" sldId="265"/>
        </pc:sldMkLst>
        <pc:spChg chg="mod">
          <ac:chgData name="Luis Carlos Garcia Arebalo" userId="aa7a0580-11c1-4bc4-bffe-e5d2c8f4d9cd" providerId="ADAL" clId="{BAD2CDD6-F8AA-41DB-8BA3-9BA525FEB7E7}" dt="2024-02-06T10:54:32.419" v="978" actId="20577"/>
          <ac:spMkLst>
            <pc:docMk/>
            <pc:sldMk cId="3116917537" sldId="265"/>
            <ac:spMk id="2" creationId="{08F690BE-2656-41A1-83C9-3D32453A6D68}"/>
          </ac:spMkLst>
        </pc:spChg>
        <pc:spChg chg="del">
          <ac:chgData name="Luis Carlos Garcia Arebalo" userId="aa7a0580-11c1-4bc4-bffe-e5d2c8f4d9cd" providerId="ADAL" clId="{BAD2CDD6-F8AA-41DB-8BA3-9BA525FEB7E7}" dt="2024-02-06T10:55:11.909" v="979"/>
          <ac:spMkLst>
            <pc:docMk/>
            <pc:sldMk cId="3116917537" sldId="265"/>
            <ac:spMk id="3" creationId="{CA4CF4DD-0B0C-42B7-9A50-1B8AE894827B}"/>
          </ac:spMkLst>
        </pc:spChg>
        <pc:picChg chg="add mod">
          <ac:chgData name="Luis Carlos Garcia Arebalo" userId="aa7a0580-11c1-4bc4-bffe-e5d2c8f4d9cd" providerId="ADAL" clId="{BAD2CDD6-F8AA-41DB-8BA3-9BA525FEB7E7}" dt="2024-02-06T11:03:22.428" v="991" actId="1076"/>
          <ac:picMkLst>
            <pc:docMk/>
            <pc:sldMk cId="3116917537" sldId="265"/>
            <ac:picMk id="4" creationId="{2E88DBA7-49A4-4361-90D0-588A792557F1}"/>
          </ac:picMkLst>
        </pc:picChg>
        <pc:picChg chg="add del mod">
          <ac:chgData name="Luis Carlos Garcia Arebalo" userId="aa7a0580-11c1-4bc4-bffe-e5d2c8f4d9cd" providerId="ADAL" clId="{BAD2CDD6-F8AA-41DB-8BA3-9BA525FEB7E7}" dt="2024-02-06T11:02:41.975" v="983" actId="478"/>
          <ac:picMkLst>
            <pc:docMk/>
            <pc:sldMk cId="3116917537" sldId="265"/>
            <ac:picMk id="5" creationId="{0BD615D6-BB87-4B0F-9E35-890538DBFF2C}"/>
          </ac:picMkLst>
        </pc:picChg>
        <pc:picChg chg="add mod">
          <ac:chgData name="Luis Carlos Garcia Arebalo" userId="aa7a0580-11c1-4bc4-bffe-e5d2c8f4d9cd" providerId="ADAL" clId="{BAD2CDD6-F8AA-41DB-8BA3-9BA525FEB7E7}" dt="2024-02-06T11:04:25.883" v="999" actId="1076"/>
          <ac:picMkLst>
            <pc:docMk/>
            <pc:sldMk cId="3116917537" sldId="265"/>
            <ac:picMk id="6" creationId="{E70597AE-8B2F-4EA3-95D5-DFC3BC43D9ED}"/>
          </ac:picMkLst>
        </pc:picChg>
        <pc:picChg chg="add mod">
          <ac:chgData name="Luis Carlos Garcia Arebalo" userId="aa7a0580-11c1-4bc4-bffe-e5d2c8f4d9cd" providerId="ADAL" clId="{BAD2CDD6-F8AA-41DB-8BA3-9BA525FEB7E7}" dt="2024-02-06T11:03:28.779" v="994" actId="1076"/>
          <ac:picMkLst>
            <pc:docMk/>
            <pc:sldMk cId="3116917537" sldId="265"/>
            <ac:picMk id="7" creationId="{41A5E5D2-6C80-456E-BD66-BC860EEB356E}"/>
          </ac:picMkLst>
        </pc:picChg>
        <pc:picChg chg="add mod">
          <ac:chgData name="Luis Carlos Garcia Arebalo" userId="aa7a0580-11c1-4bc4-bffe-e5d2c8f4d9cd" providerId="ADAL" clId="{BAD2CDD6-F8AA-41DB-8BA3-9BA525FEB7E7}" dt="2024-02-06T11:04:30.906" v="1001" actId="1076"/>
          <ac:picMkLst>
            <pc:docMk/>
            <pc:sldMk cId="3116917537" sldId="265"/>
            <ac:picMk id="8" creationId="{DA2161FC-8E14-4215-9329-B707008F53F5}"/>
          </ac:picMkLst>
        </pc:picChg>
        <pc:picChg chg="add mod modCrop">
          <ac:chgData name="Luis Carlos Garcia Arebalo" userId="aa7a0580-11c1-4bc4-bffe-e5d2c8f4d9cd" providerId="ADAL" clId="{BAD2CDD6-F8AA-41DB-8BA3-9BA525FEB7E7}" dt="2024-02-06T15:44:24.348" v="1218" actId="732"/>
          <ac:picMkLst>
            <pc:docMk/>
            <pc:sldMk cId="3116917537" sldId="265"/>
            <ac:picMk id="9" creationId="{94B29492-110D-44CF-92F2-50C3E3B58C0A}"/>
          </ac:picMkLst>
        </pc:picChg>
      </pc:sldChg>
      <pc:sldChg chg="addSp delSp modSp new mod modTransition modAnim">
        <pc:chgData name="Luis Carlos Garcia Arebalo" userId="aa7a0580-11c1-4bc4-bffe-e5d2c8f4d9cd" providerId="ADAL" clId="{BAD2CDD6-F8AA-41DB-8BA3-9BA525FEB7E7}" dt="2024-02-06T16:16:31.990" v="2056"/>
        <pc:sldMkLst>
          <pc:docMk/>
          <pc:sldMk cId="1888541860" sldId="266"/>
        </pc:sldMkLst>
        <pc:spChg chg="mod">
          <ac:chgData name="Luis Carlos Garcia Arebalo" userId="aa7a0580-11c1-4bc4-bffe-e5d2c8f4d9cd" providerId="ADAL" clId="{BAD2CDD6-F8AA-41DB-8BA3-9BA525FEB7E7}" dt="2024-02-06T11:13:52.115" v="1021" actId="20577"/>
          <ac:spMkLst>
            <pc:docMk/>
            <pc:sldMk cId="1888541860" sldId="266"/>
            <ac:spMk id="2" creationId="{5A480B52-0124-4F72-B2AB-3147A780C19C}"/>
          </ac:spMkLst>
        </pc:spChg>
        <pc:spChg chg="del">
          <ac:chgData name="Luis Carlos Garcia Arebalo" userId="aa7a0580-11c1-4bc4-bffe-e5d2c8f4d9cd" providerId="ADAL" clId="{BAD2CDD6-F8AA-41DB-8BA3-9BA525FEB7E7}" dt="2024-02-06T11:14:14.750" v="1022"/>
          <ac:spMkLst>
            <pc:docMk/>
            <pc:sldMk cId="1888541860" sldId="266"/>
            <ac:spMk id="3" creationId="{13241301-C37D-4BCF-BE40-3BF0C85E4186}"/>
          </ac:spMkLst>
        </pc:spChg>
        <pc:picChg chg="add mod">
          <ac:chgData name="Luis Carlos Garcia Arebalo" userId="aa7a0580-11c1-4bc4-bffe-e5d2c8f4d9cd" providerId="ADAL" clId="{BAD2CDD6-F8AA-41DB-8BA3-9BA525FEB7E7}" dt="2024-02-06T14:51:28.421" v="1046" actId="1076"/>
          <ac:picMkLst>
            <pc:docMk/>
            <pc:sldMk cId="1888541860" sldId="266"/>
            <ac:picMk id="4" creationId="{E9336ADF-1456-4F8A-AF27-8C4EF8880620}"/>
          </ac:picMkLst>
        </pc:picChg>
        <pc:picChg chg="add mod">
          <ac:chgData name="Luis Carlos Garcia Arebalo" userId="aa7a0580-11c1-4bc4-bffe-e5d2c8f4d9cd" providerId="ADAL" clId="{BAD2CDD6-F8AA-41DB-8BA3-9BA525FEB7E7}" dt="2024-02-06T16:06:50.676" v="1680" actId="14861"/>
          <ac:picMkLst>
            <pc:docMk/>
            <pc:sldMk cId="1888541860" sldId="266"/>
            <ac:picMk id="5" creationId="{77F70ABD-E15B-4989-A5EC-709EF04E164A}"/>
          </ac:picMkLst>
        </pc:picChg>
        <pc:picChg chg="add mod">
          <ac:chgData name="Luis Carlos Garcia Arebalo" userId="aa7a0580-11c1-4bc4-bffe-e5d2c8f4d9cd" providerId="ADAL" clId="{BAD2CDD6-F8AA-41DB-8BA3-9BA525FEB7E7}" dt="2024-02-06T16:06:50.676" v="1680" actId="14861"/>
          <ac:picMkLst>
            <pc:docMk/>
            <pc:sldMk cId="1888541860" sldId="266"/>
            <ac:picMk id="6" creationId="{95769BC9-28C8-47DB-B366-A7180A2429B2}"/>
          </ac:picMkLst>
        </pc:picChg>
        <pc:picChg chg="add mod">
          <ac:chgData name="Luis Carlos Garcia Arebalo" userId="aa7a0580-11c1-4bc4-bffe-e5d2c8f4d9cd" providerId="ADAL" clId="{BAD2CDD6-F8AA-41DB-8BA3-9BA525FEB7E7}" dt="2024-02-06T14:51:10.016" v="1044" actId="14100"/>
          <ac:picMkLst>
            <pc:docMk/>
            <pc:sldMk cId="1888541860" sldId="266"/>
            <ac:picMk id="7" creationId="{32C970CD-F991-4381-A3FF-545F8E4E5864}"/>
          </ac:picMkLst>
        </pc:picChg>
        <pc:picChg chg="add del mod">
          <ac:chgData name="Luis Carlos Garcia Arebalo" userId="aa7a0580-11c1-4bc4-bffe-e5d2c8f4d9cd" providerId="ADAL" clId="{BAD2CDD6-F8AA-41DB-8BA3-9BA525FEB7E7}" dt="2024-02-06T15:44:09.218" v="1215" actId="21"/>
          <ac:picMkLst>
            <pc:docMk/>
            <pc:sldMk cId="1888541860" sldId="266"/>
            <ac:picMk id="8" creationId="{060665FE-5AC8-4385-8E19-4D0D7DCF38F4}"/>
          </ac:picMkLst>
        </pc:picChg>
      </pc:sldChg>
      <pc:sldChg chg="addSp delSp modSp new mod modTransition">
        <pc:chgData name="Luis Carlos Garcia Arebalo" userId="aa7a0580-11c1-4bc4-bffe-e5d2c8f4d9cd" providerId="ADAL" clId="{BAD2CDD6-F8AA-41DB-8BA3-9BA525FEB7E7}" dt="2024-02-06T16:14:53.494" v="2031"/>
        <pc:sldMkLst>
          <pc:docMk/>
          <pc:sldMk cId="430366053" sldId="267"/>
        </pc:sldMkLst>
        <pc:spChg chg="mod">
          <ac:chgData name="Luis Carlos Garcia Arebalo" userId="aa7a0580-11c1-4bc4-bffe-e5d2c8f4d9cd" providerId="ADAL" clId="{BAD2CDD6-F8AA-41DB-8BA3-9BA525FEB7E7}" dt="2024-02-06T14:51:53.506" v="1082" actId="20577"/>
          <ac:spMkLst>
            <pc:docMk/>
            <pc:sldMk cId="430366053" sldId="267"/>
            <ac:spMk id="2" creationId="{B3F0DFF0-7EEE-4CBD-9B73-4DE4AE2EDE31}"/>
          </ac:spMkLst>
        </pc:spChg>
        <pc:spChg chg="del">
          <ac:chgData name="Luis Carlos Garcia Arebalo" userId="aa7a0580-11c1-4bc4-bffe-e5d2c8f4d9cd" providerId="ADAL" clId="{BAD2CDD6-F8AA-41DB-8BA3-9BA525FEB7E7}" dt="2024-02-06T14:51:55.034" v="1083"/>
          <ac:spMkLst>
            <pc:docMk/>
            <pc:sldMk cId="430366053" sldId="267"/>
            <ac:spMk id="3" creationId="{EC5E1463-87B3-425A-8AAF-3835588127F2}"/>
          </ac:spMkLst>
        </pc:spChg>
        <pc:picChg chg="add mod">
          <ac:chgData name="Luis Carlos Garcia Arebalo" userId="aa7a0580-11c1-4bc4-bffe-e5d2c8f4d9cd" providerId="ADAL" clId="{BAD2CDD6-F8AA-41DB-8BA3-9BA525FEB7E7}" dt="2024-02-06T16:06:39.635" v="1679" actId="14861"/>
          <ac:picMkLst>
            <pc:docMk/>
            <pc:sldMk cId="430366053" sldId="267"/>
            <ac:picMk id="4" creationId="{1242C45A-3EA6-49C4-B0F2-F2A20AA444B6}"/>
          </ac:picMkLst>
        </pc:picChg>
        <pc:picChg chg="add mod">
          <ac:chgData name="Luis Carlos Garcia Arebalo" userId="aa7a0580-11c1-4bc4-bffe-e5d2c8f4d9cd" providerId="ADAL" clId="{BAD2CDD6-F8AA-41DB-8BA3-9BA525FEB7E7}" dt="2024-02-06T16:06:39.635" v="1679" actId="14861"/>
          <ac:picMkLst>
            <pc:docMk/>
            <pc:sldMk cId="430366053" sldId="267"/>
            <ac:picMk id="5" creationId="{7671DF1E-6A98-48D2-8E5A-49C32627D88A}"/>
          </ac:picMkLst>
        </pc:picChg>
      </pc:sldChg>
      <pc:sldChg chg="addSp delSp modSp new mod modTransition">
        <pc:chgData name="Luis Carlos Garcia Arebalo" userId="aa7a0580-11c1-4bc4-bffe-e5d2c8f4d9cd" providerId="ADAL" clId="{BAD2CDD6-F8AA-41DB-8BA3-9BA525FEB7E7}" dt="2024-02-06T16:14:55.662" v="2032"/>
        <pc:sldMkLst>
          <pc:docMk/>
          <pc:sldMk cId="13904380" sldId="268"/>
        </pc:sldMkLst>
        <pc:spChg chg="mod">
          <ac:chgData name="Luis Carlos Garcia Arebalo" userId="aa7a0580-11c1-4bc4-bffe-e5d2c8f4d9cd" providerId="ADAL" clId="{BAD2CDD6-F8AA-41DB-8BA3-9BA525FEB7E7}" dt="2024-02-06T14:53:33.579" v="1103" actId="20577"/>
          <ac:spMkLst>
            <pc:docMk/>
            <pc:sldMk cId="13904380" sldId="268"/>
            <ac:spMk id="2" creationId="{2423B2ED-14EC-4139-971B-5B305C144636}"/>
          </ac:spMkLst>
        </pc:spChg>
        <pc:spChg chg="del">
          <ac:chgData name="Luis Carlos Garcia Arebalo" userId="aa7a0580-11c1-4bc4-bffe-e5d2c8f4d9cd" providerId="ADAL" clId="{BAD2CDD6-F8AA-41DB-8BA3-9BA525FEB7E7}" dt="2024-02-06T14:54:00.723" v="1109" actId="478"/>
          <ac:spMkLst>
            <pc:docMk/>
            <pc:sldMk cId="13904380" sldId="268"/>
            <ac:spMk id="3" creationId="{7D39ECF1-51C0-4819-B205-89EE6FFB1D0B}"/>
          </ac:spMkLst>
        </pc:spChg>
        <pc:picChg chg="add mod">
          <ac:chgData name="Luis Carlos Garcia Arebalo" userId="aa7a0580-11c1-4bc4-bffe-e5d2c8f4d9cd" providerId="ADAL" clId="{BAD2CDD6-F8AA-41DB-8BA3-9BA525FEB7E7}" dt="2024-02-06T16:06:29.249" v="1678" actId="1076"/>
          <ac:picMkLst>
            <pc:docMk/>
            <pc:sldMk cId="13904380" sldId="268"/>
            <ac:picMk id="4" creationId="{5150FC3E-521D-4B17-9EF5-ADD442419DA0}"/>
          </ac:picMkLst>
        </pc:picChg>
        <pc:picChg chg="add mod">
          <ac:chgData name="Luis Carlos Garcia Arebalo" userId="aa7a0580-11c1-4bc4-bffe-e5d2c8f4d9cd" providerId="ADAL" clId="{BAD2CDD6-F8AA-41DB-8BA3-9BA525FEB7E7}" dt="2024-02-06T16:06:25.402" v="1677" actId="1076"/>
          <ac:picMkLst>
            <pc:docMk/>
            <pc:sldMk cId="13904380" sldId="268"/>
            <ac:picMk id="5" creationId="{B61E45F3-998B-4DC6-9782-054C80091A8B}"/>
          </ac:picMkLst>
        </pc:picChg>
      </pc:sldChg>
      <pc:sldChg chg="addSp delSp modSp new mod modTransition modAnim">
        <pc:chgData name="Luis Carlos Garcia Arebalo" userId="aa7a0580-11c1-4bc4-bffe-e5d2c8f4d9cd" providerId="ADAL" clId="{BAD2CDD6-F8AA-41DB-8BA3-9BA525FEB7E7}" dt="2024-02-06T16:16:40.067" v="2057"/>
        <pc:sldMkLst>
          <pc:docMk/>
          <pc:sldMk cId="1597762391" sldId="269"/>
        </pc:sldMkLst>
        <pc:spChg chg="mod">
          <ac:chgData name="Luis Carlos Garcia Arebalo" userId="aa7a0580-11c1-4bc4-bffe-e5d2c8f4d9cd" providerId="ADAL" clId="{BAD2CDD6-F8AA-41DB-8BA3-9BA525FEB7E7}" dt="2024-02-06T14:55:07.363" v="1142" actId="313"/>
          <ac:spMkLst>
            <pc:docMk/>
            <pc:sldMk cId="1597762391" sldId="269"/>
            <ac:spMk id="2" creationId="{FF66767C-7646-4213-8F51-FF58033F9022}"/>
          </ac:spMkLst>
        </pc:spChg>
        <pc:spChg chg="del">
          <ac:chgData name="Luis Carlos Garcia Arebalo" userId="aa7a0580-11c1-4bc4-bffe-e5d2c8f4d9cd" providerId="ADAL" clId="{BAD2CDD6-F8AA-41DB-8BA3-9BA525FEB7E7}" dt="2024-02-06T14:55:04.786" v="1141" actId="478"/>
          <ac:spMkLst>
            <pc:docMk/>
            <pc:sldMk cId="1597762391" sldId="269"/>
            <ac:spMk id="3" creationId="{45E24A45-6D94-4694-844C-4C1B7D52D255}"/>
          </ac:spMkLst>
        </pc:spChg>
        <pc:picChg chg="add mod">
          <ac:chgData name="Luis Carlos Garcia Arebalo" userId="aa7a0580-11c1-4bc4-bffe-e5d2c8f4d9cd" providerId="ADAL" clId="{BAD2CDD6-F8AA-41DB-8BA3-9BA525FEB7E7}" dt="2024-02-06T16:05:56.786" v="1671" actId="14861"/>
          <ac:picMkLst>
            <pc:docMk/>
            <pc:sldMk cId="1597762391" sldId="269"/>
            <ac:picMk id="4" creationId="{CDC8CD52-EF47-48EA-BA95-F3635FAB2D17}"/>
          </ac:picMkLst>
        </pc:picChg>
        <pc:picChg chg="add mod">
          <ac:chgData name="Luis Carlos Garcia Arebalo" userId="aa7a0580-11c1-4bc4-bffe-e5d2c8f4d9cd" providerId="ADAL" clId="{BAD2CDD6-F8AA-41DB-8BA3-9BA525FEB7E7}" dt="2024-02-06T16:05:53.898" v="1670" actId="14861"/>
          <ac:picMkLst>
            <pc:docMk/>
            <pc:sldMk cId="1597762391" sldId="269"/>
            <ac:picMk id="5" creationId="{7D4E5D81-5057-44BB-AEDD-973FF7D7407E}"/>
          </ac:picMkLst>
        </pc:picChg>
        <pc:picChg chg="add del mod">
          <ac:chgData name="Luis Carlos Garcia Arebalo" userId="aa7a0580-11c1-4bc4-bffe-e5d2c8f4d9cd" providerId="ADAL" clId="{BAD2CDD6-F8AA-41DB-8BA3-9BA525FEB7E7}" dt="2024-02-06T14:56:32.415" v="1159" actId="478"/>
          <ac:picMkLst>
            <pc:docMk/>
            <pc:sldMk cId="1597762391" sldId="269"/>
            <ac:picMk id="6" creationId="{6BF6AA32-B926-4B96-8097-F5167524097D}"/>
          </ac:picMkLst>
        </pc:picChg>
        <pc:picChg chg="add mod">
          <ac:chgData name="Luis Carlos Garcia Arebalo" userId="aa7a0580-11c1-4bc4-bffe-e5d2c8f4d9cd" providerId="ADAL" clId="{BAD2CDD6-F8AA-41DB-8BA3-9BA525FEB7E7}" dt="2024-02-06T16:06:04.524" v="1672" actId="14861"/>
          <ac:picMkLst>
            <pc:docMk/>
            <pc:sldMk cId="1597762391" sldId="269"/>
            <ac:picMk id="7" creationId="{75BE664D-1038-4773-9CAF-EDE05CD49B19}"/>
          </ac:picMkLst>
        </pc:picChg>
      </pc:sldChg>
      <pc:sldChg chg="addSp delSp modSp new mod modTransition">
        <pc:chgData name="Luis Carlos Garcia Arebalo" userId="aa7a0580-11c1-4bc4-bffe-e5d2c8f4d9cd" providerId="ADAL" clId="{BAD2CDD6-F8AA-41DB-8BA3-9BA525FEB7E7}" dt="2024-02-06T16:15:00.062" v="2034"/>
        <pc:sldMkLst>
          <pc:docMk/>
          <pc:sldMk cId="1441822430" sldId="270"/>
        </pc:sldMkLst>
        <pc:spChg chg="mod">
          <ac:chgData name="Luis Carlos Garcia Arebalo" userId="aa7a0580-11c1-4bc4-bffe-e5d2c8f4d9cd" providerId="ADAL" clId="{BAD2CDD6-F8AA-41DB-8BA3-9BA525FEB7E7}" dt="2024-02-06T14:58:18.841" v="1182" actId="20577"/>
          <ac:spMkLst>
            <pc:docMk/>
            <pc:sldMk cId="1441822430" sldId="270"/>
            <ac:spMk id="2" creationId="{0593D907-81D7-4C8B-9CD7-C422ACE26AFD}"/>
          </ac:spMkLst>
        </pc:spChg>
        <pc:spChg chg="del">
          <ac:chgData name="Luis Carlos Garcia Arebalo" userId="aa7a0580-11c1-4bc4-bffe-e5d2c8f4d9cd" providerId="ADAL" clId="{BAD2CDD6-F8AA-41DB-8BA3-9BA525FEB7E7}" dt="2024-02-06T14:58:31.865" v="1183" actId="478"/>
          <ac:spMkLst>
            <pc:docMk/>
            <pc:sldMk cId="1441822430" sldId="270"/>
            <ac:spMk id="3" creationId="{3B02D7C2-DA35-4A21-9719-27DC0F274336}"/>
          </ac:spMkLst>
        </pc:spChg>
        <pc:picChg chg="add mod">
          <ac:chgData name="Luis Carlos Garcia Arebalo" userId="aa7a0580-11c1-4bc4-bffe-e5d2c8f4d9cd" providerId="ADAL" clId="{BAD2CDD6-F8AA-41DB-8BA3-9BA525FEB7E7}" dt="2024-02-06T16:05:48.922" v="1669" actId="14861"/>
          <ac:picMkLst>
            <pc:docMk/>
            <pc:sldMk cId="1441822430" sldId="270"/>
            <ac:picMk id="4" creationId="{5B0D87FA-7638-4E81-80A4-06641C809433}"/>
          </ac:picMkLst>
        </pc:picChg>
        <pc:picChg chg="add mod">
          <ac:chgData name="Luis Carlos Garcia Arebalo" userId="aa7a0580-11c1-4bc4-bffe-e5d2c8f4d9cd" providerId="ADAL" clId="{BAD2CDD6-F8AA-41DB-8BA3-9BA525FEB7E7}" dt="2024-02-06T15:02:55.879" v="1195" actId="1076"/>
          <ac:picMkLst>
            <pc:docMk/>
            <pc:sldMk cId="1441822430" sldId="270"/>
            <ac:picMk id="5" creationId="{1EABCF57-ADA8-4724-8E98-8F4FD969F1ED}"/>
          </ac:picMkLst>
        </pc:picChg>
        <pc:picChg chg="add del mod">
          <ac:chgData name="Luis Carlos Garcia Arebalo" userId="aa7a0580-11c1-4bc4-bffe-e5d2c8f4d9cd" providerId="ADAL" clId="{BAD2CDD6-F8AA-41DB-8BA3-9BA525FEB7E7}" dt="2024-02-06T15:02:48.825" v="1192" actId="478"/>
          <ac:picMkLst>
            <pc:docMk/>
            <pc:sldMk cId="1441822430" sldId="270"/>
            <ac:picMk id="6" creationId="{DD2A1852-CBC0-4A6A-801C-FB000D2CD37E}"/>
          </ac:picMkLst>
        </pc:picChg>
        <pc:picChg chg="add mod">
          <ac:chgData name="Luis Carlos Garcia Arebalo" userId="aa7a0580-11c1-4bc4-bffe-e5d2c8f4d9cd" providerId="ADAL" clId="{BAD2CDD6-F8AA-41DB-8BA3-9BA525FEB7E7}" dt="2024-02-06T15:02:53.023" v="1194" actId="1076"/>
          <ac:picMkLst>
            <pc:docMk/>
            <pc:sldMk cId="1441822430" sldId="270"/>
            <ac:picMk id="7" creationId="{353D2C24-418B-4205-B6AA-91F9C83B5CF1}"/>
          </ac:picMkLst>
        </pc:picChg>
      </pc:sldChg>
      <pc:sldChg chg="addSp delSp modSp new mod modTransition">
        <pc:chgData name="Luis Carlos Garcia Arebalo" userId="aa7a0580-11c1-4bc4-bffe-e5d2c8f4d9cd" providerId="ADAL" clId="{BAD2CDD6-F8AA-41DB-8BA3-9BA525FEB7E7}" dt="2024-02-06T16:19:14.970" v="2065" actId="14861"/>
        <pc:sldMkLst>
          <pc:docMk/>
          <pc:sldMk cId="1354314777" sldId="271"/>
        </pc:sldMkLst>
        <pc:spChg chg="mod">
          <ac:chgData name="Luis Carlos Garcia Arebalo" userId="aa7a0580-11c1-4bc4-bffe-e5d2c8f4d9cd" providerId="ADAL" clId="{BAD2CDD6-F8AA-41DB-8BA3-9BA525FEB7E7}" dt="2024-02-06T15:51:43.045" v="1365" actId="313"/>
          <ac:spMkLst>
            <pc:docMk/>
            <pc:sldMk cId="1354314777" sldId="271"/>
            <ac:spMk id="2" creationId="{0A93A950-B91A-49D8-948A-D7801F5D0495}"/>
          </ac:spMkLst>
        </pc:spChg>
        <pc:spChg chg="del mod">
          <ac:chgData name="Luis Carlos Garcia Arebalo" userId="aa7a0580-11c1-4bc4-bffe-e5d2c8f4d9cd" providerId="ADAL" clId="{BAD2CDD6-F8AA-41DB-8BA3-9BA525FEB7E7}" dt="2024-02-06T15:51:32.617" v="1361" actId="478"/>
          <ac:spMkLst>
            <pc:docMk/>
            <pc:sldMk cId="1354314777" sldId="271"/>
            <ac:spMk id="3" creationId="{3ED61E23-BED9-488C-9287-B5D375E1BE0D}"/>
          </ac:spMkLst>
        </pc:spChg>
        <pc:spChg chg="add del mod">
          <ac:chgData name="Luis Carlos Garcia Arebalo" userId="aa7a0580-11c1-4bc4-bffe-e5d2c8f4d9cd" providerId="ADAL" clId="{BAD2CDD6-F8AA-41DB-8BA3-9BA525FEB7E7}" dt="2024-02-06T15:51:38.838" v="1363" actId="478"/>
          <ac:spMkLst>
            <pc:docMk/>
            <pc:sldMk cId="1354314777" sldId="271"/>
            <ac:spMk id="7" creationId="{685B0362-A512-4754-A693-F2CC313F4555}"/>
          </ac:spMkLst>
        </pc:spChg>
        <pc:picChg chg="add del mod">
          <ac:chgData name="Luis Carlos Garcia Arebalo" userId="aa7a0580-11c1-4bc4-bffe-e5d2c8f4d9cd" providerId="ADAL" clId="{BAD2CDD6-F8AA-41DB-8BA3-9BA525FEB7E7}" dt="2024-02-06T15:51:36.062" v="1362" actId="478"/>
          <ac:picMkLst>
            <pc:docMk/>
            <pc:sldMk cId="1354314777" sldId="271"/>
            <ac:picMk id="4" creationId="{53442751-4B8B-440C-A64E-FC37D20E749C}"/>
          </ac:picMkLst>
        </pc:picChg>
        <pc:picChg chg="add del mod">
          <ac:chgData name="Luis Carlos Garcia Arebalo" userId="aa7a0580-11c1-4bc4-bffe-e5d2c8f4d9cd" providerId="ADAL" clId="{BAD2CDD6-F8AA-41DB-8BA3-9BA525FEB7E7}" dt="2024-02-06T15:51:40.557" v="1364" actId="478"/>
          <ac:picMkLst>
            <pc:docMk/>
            <pc:sldMk cId="1354314777" sldId="271"/>
            <ac:picMk id="5" creationId="{802CD87A-D2A4-478B-809A-85E2EAE59734}"/>
          </ac:picMkLst>
        </pc:picChg>
        <pc:picChg chg="add mod">
          <ac:chgData name="Luis Carlos Garcia Arebalo" userId="aa7a0580-11c1-4bc4-bffe-e5d2c8f4d9cd" providerId="ADAL" clId="{BAD2CDD6-F8AA-41DB-8BA3-9BA525FEB7E7}" dt="2024-02-06T15:53:00.368" v="1381" actId="1076"/>
          <ac:picMkLst>
            <pc:docMk/>
            <pc:sldMk cId="1354314777" sldId="271"/>
            <ac:picMk id="8" creationId="{FF3EBB02-E9DC-403B-A6B4-FBE73BC0A8F0}"/>
          </ac:picMkLst>
        </pc:picChg>
        <pc:picChg chg="add mod">
          <ac:chgData name="Luis Carlos Garcia Arebalo" userId="aa7a0580-11c1-4bc4-bffe-e5d2c8f4d9cd" providerId="ADAL" clId="{BAD2CDD6-F8AA-41DB-8BA3-9BA525FEB7E7}" dt="2024-02-06T16:19:14.970" v="2065" actId="14861"/>
          <ac:picMkLst>
            <pc:docMk/>
            <pc:sldMk cId="1354314777" sldId="271"/>
            <ac:picMk id="9" creationId="{5D36C84A-3E7C-47DB-A527-C362EB330670}"/>
          </ac:picMkLst>
        </pc:picChg>
      </pc:sldChg>
      <pc:sldChg chg="addSp delSp modSp new del mod">
        <pc:chgData name="Luis Carlos Garcia Arebalo" userId="aa7a0580-11c1-4bc4-bffe-e5d2c8f4d9cd" providerId="ADAL" clId="{BAD2CDD6-F8AA-41DB-8BA3-9BA525FEB7E7}" dt="2024-02-06T15:43:56.775" v="1211" actId="47"/>
        <pc:sldMkLst>
          <pc:docMk/>
          <pc:sldMk cId="1951357137" sldId="271"/>
        </pc:sldMkLst>
        <pc:spChg chg="mod">
          <ac:chgData name="Luis Carlos Garcia Arebalo" userId="aa7a0580-11c1-4bc4-bffe-e5d2c8f4d9cd" providerId="ADAL" clId="{BAD2CDD6-F8AA-41DB-8BA3-9BA525FEB7E7}" dt="2024-02-06T15:04:07.285" v="1207" actId="20577"/>
          <ac:spMkLst>
            <pc:docMk/>
            <pc:sldMk cId="1951357137" sldId="271"/>
            <ac:spMk id="2" creationId="{96972985-EA11-46FA-9B9B-CCBD367B1EE4}"/>
          </ac:spMkLst>
        </pc:spChg>
        <pc:spChg chg="del">
          <ac:chgData name="Luis Carlos Garcia Arebalo" userId="aa7a0580-11c1-4bc4-bffe-e5d2c8f4d9cd" providerId="ADAL" clId="{BAD2CDD6-F8AA-41DB-8BA3-9BA525FEB7E7}" dt="2024-02-06T15:43:42.798" v="1208" actId="478"/>
          <ac:spMkLst>
            <pc:docMk/>
            <pc:sldMk cId="1951357137" sldId="271"/>
            <ac:spMk id="3" creationId="{191743EB-7B1D-460E-A914-402C68C9A99D}"/>
          </ac:spMkLst>
        </pc:spChg>
        <pc:picChg chg="add del mod">
          <ac:chgData name="Luis Carlos Garcia Arebalo" userId="aa7a0580-11c1-4bc4-bffe-e5d2c8f4d9cd" providerId="ADAL" clId="{BAD2CDD6-F8AA-41DB-8BA3-9BA525FEB7E7}" dt="2024-02-06T15:43:55.187" v="1210" actId="21"/>
          <ac:picMkLst>
            <pc:docMk/>
            <pc:sldMk cId="1951357137" sldId="271"/>
            <ac:picMk id="4" creationId="{99F7A64A-C12D-4FFC-922E-0ECA76BCA638}"/>
          </ac:picMkLst>
        </pc:picChg>
      </pc:sldChg>
      <pc:sldChg chg="addSp delSp modSp new mod modTransition">
        <pc:chgData name="Luis Carlos Garcia Arebalo" userId="aa7a0580-11c1-4bc4-bffe-e5d2c8f4d9cd" providerId="ADAL" clId="{BAD2CDD6-F8AA-41DB-8BA3-9BA525FEB7E7}" dt="2024-02-06T16:15:03.934" v="2036"/>
        <pc:sldMkLst>
          <pc:docMk/>
          <pc:sldMk cId="3264669926" sldId="272"/>
        </pc:sldMkLst>
        <pc:spChg chg="mod">
          <ac:chgData name="Luis Carlos Garcia Arebalo" userId="aa7a0580-11c1-4bc4-bffe-e5d2c8f4d9cd" providerId="ADAL" clId="{BAD2CDD6-F8AA-41DB-8BA3-9BA525FEB7E7}" dt="2024-02-06T15:53:34.669" v="1419" actId="313"/>
          <ac:spMkLst>
            <pc:docMk/>
            <pc:sldMk cId="3264669926" sldId="272"/>
            <ac:spMk id="2" creationId="{1499B0F6-2C4B-46D5-A3EE-D24AF3C98912}"/>
          </ac:spMkLst>
        </pc:spChg>
        <pc:spChg chg="del">
          <ac:chgData name="Luis Carlos Garcia Arebalo" userId="aa7a0580-11c1-4bc4-bffe-e5d2c8f4d9cd" providerId="ADAL" clId="{BAD2CDD6-F8AA-41DB-8BA3-9BA525FEB7E7}" dt="2024-02-06T15:53:33.222" v="1418" actId="478"/>
          <ac:spMkLst>
            <pc:docMk/>
            <pc:sldMk cId="3264669926" sldId="272"/>
            <ac:spMk id="3" creationId="{213DA802-3C42-4C16-BA68-EC59464CEAF4}"/>
          </ac:spMkLst>
        </pc:spChg>
        <pc:picChg chg="add mod">
          <ac:chgData name="Luis Carlos Garcia Arebalo" userId="aa7a0580-11c1-4bc4-bffe-e5d2c8f4d9cd" providerId="ADAL" clId="{BAD2CDD6-F8AA-41DB-8BA3-9BA525FEB7E7}" dt="2024-02-06T15:54:17.963" v="1430" actId="14861"/>
          <ac:picMkLst>
            <pc:docMk/>
            <pc:sldMk cId="3264669926" sldId="272"/>
            <ac:picMk id="4" creationId="{8648E57C-B48F-4E65-9242-EB94717E3AB0}"/>
          </ac:picMkLst>
        </pc:picChg>
        <pc:picChg chg="add mod">
          <ac:chgData name="Luis Carlos Garcia Arebalo" userId="aa7a0580-11c1-4bc4-bffe-e5d2c8f4d9cd" providerId="ADAL" clId="{BAD2CDD6-F8AA-41DB-8BA3-9BA525FEB7E7}" dt="2024-02-06T15:54:24.948" v="1431" actId="14861"/>
          <ac:picMkLst>
            <pc:docMk/>
            <pc:sldMk cId="3264669926" sldId="272"/>
            <ac:picMk id="5" creationId="{D019B2A4-61E7-4C75-A9ED-68C2E77BFF56}"/>
          </ac:picMkLst>
        </pc:picChg>
      </pc:sldChg>
      <pc:sldChg chg="addSp delSp modSp new mod modTransition">
        <pc:chgData name="Luis Carlos Garcia Arebalo" userId="aa7a0580-11c1-4bc4-bffe-e5d2c8f4d9cd" providerId="ADAL" clId="{BAD2CDD6-F8AA-41DB-8BA3-9BA525FEB7E7}" dt="2024-02-06T16:15:05.629" v="2037"/>
        <pc:sldMkLst>
          <pc:docMk/>
          <pc:sldMk cId="3408729976" sldId="273"/>
        </pc:sldMkLst>
        <pc:spChg chg="mod">
          <ac:chgData name="Luis Carlos Garcia Arebalo" userId="aa7a0580-11c1-4bc4-bffe-e5d2c8f4d9cd" providerId="ADAL" clId="{BAD2CDD6-F8AA-41DB-8BA3-9BA525FEB7E7}" dt="2024-02-06T15:54:47.468" v="1463" actId="20577"/>
          <ac:spMkLst>
            <pc:docMk/>
            <pc:sldMk cId="3408729976" sldId="273"/>
            <ac:spMk id="2" creationId="{855F60BF-092C-4DB7-9097-AEC4DD8B95A7}"/>
          </ac:spMkLst>
        </pc:spChg>
        <pc:spChg chg="del">
          <ac:chgData name="Luis Carlos Garcia Arebalo" userId="aa7a0580-11c1-4bc4-bffe-e5d2c8f4d9cd" providerId="ADAL" clId="{BAD2CDD6-F8AA-41DB-8BA3-9BA525FEB7E7}" dt="2024-02-06T15:55:19.061" v="1464" actId="478"/>
          <ac:spMkLst>
            <pc:docMk/>
            <pc:sldMk cId="3408729976" sldId="273"/>
            <ac:spMk id="3" creationId="{86961D25-9183-47C5-9FD3-03A93C741097}"/>
          </ac:spMkLst>
        </pc:spChg>
        <pc:picChg chg="add mod">
          <ac:chgData name="Luis Carlos Garcia Arebalo" userId="aa7a0580-11c1-4bc4-bffe-e5d2c8f4d9cd" providerId="ADAL" clId="{BAD2CDD6-F8AA-41DB-8BA3-9BA525FEB7E7}" dt="2024-02-06T15:55:59.587" v="1473" actId="14861"/>
          <ac:picMkLst>
            <pc:docMk/>
            <pc:sldMk cId="3408729976" sldId="273"/>
            <ac:picMk id="4" creationId="{F4160ADA-A3F6-4C46-A7C5-3C8FDDE82AC0}"/>
          </ac:picMkLst>
        </pc:picChg>
        <pc:picChg chg="add mod">
          <ac:chgData name="Luis Carlos Garcia Arebalo" userId="aa7a0580-11c1-4bc4-bffe-e5d2c8f4d9cd" providerId="ADAL" clId="{BAD2CDD6-F8AA-41DB-8BA3-9BA525FEB7E7}" dt="2024-02-06T15:56:04.802" v="1474" actId="14861"/>
          <ac:picMkLst>
            <pc:docMk/>
            <pc:sldMk cId="3408729976" sldId="273"/>
            <ac:picMk id="5" creationId="{B8DD75FD-EC81-4143-BF6C-5C0112A173FA}"/>
          </ac:picMkLst>
        </pc:picChg>
      </pc:sldChg>
      <pc:sldChg chg="addSp delSp modSp new mod modTransition">
        <pc:chgData name="Luis Carlos Garcia Arebalo" userId="aa7a0580-11c1-4bc4-bffe-e5d2c8f4d9cd" providerId="ADAL" clId="{BAD2CDD6-F8AA-41DB-8BA3-9BA525FEB7E7}" dt="2024-02-06T16:15:07.158" v="2038"/>
        <pc:sldMkLst>
          <pc:docMk/>
          <pc:sldMk cId="3786461728" sldId="274"/>
        </pc:sldMkLst>
        <pc:spChg chg="mod">
          <ac:chgData name="Luis Carlos Garcia Arebalo" userId="aa7a0580-11c1-4bc4-bffe-e5d2c8f4d9cd" providerId="ADAL" clId="{BAD2CDD6-F8AA-41DB-8BA3-9BA525FEB7E7}" dt="2024-02-06T15:56:30.349" v="1509" actId="20577"/>
          <ac:spMkLst>
            <pc:docMk/>
            <pc:sldMk cId="3786461728" sldId="274"/>
            <ac:spMk id="2" creationId="{B7001FB1-C7B8-420C-BEA6-BAB243E8341A}"/>
          </ac:spMkLst>
        </pc:spChg>
        <pc:spChg chg="del">
          <ac:chgData name="Luis Carlos Garcia Arebalo" userId="aa7a0580-11c1-4bc4-bffe-e5d2c8f4d9cd" providerId="ADAL" clId="{BAD2CDD6-F8AA-41DB-8BA3-9BA525FEB7E7}" dt="2024-02-06T15:56:37.278" v="1510" actId="478"/>
          <ac:spMkLst>
            <pc:docMk/>
            <pc:sldMk cId="3786461728" sldId="274"/>
            <ac:spMk id="3" creationId="{48DC4EA3-EBD0-4E0F-B6E4-CDBA03F7D1FD}"/>
          </ac:spMkLst>
        </pc:spChg>
        <pc:picChg chg="add mod">
          <ac:chgData name="Luis Carlos Garcia Arebalo" userId="aa7a0580-11c1-4bc4-bffe-e5d2c8f4d9cd" providerId="ADAL" clId="{BAD2CDD6-F8AA-41DB-8BA3-9BA525FEB7E7}" dt="2024-02-06T16:05:10.587" v="1666" actId="14861"/>
          <ac:picMkLst>
            <pc:docMk/>
            <pc:sldMk cId="3786461728" sldId="274"/>
            <ac:picMk id="4" creationId="{AEA1F0B4-2FEA-44E0-8EBB-D799740391C2}"/>
          </ac:picMkLst>
        </pc:picChg>
        <pc:picChg chg="add mod">
          <ac:chgData name="Luis Carlos Garcia Arebalo" userId="aa7a0580-11c1-4bc4-bffe-e5d2c8f4d9cd" providerId="ADAL" clId="{BAD2CDD6-F8AA-41DB-8BA3-9BA525FEB7E7}" dt="2024-02-06T16:05:13.931" v="1667" actId="14861"/>
          <ac:picMkLst>
            <pc:docMk/>
            <pc:sldMk cId="3786461728" sldId="274"/>
            <ac:picMk id="5" creationId="{E5D14C5E-6754-4615-916D-E263395BC4EC}"/>
          </ac:picMkLst>
        </pc:picChg>
      </pc:sldChg>
      <pc:sldChg chg="addSp delSp modSp new mod modTransition">
        <pc:chgData name="Luis Carlos Garcia Arebalo" userId="aa7a0580-11c1-4bc4-bffe-e5d2c8f4d9cd" providerId="ADAL" clId="{BAD2CDD6-F8AA-41DB-8BA3-9BA525FEB7E7}" dt="2024-02-06T16:15:08.790" v="2039"/>
        <pc:sldMkLst>
          <pc:docMk/>
          <pc:sldMk cId="285617028" sldId="275"/>
        </pc:sldMkLst>
        <pc:spChg chg="mod">
          <ac:chgData name="Luis Carlos Garcia Arebalo" userId="aa7a0580-11c1-4bc4-bffe-e5d2c8f4d9cd" providerId="ADAL" clId="{BAD2CDD6-F8AA-41DB-8BA3-9BA525FEB7E7}" dt="2024-02-06T15:57:28.757" v="1561" actId="313"/>
          <ac:spMkLst>
            <pc:docMk/>
            <pc:sldMk cId="285617028" sldId="275"/>
            <ac:spMk id="2" creationId="{1FB77B15-8A14-4D11-A6A7-829B7491A708}"/>
          </ac:spMkLst>
        </pc:spChg>
        <pc:spChg chg="del">
          <ac:chgData name="Luis Carlos Garcia Arebalo" userId="aa7a0580-11c1-4bc4-bffe-e5d2c8f4d9cd" providerId="ADAL" clId="{BAD2CDD6-F8AA-41DB-8BA3-9BA525FEB7E7}" dt="2024-02-06T15:57:26.713" v="1560" actId="478"/>
          <ac:spMkLst>
            <pc:docMk/>
            <pc:sldMk cId="285617028" sldId="275"/>
            <ac:spMk id="3" creationId="{8AE53F7F-6CF1-40AE-B1B9-73EB80644F7A}"/>
          </ac:spMkLst>
        </pc:spChg>
        <pc:picChg chg="add mod">
          <ac:chgData name="Luis Carlos Garcia Arebalo" userId="aa7a0580-11c1-4bc4-bffe-e5d2c8f4d9cd" providerId="ADAL" clId="{BAD2CDD6-F8AA-41DB-8BA3-9BA525FEB7E7}" dt="2024-02-06T16:05:33.260" v="1668" actId="14861"/>
          <ac:picMkLst>
            <pc:docMk/>
            <pc:sldMk cId="285617028" sldId="275"/>
            <ac:picMk id="4" creationId="{DB2C5C74-C8E4-43F3-AF6D-AACBC420F751}"/>
          </ac:picMkLst>
        </pc:picChg>
        <pc:picChg chg="add mod">
          <ac:chgData name="Luis Carlos Garcia Arebalo" userId="aa7a0580-11c1-4bc4-bffe-e5d2c8f4d9cd" providerId="ADAL" clId="{BAD2CDD6-F8AA-41DB-8BA3-9BA525FEB7E7}" dt="2024-02-06T16:05:33.260" v="1668" actId="14861"/>
          <ac:picMkLst>
            <pc:docMk/>
            <pc:sldMk cId="285617028" sldId="275"/>
            <ac:picMk id="5" creationId="{8A3A3D7F-593C-4CE7-BC7A-D24F9760DCA0}"/>
          </ac:picMkLst>
        </pc:picChg>
        <pc:picChg chg="add mod">
          <ac:chgData name="Luis Carlos Garcia Arebalo" userId="aa7a0580-11c1-4bc4-bffe-e5d2c8f4d9cd" providerId="ADAL" clId="{BAD2CDD6-F8AA-41DB-8BA3-9BA525FEB7E7}" dt="2024-02-06T16:05:33.260" v="1668" actId="14861"/>
          <ac:picMkLst>
            <pc:docMk/>
            <pc:sldMk cId="285617028" sldId="275"/>
            <ac:picMk id="6" creationId="{13EB74A2-9C24-4894-863D-68D88AEDCD15}"/>
          </ac:picMkLst>
        </pc:picChg>
      </pc:sldChg>
      <pc:sldChg chg="addSp delSp modSp new mod modTransition modAnim">
        <pc:chgData name="Luis Carlos Garcia Arebalo" userId="aa7a0580-11c1-4bc4-bffe-e5d2c8f4d9cd" providerId="ADAL" clId="{BAD2CDD6-F8AA-41DB-8BA3-9BA525FEB7E7}" dt="2024-02-06T16:17:25.689" v="2063"/>
        <pc:sldMkLst>
          <pc:docMk/>
          <pc:sldMk cId="2417869290" sldId="276"/>
        </pc:sldMkLst>
        <pc:spChg chg="mod">
          <ac:chgData name="Luis Carlos Garcia Arebalo" userId="aa7a0580-11c1-4bc4-bffe-e5d2c8f4d9cd" providerId="ADAL" clId="{BAD2CDD6-F8AA-41DB-8BA3-9BA525FEB7E7}" dt="2024-02-06T15:58:41.249" v="1599" actId="20577"/>
          <ac:spMkLst>
            <pc:docMk/>
            <pc:sldMk cId="2417869290" sldId="276"/>
            <ac:spMk id="2" creationId="{489C421E-8EC6-4191-99B5-06A9BF748202}"/>
          </ac:spMkLst>
        </pc:spChg>
        <pc:spChg chg="del">
          <ac:chgData name="Luis Carlos Garcia Arebalo" userId="aa7a0580-11c1-4bc4-bffe-e5d2c8f4d9cd" providerId="ADAL" clId="{BAD2CDD6-F8AA-41DB-8BA3-9BA525FEB7E7}" dt="2024-02-06T15:58:59.812" v="1600" actId="478"/>
          <ac:spMkLst>
            <pc:docMk/>
            <pc:sldMk cId="2417869290" sldId="276"/>
            <ac:spMk id="3" creationId="{3D36CF37-2A78-42CB-A71C-FE58285A84B8}"/>
          </ac:spMkLst>
        </pc:spChg>
        <pc:picChg chg="add mod">
          <ac:chgData name="Luis Carlos Garcia Arebalo" userId="aa7a0580-11c1-4bc4-bffe-e5d2c8f4d9cd" providerId="ADAL" clId="{BAD2CDD6-F8AA-41DB-8BA3-9BA525FEB7E7}" dt="2024-02-06T16:02:26.057" v="1623" actId="14861"/>
          <ac:picMkLst>
            <pc:docMk/>
            <pc:sldMk cId="2417869290" sldId="276"/>
            <ac:picMk id="4" creationId="{39677064-8484-417D-BF98-24EB8D162A32}"/>
          </ac:picMkLst>
        </pc:picChg>
        <pc:picChg chg="add mod">
          <ac:chgData name="Luis Carlos Garcia Arebalo" userId="aa7a0580-11c1-4bc4-bffe-e5d2c8f4d9cd" providerId="ADAL" clId="{BAD2CDD6-F8AA-41DB-8BA3-9BA525FEB7E7}" dt="2024-02-06T16:02:37.306" v="1625" actId="14861"/>
          <ac:picMkLst>
            <pc:docMk/>
            <pc:sldMk cId="2417869290" sldId="276"/>
            <ac:picMk id="5" creationId="{8FD3EB55-9F8E-492A-952F-E21D5F265876}"/>
          </ac:picMkLst>
        </pc:picChg>
        <pc:picChg chg="add del mod">
          <ac:chgData name="Luis Carlos Garcia Arebalo" userId="aa7a0580-11c1-4bc4-bffe-e5d2c8f4d9cd" providerId="ADAL" clId="{BAD2CDD6-F8AA-41DB-8BA3-9BA525FEB7E7}" dt="2024-02-06T16:01:58.068" v="1613" actId="21"/>
          <ac:picMkLst>
            <pc:docMk/>
            <pc:sldMk cId="2417869290" sldId="276"/>
            <ac:picMk id="6" creationId="{999C6664-A5E3-462F-AC2C-FE306097F396}"/>
          </ac:picMkLst>
        </pc:picChg>
        <pc:picChg chg="add mod">
          <ac:chgData name="Luis Carlos Garcia Arebalo" userId="aa7a0580-11c1-4bc4-bffe-e5d2c8f4d9cd" providerId="ADAL" clId="{BAD2CDD6-F8AA-41DB-8BA3-9BA525FEB7E7}" dt="2024-02-06T16:02:22.314" v="1622" actId="14861"/>
          <ac:picMkLst>
            <pc:docMk/>
            <pc:sldMk cId="2417869290" sldId="276"/>
            <ac:picMk id="7" creationId="{8792962E-91D6-4174-8FC1-3BD3223D4529}"/>
          </ac:picMkLst>
        </pc:picChg>
        <pc:picChg chg="add del mod">
          <ac:chgData name="Luis Carlos Garcia Arebalo" userId="aa7a0580-11c1-4bc4-bffe-e5d2c8f4d9cd" providerId="ADAL" clId="{BAD2CDD6-F8AA-41DB-8BA3-9BA525FEB7E7}" dt="2024-02-06T16:02:02.908" v="1616" actId="21"/>
          <ac:picMkLst>
            <pc:docMk/>
            <pc:sldMk cId="2417869290" sldId="276"/>
            <ac:picMk id="8" creationId="{794CDE6A-D478-4FA3-9FFE-11FD11A4834C}"/>
          </ac:picMkLst>
        </pc:picChg>
        <pc:picChg chg="add mod">
          <ac:chgData name="Luis Carlos Garcia Arebalo" userId="aa7a0580-11c1-4bc4-bffe-e5d2c8f4d9cd" providerId="ADAL" clId="{BAD2CDD6-F8AA-41DB-8BA3-9BA525FEB7E7}" dt="2024-02-06T16:03:10.411" v="1632" actId="1582"/>
          <ac:picMkLst>
            <pc:docMk/>
            <pc:sldMk cId="2417869290" sldId="276"/>
            <ac:picMk id="9" creationId="{C2E6634D-A529-479C-B5F3-9FCA7E264465}"/>
          </ac:picMkLst>
        </pc:picChg>
        <pc:picChg chg="add mod">
          <ac:chgData name="Luis Carlos Garcia Arebalo" userId="aa7a0580-11c1-4bc4-bffe-e5d2c8f4d9cd" providerId="ADAL" clId="{BAD2CDD6-F8AA-41DB-8BA3-9BA525FEB7E7}" dt="2024-02-06T16:03:14.588" v="1633" actId="1582"/>
          <ac:picMkLst>
            <pc:docMk/>
            <pc:sldMk cId="2417869290" sldId="276"/>
            <ac:picMk id="10" creationId="{82EF95F1-39D2-4611-828D-D01689F288AC}"/>
          </ac:picMkLst>
        </pc:picChg>
      </pc:sldChg>
      <pc:sldChg chg="addSp delSp modSp new mod modTransition setBg">
        <pc:chgData name="Luis Carlos Garcia Arebalo" userId="aa7a0580-11c1-4bc4-bffe-e5d2c8f4d9cd" providerId="ADAL" clId="{BAD2CDD6-F8AA-41DB-8BA3-9BA525FEB7E7}" dt="2024-02-06T16:15:12.645" v="2041"/>
        <pc:sldMkLst>
          <pc:docMk/>
          <pc:sldMk cId="95995120" sldId="277"/>
        </pc:sldMkLst>
        <pc:spChg chg="mod">
          <ac:chgData name="Luis Carlos Garcia Arebalo" userId="aa7a0580-11c1-4bc4-bffe-e5d2c8f4d9cd" providerId="ADAL" clId="{BAD2CDD6-F8AA-41DB-8BA3-9BA525FEB7E7}" dt="2024-02-06T16:04:13.208" v="1655" actId="26606"/>
          <ac:spMkLst>
            <pc:docMk/>
            <pc:sldMk cId="95995120" sldId="277"/>
            <ac:spMk id="2" creationId="{E8FEB662-CB59-4777-9FDF-83CD7822461A}"/>
          </ac:spMkLst>
        </pc:spChg>
        <pc:spChg chg="del">
          <ac:chgData name="Luis Carlos Garcia Arebalo" userId="aa7a0580-11c1-4bc4-bffe-e5d2c8f4d9cd" providerId="ADAL" clId="{BAD2CDD6-F8AA-41DB-8BA3-9BA525FEB7E7}" dt="2024-02-06T16:03:57.548" v="1652" actId="478"/>
          <ac:spMkLst>
            <pc:docMk/>
            <pc:sldMk cId="95995120" sldId="277"/>
            <ac:spMk id="3" creationId="{BA6A2E59-9CA2-4D50-9DAB-790C4CE139FD}"/>
          </ac:spMkLst>
        </pc:spChg>
        <pc:grpChg chg="add del">
          <ac:chgData name="Luis Carlos Garcia Arebalo" userId="aa7a0580-11c1-4bc4-bffe-e5d2c8f4d9cd" providerId="ADAL" clId="{BAD2CDD6-F8AA-41DB-8BA3-9BA525FEB7E7}" dt="2024-02-06T16:04:13.208" v="1655" actId="26606"/>
          <ac:grpSpMkLst>
            <pc:docMk/>
            <pc:sldMk cId="95995120" sldId="277"/>
            <ac:grpSpMk id="9" creationId="{88C9B83F-64CD-41C1-925F-A08801FFD0BD}"/>
          </ac:grpSpMkLst>
        </pc:grpChg>
        <pc:picChg chg="add mod">
          <ac:chgData name="Luis Carlos Garcia Arebalo" userId="aa7a0580-11c1-4bc4-bffe-e5d2c8f4d9cd" providerId="ADAL" clId="{BAD2CDD6-F8AA-41DB-8BA3-9BA525FEB7E7}" dt="2024-02-06T16:04:42.384" v="1665" actId="1076"/>
          <ac:picMkLst>
            <pc:docMk/>
            <pc:sldMk cId="95995120" sldId="277"/>
            <ac:picMk id="4" creationId="{1B9D5A2C-86DE-4D54-8BA9-8D010182B407}"/>
          </ac:picMkLst>
        </pc:picChg>
      </pc:sldChg>
      <pc:sldChg chg="addSp delSp modSp new del mod">
        <pc:chgData name="Luis Carlos Garcia Arebalo" userId="aa7a0580-11c1-4bc4-bffe-e5d2c8f4d9cd" providerId="ADAL" clId="{BAD2CDD6-F8AA-41DB-8BA3-9BA525FEB7E7}" dt="2024-02-06T16:03:46.244" v="1634" actId="47"/>
        <pc:sldMkLst>
          <pc:docMk/>
          <pc:sldMk cId="2681225921" sldId="277"/>
        </pc:sldMkLst>
        <pc:picChg chg="add del mod">
          <ac:chgData name="Luis Carlos Garcia Arebalo" userId="aa7a0580-11c1-4bc4-bffe-e5d2c8f4d9cd" providerId="ADAL" clId="{BAD2CDD6-F8AA-41DB-8BA3-9BA525FEB7E7}" dt="2024-02-06T16:02:51.232" v="1626" actId="21"/>
          <ac:picMkLst>
            <pc:docMk/>
            <pc:sldMk cId="2681225921" sldId="277"/>
            <ac:picMk id="2" creationId="{B9FC5FE3-1ABC-4447-83D2-86EFCDE828E6}"/>
          </ac:picMkLst>
        </pc:picChg>
        <pc:picChg chg="add del mod">
          <ac:chgData name="Luis Carlos Garcia Arebalo" userId="aa7a0580-11c1-4bc4-bffe-e5d2c8f4d9cd" providerId="ADAL" clId="{BAD2CDD6-F8AA-41DB-8BA3-9BA525FEB7E7}" dt="2024-02-06T16:02:58.062" v="1629" actId="21"/>
          <ac:picMkLst>
            <pc:docMk/>
            <pc:sldMk cId="2681225921" sldId="277"/>
            <ac:picMk id="3" creationId="{D31367B7-3582-45BB-B795-181CC4D12632}"/>
          </ac:picMkLst>
        </pc:picChg>
      </pc:sldChg>
      <pc:sldChg chg="new del">
        <pc:chgData name="Luis Carlos Garcia Arebalo" userId="aa7a0580-11c1-4bc4-bffe-e5d2c8f4d9cd" providerId="ADAL" clId="{BAD2CDD6-F8AA-41DB-8BA3-9BA525FEB7E7}" dt="2024-02-06T16:07:55.798" v="1688" actId="680"/>
        <pc:sldMkLst>
          <pc:docMk/>
          <pc:sldMk cId="863545109" sldId="278"/>
        </pc:sldMkLst>
      </pc:sldChg>
      <pc:sldChg chg="addSp delSp modSp new mod modTransition setBg setClrOvrMap">
        <pc:chgData name="Luis Carlos Garcia Arebalo" userId="aa7a0580-11c1-4bc4-bffe-e5d2c8f4d9cd" providerId="ADAL" clId="{BAD2CDD6-F8AA-41DB-8BA3-9BA525FEB7E7}" dt="2024-02-06T16:15:15.173" v="2042"/>
        <pc:sldMkLst>
          <pc:docMk/>
          <pc:sldMk cId="2228587356" sldId="278"/>
        </pc:sldMkLst>
        <pc:spChg chg="mod">
          <ac:chgData name="Luis Carlos Garcia Arebalo" userId="aa7a0580-11c1-4bc4-bffe-e5d2c8f4d9cd" providerId="ADAL" clId="{BAD2CDD6-F8AA-41DB-8BA3-9BA525FEB7E7}" dt="2024-02-06T16:09:28.059" v="1706" actId="403"/>
          <ac:spMkLst>
            <pc:docMk/>
            <pc:sldMk cId="2228587356" sldId="278"/>
            <ac:spMk id="2" creationId="{CE41D1A1-BAE6-4B53-A3BF-6973F5713713}"/>
          </ac:spMkLst>
        </pc:spChg>
        <pc:spChg chg="del">
          <ac:chgData name="Luis Carlos Garcia Arebalo" userId="aa7a0580-11c1-4bc4-bffe-e5d2c8f4d9cd" providerId="ADAL" clId="{BAD2CDD6-F8AA-41DB-8BA3-9BA525FEB7E7}" dt="2024-02-06T16:08:16.547" v="1701" actId="478"/>
          <ac:spMkLst>
            <pc:docMk/>
            <pc:sldMk cId="2228587356" sldId="278"/>
            <ac:spMk id="3" creationId="{62A09C78-D49D-4AEF-8723-AB8E02EFF23B}"/>
          </ac:spMkLst>
        </pc:spChg>
        <pc:spChg chg="add">
          <ac:chgData name="Luis Carlos Garcia Arebalo" userId="aa7a0580-11c1-4bc4-bffe-e5d2c8f4d9cd" providerId="ADAL" clId="{BAD2CDD6-F8AA-41DB-8BA3-9BA525FEB7E7}" dt="2024-02-06T16:09:09.364" v="1702" actId="26606"/>
          <ac:spMkLst>
            <pc:docMk/>
            <pc:sldMk cId="2228587356" sldId="278"/>
            <ac:spMk id="19" creationId="{27577DEC-D9A5-404D-9789-702F4319BEC8}"/>
          </ac:spMkLst>
        </pc:spChg>
        <pc:grpChg chg="add">
          <ac:chgData name="Luis Carlos Garcia Arebalo" userId="aa7a0580-11c1-4bc4-bffe-e5d2c8f4d9cd" providerId="ADAL" clId="{BAD2CDD6-F8AA-41DB-8BA3-9BA525FEB7E7}" dt="2024-02-06T16:09:09.364" v="1702" actId="26606"/>
          <ac:grpSpMkLst>
            <pc:docMk/>
            <pc:sldMk cId="2228587356" sldId="278"/>
            <ac:grpSpMk id="7" creationId="{28460BD8-AE3F-4AC9-9D0B-717052AA5D3A}"/>
          </ac:grpSpMkLst>
        </pc:grpChg>
        <pc:grpChg chg="add">
          <ac:chgData name="Luis Carlos Garcia Arebalo" userId="aa7a0580-11c1-4bc4-bffe-e5d2c8f4d9cd" providerId="ADAL" clId="{BAD2CDD6-F8AA-41DB-8BA3-9BA525FEB7E7}" dt="2024-02-06T16:09:09.364" v="1702" actId="26606"/>
          <ac:grpSpMkLst>
            <pc:docMk/>
            <pc:sldMk cId="2228587356" sldId="278"/>
            <ac:grpSpMk id="21" creationId="{CEEA9366-CEA8-4F23-B065-4337F0D836FE}"/>
          </ac:grpSpMkLst>
        </pc:grpChg>
      </pc:sldChg>
      <pc:sldChg chg="addSp delSp modSp add mod modTransition setBg setClrOvrMap delDesignElem">
        <pc:chgData name="Luis Carlos Garcia Arebalo" userId="aa7a0580-11c1-4bc4-bffe-e5d2c8f4d9cd" providerId="ADAL" clId="{BAD2CDD6-F8AA-41DB-8BA3-9BA525FEB7E7}" dt="2024-02-06T16:15:17.246" v="2043"/>
        <pc:sldMkLst>
          <pc:docMk/>
          <pc:sldMk cId="982596083" sldId="279"/>
        </pc:sldMkLst>
        <pc:spChg chg="mod">
          <ac:chgData name="Luis Carlos Garcia Arebalo" userId="aa7a0580-11c1-4bc4-bffe-e5d2c8f4d9cd" providerId="ADAL" clId="{BAD2CDD6-F8AA-41DB-8BA3-9BA525FEB7E7}" dt="2024-02-06T16:10:06.145" v="1725" actId="1076"/>
          <ac:spMkLst>
            <pc:docMk/>
            <pc:sldMk cId="982596083" sldId="279"/>
            <ac:spMk id="2" creationId="{CE41D1A1-BAE6-4B53-A3BF-6973F5713713}"/>
          </ac:spMkLst>
        </pc:spChg>
        <pc:spChg chg="add">
          <ac:chgData name="Luis Carlos Garcia Arebalo" userId="aa7a0580-11c1-4bc4-bffe-e5d2c8f4d9cd" providerId="ADAL" clId="{BAD2CDD6-F8AA-41DB-8BA3-9BA525FEB7E7}" dt="2024-02-06T16:09:47.638" v="1723" actId="26606"/>
          <ac:spMkLst>
            <pc:docMk/>
            <pc:sldMk cId="982596083" sldId="279"/>
            <ac:spMk id="5" creationId="{27577DEC-D9A5-404D-9789-702F4319BEC8}"/>
          </ac:spMkLst>
        </pc:spChg>
        <pc:spChg chg="del">
          <ac:chgData name="Luis Carlos Garcia Arebalo" userId="aa7a0580-11c1-4bc4-bffe-e5d2c8f4d9cd" providerId="ADAL" clId="{BAD2CDD6-F8AA-41DB-8BA3-9BA525FEB7E7}" dt="2024-02-06T16:09:32.679" v="1708"/>
          <ac:spMkLst>
            <pc:docMk/>
            <pc:sldMk cId="982596083" sldId="279"/>
            <ac:spMk id="19" creationId="{27577DEC-D9A5-404D-9789-702F4319BEC8}"/>
          </ac:spMkLst>
        </pc:spChg>
        <pc:grpChg chg="add">
          <ac:chgData name="Luis Carlos Garcia Arebalo" userId="aa7a0580-11c1-4bc4-bffe-e5d2c8f4d9cd" providerId="ADAL" clId="{BAD2CDD6-F8AA-41DB-8BA3-9BA525FEB7E7}" dt="2024-02-06T16:09:47.638" v="1723" actId="26606"/>
          <ac:grpSpMkLst>
            <pc:docMk/>
            <pc:sldMk cId="982596083" sldId="279"/>
            <ac:grpSpMk id="4" creationId="{28460BD8-AE3F-4AC9-9D0B-717052AA5D3A}"/>
          </ac:grpSpMkLst>
        </pc:grpChg>
        <pc:grpChg chg="add">
          <ac:chgData name="Luis Carlos Garcia Arebalo" userId="aa7a0580-11c1-4bc4-bffe-e5d2c8f4d9cd" providerId="ADAL" clId="{BAD2CDD6-F8AA-41DB-8BA3-9BA525FEB7E7}" dt="2024-02-06T16:09:47.638" v="1723" actId="26606"/>
          <ac:grpSpMkLst>
            <pc:docMk/>
            <pc:sldMk cId="982596083" sldId="279"/>
            <ac:grpSpMk id="6" creationId="{CEEA9366-CEA8-4F23-B065-4337F0D836FE}"/>
          </ac:grpSpMkLst>
        </pc:grpChg>
        <pc:grpChg chg="del">
          <ac:chgData name="Luis Carlos Garcia Arebalo" userId="aa7a0580-11c1-4bc4-bffe-e5d2c8f4d9cd" providerId="ADAL" clId="{BAD2CDD6-F8AA-41DB-8BA3-9BA525FEB7E7}" dt="2024-02-06T16:09:32.679" v="1708"/>
          <ac:grpSpMkLst>
            <pc:docMk/>
            <pc:sldMk cId="982596083" sldId="279"/>
            <ac:grpSpMk id="7" creationId="{28460BD8-AE3F-4AC9-9D0B-717052AA5D3A}"/>
          </ac:grpSpMkLst>
        </pc:grpChg>
        <pc:grpChg chg="del">
          <ac:chgData name="Luis Carlos Garcia Arebalo" userId="aa7a0580-11c1-4bc4-bffe-e5d2c8f4d9cd" providerId="ADAL" clId="{BAD2CDD6-F8AA-41DB-8BA3-9BA525FEB7E7}" dt="2024-02-06T16:09:32.679" v="1708"/>
          <ac:grpSpMkLst>
            <pc:docMk/>
            <pc:sldMk cId="982596083" sldId="279"/>
            <ac:grpSpMk id="21" creationId="{CEEA9366-CEA8-4F23-B065-4337F0D836F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05806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9267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3250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7159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003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51980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524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4703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177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72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9808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3152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91246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294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1021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459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AEED7-6E6A-433A-8A5C-64F20172BED1}" type="datetimeFigureOut">
              <a:rPr lang="fr-CH" smtClean="0"/>
              <a:t>06.02.2024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94C866-173D-4640-99C3-7CA6681B342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59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36" descr="Une image contenant herbe, plein air, fleur, légume&#10;&#10;Description générée automatiquement">
            <a:extLst>
              <a:ext uri="{FF2B5EF4-FFF2-40B4-BE49-F238E27FC236}">
                <a16:creationId xmlns:a16="http://schemas.microsoft.com/office/drawing/2014/main" id="{65A2A64B-C624-4C10-8FD1-34AF119171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7" r="20667" b="909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D5D853-79AA-480E-9B94-C3991EB80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fr-CH" sz="4100"/>
              <a:t>Projet 2211B: Système d’arrosage</a:t>
            </a:r>
            <a:br>
              <a:rPr lang="fr-CH" sz="4100"/>
            </a:br>
            <a:r>
              <a:rPr lang="fr-CH" sz="4100"/>
              <a:t>Phase design</a:t>
            </a:r>
            <a:endParaRPr lang="fr-CH" sz="4100" dirty="0"/>
          </a:p>
        </p:txBody>
      </p:sp>
      <p:cxnSp>
        <p:nvCxnSpPr>
          <p:cNvPr id="39" name="Straight Connector 4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4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61F7C22-4DAA-442B-B4DF-3C7EF9C08A22}"/>
              </a:ext>
            </a:extLst>
          </p:cNvPr>
          <p:cNvSpPr txBox="1"/>
          <p:nvPr/>
        </p:nvSpPr>
        <p:spPr>
          <a:xfrm>
            <a:off x="1427584" y="4441371"/>
            <a:ext cx="2164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Garcia Luis</a:t>
            </a:r>
          </a:p>
          <a:p>
            <a:r>
              <a:rPr lang="fr-CH" dirty="0"/>
              <a:t>08 février 2024</a:t>
            </a:r>
          </a:p>
        </p:txBody>
      </p:sp>
    </p:spTree>
    <p:extLst>
      <p:ext uri="{BB962C8B-B14F-4D97-AF65-F5344CB8AC3E}">
        <p14:creationId xmlns:p14="http://schemas.microsoft.com/office/powerpoint/2010/main" val="374482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0DFF0-7EEE-4CBD-9B73-4DE4AE2E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Connecteur mesure de niveau d’eau </a:t>
            </a:r>
          </a:p>
        </p:txBody>
      </p:sp>
      <p:pic>
        <p:nvPicPr>
          <p:cNvPr id="4" name="Espace réservé du contenu 3" descr="Une image contenant texte, Police, ligne, capture d’écran&#10;&#10;Description générée automatiquement">
            <a:extLst>
              <a:ext uri="{FF2B5EF4-FFF2-40B4-BE49-F238E27FC236}">
                <a16:creationId xmlns:a16="http://schemas.microsoft.com/office/drawing/2014/main" id="{1242C45A-3EA6-49C4-B0F2-F2A20AA444B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r="9692"/>
          <a:stretch/>
        </p:blipFill>
        <p:spPr bwMode="auto">
          <a:xfrm>
            <a:off x="1349081" y="2807133"/>
            <a:ext cx="3212477" cy="2151226"/>
          </a:xfrm>
          <a:prstGeom prst="rect">
            <a:avLst/>
          </a:prstGeom>
          <a:ln w="6350" cap="flat" cmpd="sng" algn="ctr">
            <a:noFill/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671DF1E-6A98-48D2-8E5A-49C32627D8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52747" y="2988218"/>
            <a:ext cx="3212477" cy="1789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0366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3B2ED-14EC-4139-971B-5B305C14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Boutons</a:t>
            </a:r>
          </a:p>
        </p:txBody>
      </p:sp>
      <p:pic>
        <p:nvPicPr>
          <p:cNvPr id="4" name="Image 3" descr="Une image contenant ligne, texte, Police, Tracé&#10;&#10;Description générée automatiquement">
            <a:extLst>
              <a:ext uri="{FF2B5EF4-FFF2-40B4-BE49-F238E27FC236}">
                <a16:creationId xmlns:a16="http://schemas.microsoft.com/office/drawing/2014/main" id="{5150FC3E-521D-4B17-9EF5-ADD442419D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48940" y="1449052"/>
            <a:ext cx="1952543" cy="3959893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RP8100B2M1CEBLKBLKNIL">
            <a:extLst>
              <a:ext uri="{FF2B5EF4-FFF2-40B4-BE49-F238E27FC236}">
                <a16:creationId xmlns:a16="http://schemas.microsoft.com/office/drawing/2014/main" id="{B61E45F3-998B-4DC6-9782-054C80091A8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416" y="1706975"/>
            <a:ext cx="3163929" cy="344404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0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6767C-7646-4213-8F51-FF58033F9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Module Bluetooth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C8CD52-EF47-48EA-BA95-F3635FAB2D1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254" y="1683656"/>
            <a:ext cx="4882683" cy="2650931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 descr="Une image contenant Composant électronique, Composant de circuit, Composant de circuit passif, Ingénierie électronique&#10;&#10;Description générée automatiquement">
            <a:extLst>
              <a:ext uri="{FF2B5EF4-FFF2-40B4-BE49-F238E27FC236}">
                <a16:creationId xmlns:a16="http://schemas.microsoft.com/office/drawing/2014/main" id="{7D4E5D81-5057-44BB-AEDD-973FF7D7407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9" t="24096" r="27160" b="3907"/>
          <a:stretch/>
        </p:blipFill>
        <p:spPr bwMode="auto">
          <a:xfrm>
            <a:off x="1197364" y="2380979"/>
            <a:ext cx="2205825" cy="285349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BE664D-1038-4773-9CAF-EDE05CD49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395" y="4449026"/>
            <a:ext cx="3788399" cy="12975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762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3D907-81D7-4C8B-9CD7-C422ACE2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Buzzer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B0D87FA-7638-4E81-80A4-06641C80943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78" y="1557176"/>
            <a:ext cx="2593943" cy="3975878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EABCF57-ADA8-4724-8E98-8F4FD969F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1930400"/>
            <a:ext cx="6153150" cy="1047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3D2C24-418B-4205-B6AA-91F9C83B5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0" y="3096402"/>
            <a:ext cx="58293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2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93A950-B91A-49D8-948A-D7801F5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Microcontrôleur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3EBB02-E9DC-403B-A6B4-FBE73BC0A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08" y="1930400"/>
            <a:ext cx="4135123" cy="39045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D36C84A-3E7C-47DB-A527-C362EB330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63" y="1097595"/>
            <a:ext cx="6733284" cy="53311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4314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9B0F6-2C4B-46D5-A3EE-D24AF3C9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Microcontrôleur: découplage</a:t>
            </a:r>
          </a:p>
        </p:txBody>
      </p:sp>
      <p:pic>
        <p:nvPicPr>
          <p:cNvPr id="4" name="Image 3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8648E57C-B48F-4E65-9242-EB94717E3A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91830" y="1930400"/>
            <a:ext cx="3601264" cy="3433664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019B2A4-61E7-4C75-A9ED-68C2E77BFF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07590" y="2709227"/>
            <a:ext cx="3209925" cy="1439545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4669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5F60BF-092C-4DB7-9097-AEC4DD8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Microcontrôleur: Clock</a:t>
            </a:r>
          </a:p>
        </p:txBody>
      </p:sp>
      <p:pic>
        <p:nvPicPr>
          <p:cNvPr id="4" name="Image 3" descr="Une image contenant texte, ligne, Police, diagramme&#10;&#10;Description générée automatiquement">
            <a:extLst>
              <a:ext uri="{FF2B5EF4-FFF2-40B4-BE49-F238E27FC236}">
                <a16:creationId xmlns:a16="http://schemas.microsoft.com/office/drawing/2014/main" id="{F4160ADA-A3F6-4C46-A7C5-3C8FDDE82A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13006" y="2150492"/>
            <a:ext cx="2997738" cy="2557016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DD75FD-EC81-4143-BF6C-5C0112A17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556" y="2768599"/>
            <a:ext cx="4456857" cy="13208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729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01FB1-C7B8-420C-BEA6-BAB243E8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Microcontrôleur: Reset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EA1F0B4-2FEA-44E0-8EBB-D799740391C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77355" y="2301428"/>
            <a:ext cx="3709249" cy="3097154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14C5E-6754-4615-916D-E263395BC4E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746536" y="2301428"/>
            <a:ext cx="4265211" cy="3097154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86461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77B15-8A14-4D11-A6A7-829B7491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Microcontrôleur: Connecteur programmation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B2C5C74-C8E4-43F3-AF6D-AACBC420F751}"/>
              </a:ext>
            </a:extLst>
          </p:cNvPr>
          <p:cNvPicPr/>
          <p:nvPr/>
        </p:nvPicPr>
        <p:blipFill rotWithShape="1">
          <a:blip r:embed="rId2"/>
          <a:srcRect t="1769" b="1"/>
          <a:stretch/>
        </p:blipFill>
        <p:spPr bwMode="auto">
          <a:xfrm>
            <a:off x="1022061" y="2324969"/>
            <a:ext cx="3701097" cy="2602632"/>
          </a:xfrm>
          <a:prstGeom prst="rect">
            <a:avLst/>
          </a:prstGeom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 descr="76384-406LF">
            <a:extLst>
              <a:ext uri="{FF2B5EF4-FFF2-40B4-BE49-F238E27FC236}">
                <a16:creationId xmlns:a16="http://schemas.microsoft.com/office/drawing/2014/main" id="{8A3A3D7F-593C-4CE7-BC7A-D24F9760DCA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340" y="1775085"/>
            <a:ext cx="2612571" cy="247563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3EB74A2-9C24-4894-863D-68D88AEDCD1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797989" y="4559288"/>
            <a:ext cx="3579275" cy="16391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61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9C421E-8EC6-4191-99B5-06A9BF74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Point de test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9677064-8484-417D-BF98-24EB8D162A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9919" y="1704812"/>
            <a:ext cx="6690049" cy="14209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FD3EB55-9F8E-492A-952F-E21D5F265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3948275"/>
            <a:ext cx="9744075" cy="24098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792962E-91D6-4174-8FC1-3BD3223D4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39" y="1704812"/>
            <a:ext cx="4790879" cy="14209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2E6634D-A529-479C-B5F3-9FCA7E264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1765" y="1438275"/>
            <a:ext cx="2009775" cy="39814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2EF95F1-39D2-4611-828D-D01689F288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9928" y="2415283"/>
            <a:ext cx="4781550" cy="23336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786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3DEFD5-8FFA-4057-B161-437C032E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fr-CH" sz="4400" dirty="0">
                <a:latin typeface="Consolas" panose="020B0609020204030204" pitchFamily="49" charset="0"/>
              </a:rPr>
              <a:t>Table de matières </a:t>
            </a:r>
          </a:p>
        </p:txBody>
      </p:sp>
      <p:sp>
        <p:nvSpPr>
          <p:cNvPr id="28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9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DB1B7-9FED-4CC8-A2E4-A9DDAED6F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spcBef>
                <a:spcPts val="5400"/>
              </a:spcBef>
              <a:buFont typeface="Wingdings" panose="05000000000000000000" pitchFamily="2" charset="2"/>
              <a:buChar char="q"/>
            </a:pPr>
            <a:r>
              <a:rPr lang="fr-CH" dirty="0">
                <a:latin typeface="Consolas" panose="020B0609020204030204" pitchFamily="49" charset="0"/>
              </a:rPr>
              <a:t>Schéma bloc détaillé</a:t>
            </a:r>
          </a:p>
          <a:p>
            <a:pPr>
              <a:spcBef>
                <a:spcPts val="5400"/>
              </a:spcBef>
              <a:buFont typeface="Wingdings" panose="05000000000000000000" pitchFamily="2" charset="2"/>
              <a:buChar char="q"/>
            </a:pPr>
            <a:r>
              <a:rPr lang="fr-CH" dirty="0">
                <a:latin typeface="Consolas" panose="020B0609020204030204" pitchFamily="49" charset="0"/>
              </a:rPr>
              <a:t>Descriptions des blocs</a:t>
            </a:r>
          </a:p>
          <a:p>
            <a:pPr>
              <a:spcBef>
                <a:spcPts val="5400"/>
              </a:spcBef>
              <a:buFont typeface="Wingdings" panose="05000000000000000000" pitchFamily="2" charset="2"/>
              <a:buChar char="q"/>
            </a:pPr>
            <a:r>
              <a:rPr lang="fr-CH" dirty="0">
                <a:latin typeface="Consolas" panose="020B0609020204030204" pitchFamily="49" charset="0"/>
              </a:rPr>
              <a:t>Conclusion</a:t>
            </a:r>
          </a:p>
          <a:p>
            <a:pPr>
              <a:spcBef>
                <a:spcPts val="5400"/>
              </a:spcBef>
              <a:buFont typeface="Wingdings" panose="05000000000000000000" pitchFamily="2" charset="2"/>
              <a:buChar char="q"/>
            </a:pPr>
            <a:r>
              <a:rPr lang="fr-CH" dirty="0">
                <a:latin typeface="Consolas" panose="020B0609020204030204" pitchFamily="49" charset="0"/>
              </a:rPr>
              <a:t>Question</a:t>
            </a:r>
          </a:p>
        </p:txBody>
      </p:sp>
      <p:sp>
        <p:nvSpPr>
          <p:cNvPr id="30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0587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EB662-CB59-4777-9FDF-83CD7822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Concept logiciel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9D5A2C-86DE-4D54-8BA9-8D010182B40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374" y="160952"/>
            <a:ext cx="4745628" cy="6536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995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E41D1A1-BAE6-4B53-A3BF-6973F571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latin typeface="Consolas" panose="020B0609020204030204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285873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5" name="Rectangle 1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2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E41D1A1-BAE6-4B53-A3BF-6973F571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7885" y="2224849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982596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41E215-6C03-425B-BA1B-83EE9443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CH" dirty="0"/>
              <a:t>Schéma bloc détaillé </a:t>
            </a:r>
          </a:p>
        </p:txBody>
      </p:sp>
      <p:pic>
        <p:nvPicPr>
          <p:cNvPr id="5" name="Espace réservé du contenu 4" descr="Une image contenant texte, capture d’écran, diagramme, Plan&#10;&#10;Description générée automatiquement">
            <a:extLst>
              <a:ext uri="{FF2B5EF4-FFF2-40B4-BE49-F238E27FC236}">
                <a16:creationId xmlns:a16="http://schemas.microsoft.com/office/drawing/2014/main" id="{9223C753-906D-47DE-8495-50852CABD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043" y="1449450"/>
            <a:ext cx="7442714" cy="4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30804-DC92-47AF-B901-57924FC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Convertisseur DC-DC</a:t>
            </a: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45382062-F8E0-4652-90BE-F9BBBAFA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897" y="4942815"/>
            <a:ext cx="7288203" cy="1220771"/>
          </a:xfrm>
          <a:prstGeom prst="rect">
            <a:avLst/>
          </a:prstGeom>
        </p:spPr>
      </p:pic>
      <p:pic>
        <p:nvPicPr>
          <p:cNvPr id="33" name="Espace réservé du contenu 3">
            <a:extLst>
              <a:ext uri="{FF2B5EF4-FFF2-40B4-BE49-F238E27FC236}">
                <a16:creationId xmlns:a16="http://schemas.microsoft.com/office/drawing/2014/main" id="{F248C6DC-75D2-4334-B788-583A49BF044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14" y="2329679"/>
            <a:ext cx="6468168" cy="22138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68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6316498-A349-4C45-A8B1-609A90F0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Les status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D0C589D-54B5-4C49-A56C-92C80D4E8B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75" y="1930400"/>
            <a:ext cx="2730146" cy="38100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E421A43-EDCB-4626-9B09-1BC819C6F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6"/>
          <a:stretch/>
        </p:blipFill>
        <p:spPr>
          <a:xfrm>
            <a:off x="3550017" y="3855098"/>
            <a:ext cx="6007538" cy="809592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553DCE1-781A-45EE-AC9E-06FD48A0509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50017" y="1930400"/>
            <a:ext cx="5973128" cy="41433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0422516F-4D2D-4B80-977C-434C557769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66"/>
          <a:stretch/>
        </p:blipFill>
        <p:spPr>
          <a:xfrm>
            <a:off x="3550017" y="2664034"/>
            <a:ext cx="5843771" cy="9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1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B0D40EF-BA14-42F1-9492-D38C59DC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2C3A70F-581F-48B1-AD94-04AF9A38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3EABD0F-494E-4C0C-8A0C-139AFC428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739811F7-2462-4463-BE69-32CEBED03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D91A6F9F-54F1-461A-A043-E97203A85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8681C3A-B98D-44BE-8120-45C3F3BA0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7478156-05FD-4D8F-AE53-B3D40AF29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A81F9C83-B446-4703-8B99-C01F0E403E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C2F5F0B6-D807-4AAE-852B-7BECE0CF4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0945AE7B-1E9E-491F-976F-155273088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38028DA-F87E-4372-9295-BC98DB400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68FFFEE-261B-48CB-9B32-8930B214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Led uC</a:t>
            </a:r>
          </a:p>
        </p:txBody>
      </p:sp>
      <p:sp>
        <p:nvSpPr>
          <p:cNvPr id="39" name="Isosceles Triangle 8">
            <a:extLst>
              <a:ext uri="{FF2B5EF4-FFF2-40B4-BE49-F238E27FC236}">
                <a16:creationId xmlns:a16="http://schemas.microsoft.com/office/drawing/2014/main" id="{98EE4960-6ED7-49B4-BEEE-A96A0C83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CFCDD56-13C2-49AE-8576-3F4556E6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98" y="3424766"/>
            <a:ext cx="5550335" cy="817227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F0D4A21C-AB3E-4204-964C-C47EABF4D80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88" y="2136054"/>
            <a:ext cx="2010165" cy="4211878"/>
          </a:xfrm>
          <a:prstGeom prst="rect">
            <a:avLst/>
          </a:prstGeom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7363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B66F0-64A7-46C5-A007-ABE3E33C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LCD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05319362-50BD-48FA-8C86-2996E2008C9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444" y="2160589"/>
            <a:ext cx="4525855" cy="3433760"/>
          </a:xfrm>
          <a:prstGeom prst="rect">
            <a:avLst/>
          </a:prstGeom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47B673D-FC9B-4A15-95D6-7F96389F8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570" y="2108201"/>
            <a:ext cx="6157780" cy="13207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5461601-7A5A-412F-B739-4CA531826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1570" y="3711577"/>
            <a:ext cx="2563466" cy="1882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1F4110-EBE3-42E6-994E-01BEC2AA3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393" y="4006849"/>
            <a:ext cx="2809875" cy="10096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6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690BE-2656-41A1-83C9-3D32453A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RTC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E88DBA7-49A4-4361-90D0-588A792557F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38515"/>
            <a:ext cx="4529148" cy="35000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Image 5" descr="Une image contenant diagramme, ligne, Tracé, texte&#10;&#10;Description générée automatiquement">
            <a:extLst>
              <a:ext uri="{FF2B5EF4-FFF2-40B4-BE49-F238E27FC236}">
                <a16:creationId xmlns:a16="http://schemas.microsoft.com/office/drawing/2014/main" id="{E70597AE-8B2F-4EA3-95D5-DFC3BC43D9E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23218" y="1538515"/>
            <a:ext cx="2938023" cy="258561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A5E5D2-6C80-456E-BD66-BC860EEB3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361702"/>
            <a:ext cx="8291608" cy="12114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2161FC-8E14-4215-9329-B707008F5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47033"/>
            <a:ext cx="4552950" cy="1047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B29492-110D-44CF-92F2-50C3E3B58C0A}"/>
              </a:ext>
            </a:extLst>
          </p:cNvPr>
          <p:cNvPicPr/>
          <p:nvPr/>
        </p:nvPicPr>
        <p:blipFill rotWithShape="1">
          <a:blip r:embed="rId6"/>
          <a:srcRect t="2277" b="8112"/>
          <a:stretch/>
        </p:blipFill>
        <p:spPr bwMode="auto">
          <a:xfrm>
            <a:off x="5255700" y="1669003"/>
            <a:ext cx="4126871" cy="27783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691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80B52-0124-4F72-B2AB-3147A780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Capteur d’humidité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E9336ADF-1456-4F8A-AF27-8C4EF8880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494" y="1176694"/>
            <a:ext cx="8596312" cy="347475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F70ABD-E15B-4989-A5EC-709EF04E1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205" y="4413288"/>
            <a:ext cx="3459218" cy="18351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5769BC9-28C8-47DB-B366-A7180A242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668" y="4824129"/>
            <a:ext cx="3571875" cy="11620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2C970CD-F991-4381-A3FF-545F8E4E5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543" y="4824129"/>
            <a:ext cx="3218526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41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</TotalTime>
  <Words>68</Words>
  <Application>Microsoft Office PowerPoint</Application>
  <PresentationFormat>Grand écran</PresentationFormat>
  <Paragraphs>28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Trebuchet MS</vt:lpstr>
      <vt:lpstr>Wingdings</vt:lpstr>
      <vt:lpstr>Wingdings 3</vt:lpstr>
      <vt:lpstr>Facette</vt:lpstr>
      <vt:lpstr>Projet 2211B: Système d’arrosage Phase design</vt:lpstr>
      <vt:lpstr>Table de matières </vt:lpstr>
      <vt:lpstr>Schéma bloc détaillé </vt:lpstr>
      <vt:lpstr>Convertisseur DC-DC</vt:lpstr>
      <vt:lpstr>Les status</vt:lpstr>
      <vt:lpstr>Led uC</vt:lpstr>
      <vt:lpstr>LCD</vt:lpstr>
      <vt:lpstr>RTC</vt:lpstr>
      <vt:lpstr>Capteur d’humidité</vt:lpstr>
      <vt:lpstr>Connecteur mesure de niveau d’eau </vt:lpstr>
      <vt:lpstr>Boutons</vt:lpstr>
      <vt:lpstr>Module Bluetooth</vt:lpstr>
      <vt:lpstr>Buzzer</vt:lpstr>
      <vt:lpstr>Microcontrôleur</vt:lpstr>
      <vt:lpstr>Microcontrôleur: découplage</vt:lpstr>
      <vt:lpstr>Microcontrôleur: Clock</vt:lpstr>
      <vt:lpstr>Microcontrôleur: Reset</vt:lpstr>
      <vt:lpstr>Microcontrôleur: Connecteur programmation</vt:lpstr>
      <vt:lpstr>Point de test</vt:lpstr>
      <vt:lpstr>Concept logiciel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2211B: Système d’arrosage Phase design</dc:title>
  <dc:creator>Luis Carlos Garcia Arebalo</dc:creator>
  <cp:lastModifiedBy>Luis Carlos Garcia Arebalo</cp:lastModifiedBy>
  <cp:revision>1</cp:revision>
  <dcterms:created xsi:type="dcterms:W3CDTF">2024-02-06T09:21:22Z</dcterms:created>
  <dcterms:modified xsi:type="dcterms:W3CDTF">2024-02-06T16:19:15Z</dcterms:modified>
</cp:coreProperties>
</file>