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2A5C2-CBA5-42CE-89E4-A666A9FAE062}" v="77" dt="2023-12-13T16:27:45.602"/>
    <p1510:client id="{F053F8C2-7471-4DE1-B87B-F9BA17B0CE1F}" v="17" dt="2023-12-13T19:28:05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Carlos Garcia Arebalo" userId="aa7a0580-11c1-4bc4-bffe-e5d2c8f4d9cd" providerId="ADAL" clId="{4952A5C2-CBA5-42CE-89E4-A666A9FAE062}"/>
    <pc:docChg chg="undo custSel addSld delSld modSld">
      <pc:chgData name="Luis Carlos Garcia Arebalo" userId="aa7a0580-11c1-4bc4-bffe-e5d2c8f4d9cd" providerId="ADAL" clId="{4952A5C2-CBA5-42CE-89E4-A666A9FAE062}" dt="2023-12-14T08:01:44.465" v="173" actId="20577"/>
      <pc:docMkLst>
        <pc:docMk/>
      </pc:docMkLst>
      <pc:sldChg chg="modSp mod modAnim">
        <pc:chgData name="Luis Carlos Garcia Arebalo" userId="aa7a0580-11c1-4bc4-bffe-e5d2c8f4d9cd" providerId="ADAL" clId="{4952A5C2-CBA5-42CE-89E4-A666A9FAE062}" dt="2023-12-14T08:01:44.465" v="173" actId="20577"/>
        <pc:sldMkLst>
          <pc:docMk/>
          <pc:sldMk cId="803031470" sldId="257"/>
        </pc:sldMkLst>
        <pc:spChg chg="mod">
          <ac:chgData name="Luis Carlos Garcia Arebalo" userId="aa7a0580-11c1-4bc4-bffe-e5d2c8f4d9cd" providerId="ADAL" clId="{4952A5C2-CBA5-42CE-89E4-A666A9FAE062}" dt="2023-12-14T08:01:44.465" v="173" actId="20577"/>
          <ac:spMkLst>
            <pc:docMk/>
            <pc:sldMk cId="803031470" sldId="257"/>
            <ac:spMk id="2" creationId="{3E7C7FA6-22A8-903E-AEF8-A400BD7BF4F0}"/>
          </ac:spMkLst>
        </pc:spChg>
        <pc:graphicFrameChg chg="add mod">
          <ac:chgData name="Luis Carlos Garcia Arebalo" userId="aa7a0580-11c1-4bc4-bffe-e5d2c8f4d9cd" providerId="ADAL" clId="{4952A5C2-CBA5-42CE-89E4-A666A9FAE062}" dt="2023-12-13T16:16:08.790" v="71" actId="14232"/>
          <ac:graphicFrameMkLst>
            <pc:docMk/>
            <pc:sldMk cId="803031470" sldId="257"/>
            <ac:graphicFrameMk id="8" creationId="{857133D4-B385-C1B5-2007-7F95BF364FE7}"/>
          </ac:graphicFrameMkLst>
        </pc:graphicFrameChg>
      </pc:sldChg>
      <pc:sldChg chg="modSp">
        <pc:chgData name="Luis Carlos Garcia Arebalo" userId="aa7a0580-11c1-4bc4-bffe-e5d2c8f4d9cd" providerId="ADAL" clId="{4952A5C2-CBA5-42CE-89E4-A666A9FAE062}" dt="2023-12-13T16:12:17.439" v="42" actId="20577"/>
        <pc:sldMkLst>
          <pc:docMk/>
          <pc:sldMk cId="301692193" sldId="258"/>
        </pc:sldMkLst>
        <pc:spChg chg="mod">
          <ac:chgData name="Luis Carlos Garcia Arebalo" userId="aa7a0580-11c1-4bc4-bffe-e5d2c8f4d9cd" providerId="ADAL" clId="{4952A5C2-CBA5-42CE-89E4-A666A9FAE062}" dt="2023-12-13T16:12:17.439" v="42" actId="20577"/>
          <ac:spMkLst>
            <pc:docMk/>
            <pc:sldMk cId="301692193" sldId="258"/>
            <ac:spMk id="2" creationId="{E43A2C57-F9F3-BE9A-7F7F-46EFF89E5761}"/>
          </ac:spMkLst>
        </pc:spChg>
      </pc:sldChg>
      <pc:sldChg chg="modSp mod">
        <pc:chgData name="Luis Carlos Garcia Arebalo" userId="aa7a0580-11c1-4bc4-bffe-e5d2c8f4d9cd" providerId="ADAL" clId="{4952A5C2-CBA5-42CE-89E4-A666A9FAE062}" dt="2023-12-13T16:27:15.405" v="160" actId="14100"/>
        <pc:sldMkLst>
          <pc:docMk/>
          <pc:sldMk cId="3368355589" sldId="259"/>
        </pc:sldMkLst>
        <pc:picChg chg="mod">
          <ac:chgData name="Luis Carlos Garcia Arebalo" userId="aa7a0580-11c1-4bc4-bffe-e5d2c8f4d9cd" providerId="ADAL" clId="{4952A5C2-CBA5-42CE-89E4-A666A9FAE062}" dt="2023-12-13T16:27:15.405" v="160" actId="14100"/>
          <ac:picMkLst>
            <pc:docMk/>
            <pc:sldMk cId="3368355589" sldId="259"/>
            <ac:picMk id="6" creationId="{0101DD02-AFB0-4427-1A47-812059D14821}"/>
          </ac:picMkLst>
        </pc:picChg>
      </pc:sldChg>
      <pc:sldChg chg="del">
        <pc:chgData name="Luis Carlos Garcia Arebalo" userId="aa7a0580-11c1-4bc4-bffe-e5d2c8f4d9cd" providerId="ADAL" clId="{4952A5C2-CBA5-42CE-89E4-A666A9FAE062}" dt="2023-12-13T16:14:47.810" v="62" actId="2696"/>
        <pc:sldMkLst>
          <pc:docMk/>
          <pc:sldMk cId="3484010173" sldId="270"/>
        </pc:sldMkLst>
      </pc:sldChg>
      <pc:sldChg chg="addSp delSp modSp new mod setBg modAnim setClrOvrMap">
        <pc:chgData name="Luis Carlos Garcia Arebalo" userId="aa7a0580-11c1-4bc4-bffe-e5d2c8f4d9cd" providerId="ADAL" clId="{4952A5C2-CBA5-42CE-89E4-A666A9FAE062}" dt="2023-12-13T16:26:21.967" v="156"/>
        <pc:sldMkLst>
          <pc:docMk/>
          <pc:sldMk cId="3851121142" sldId="270"/>
        </pc:sldMkLst>
        <pc:spChg chg="mod">
          <ac:chgData name="Luis Carlos Garcia Arebalo" userId="aa7a0580-11c1-4bc4-bffe-e5d2c8f4d9cd" providerId="ADAL" clId="{4952A5C2-CBA5-42CE-89E4-A666A9FAE062}" dt="2023-12-13T16:25:15.375" v="154" actId="1076"/>
          <ac:spMkLst>
            <pc:docMk/>
            <pc:sldMk cId="3851121142" sldId="270"/>
            <ac:spMk id="2" creationId="{F8320FD6-C403-4A85-8AB7-79C395FBB6B5}"/>
          </ac:spMkLst>
        </pc:spChg>
        <pc:spChg chg="add del">
          <ac:chgData name="Luis Carlos Garcia Arebalo" userId="aa7a0580-11c1-4bc4-bffe-e5d2c8f4d9cd" providerId="ADAL" clId="{4952A5C2-CBA5-42CE-89E4-A666A9FAE062}" dt="2023-12-13T16:22:39.439" v="81"/>
          <ac:spMkLst>
            <pc:docMk/>
            <pc:sldMk cId="3851121142" sldId="270"/>
            <ac:spMk id="3" creationId="{C003CC56-39CB-4545-9443-40FEF68EA6CF}"/>
          </ac:spMkLst>
        </pc:spChg>
        <pc:spChg chg="mod ord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4" creationId="{47157D92-3E7E-49E8-8386-621F89204A18}"/>
          </ac:spMkLst>
        </pc:spChg>
        <pc:spChg chg="mod ord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5" creationId="{7C2BD12B-1F60-4349-ADC1-54916CC109DD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16" creationId="{4AC0CD9D-7610-4620-93B4-798CCD9AB581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22" creationId="{DE4D62F9-188E-4530-84C2-24BDEE4BEB82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24" creationId="{757B325C-3E35-45CF-9D07-3BCB281F3B9C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26" creationId="{C24BEC42-AFF3-40D1-93A2-A27A42E1E23C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28" creationId="{608F427C-1EC9-4280-9367-F2B3AA063E82}"/>
          </ac:spMkLst>
        </pc:spChg>
        <pc:spChg chg="add del">
          <ac:chgData name="Luis Carlos Garcia Arebalo" userId="aa7a0580-11c1-4bc4-bffe-e5d2c8f4d9cd" providerId="ADAL" clId="{4952A5C2-CBA5-42CE-89E4-A666A9FAE062}" dt="2023-12-13T16:22:53.665" v="83" actId="26606"/>
          <ac:spMkLst>
            <pc:docMk/>
            <pc:sldMk cId="3851121142" sldId="270"/>
            <ac:spMk id="30" creationId="{F98810A7-E114-447A-A7D6-69B27CFB5650}"/>
          </ac:spMkLst>
        </pc:spChg>
        <pc:spChg chg="add del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34" creationId="{4AC0CD9D-7610-4620-93B4-798CCD9AB581}"/>
          </ac:spMkLst>
        </pc:spChg>
        <pc:spChg chg="add del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37" creationId="{DE4D62F9-188E-4530-84C2-24BDEE4BEB82}"/>
          </ac:spMkLst>
        </pc:spChg>
        <pc:spChg chg="add del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38" creationId="{D67CA421-FA2B-47ED-A101-F8BBEBB2976B}"/>
          </ac:spMkLst>
        </pc:spChg>
        <pc:spChg chg="add del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39" creationId="{12425D82-CD5E-45A4-9542-70951E59F2D1}"/>
          </ac:spMkLst>
        </pc:spChg>
        <pc:spChg chg="add del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40" creationId="{221DB897-A621-4D5F-AC81-91199AC4370E}"/>
          </ac:spMkLst>
        </pc:spChg>
        <pc:spChg chg="add del">
          <ac:chgData name="Luis Carlos Garcia Arebalo" userId="aa7a0580-11c1-4bc4-bffe-e5d2c8f4d9cd" providerId="ADAL" clId="{4952A5C2-CBA5-42CE-89E4-A666A9FAE062}" dt="2023-12-13T16:24:15.537" v="88" actId="26606"/>
          <ac:spMkLst>
            <pc:docMk/>
            <pc:sldMk cId="3851121142" sldId="270"/>
            <ac:spMk id="44" creationId="{62ED27DF-6B12-028C-0D2E-A65E0CCB12BD}"/>
          </ac:spMkLst>
        </pc:spChg>
        <pc:spChg chg="add del">
          <ac:chgData name="Luis Carlos Garcia Arebalo" userId="aa7a0580-11c1-4bc4-bffe-e5d2c8f4d9cd" providerId="ADAL" clId="{4952A5C2-CBA5-42CE-89E4-A666A9FAE062}" dt="2023-12-13T16:24:10.399" v="86" actId="26606"/>
          <ac:spMkLst>
            <pc:docMk/>
            <pc:sldMk cId="3851121142" sldId="270"/>
            <ac:spMk id="49" creationId="{989BE678-777B-482A-A616-FEDC47B162E5}"/>
          </ac:spMkLst>
        </pc:spChg>
        <pc:spChg chg="add del">
          <ac:chgData name="Luis Carlos Garcia Arebalo" userId="aa7a0580-11c1-4bc4-bffe-e5d2c8f4d9cd" providerId="ADAL" clId="{4952A5C2-CBA5-42CE-89E4-A666A9FAE062}" dt="2023-12-13T16:24:10.399" v="86" actId="26606"/>
          <ac:spMkLst>
            <pc:docMk/>
            <pc:sldMk cId="3851121142" sldId="270"/>
            <ac:spMk id="55" creationId="{D28BE0C3-2102-4820-B88B-A448B1840D14}"/>
          </ac:spMkLst>
        </pc:spChg>
        <pc:spChg chg="add del">
          <ac:chgData name="Luis Carlos Garcia Arebalo" userId="aa7a0580-11c1-4bc4-bffe-e5d2c8f4d9cd" providerId="ADAL" clId="{4952A5C2-CBA5-42CE-89E4-A666A9FAE062}" dt="2023-12-13T16:24:15.537" v="88" actId="26606"/>
          <ac:spMkLst>
            <pc:docMk/>
            <pc:sldMk cId="3851121142" sldId="270"/>
            <ac:spMk id="57" creationId="{5F3FC718-FDE3-4EF7-921E-A5F374EAF824}"/>
          </ac:spMkLst>
        </pc:spChg>
        <pc:spChg chg="add del">
          <ac:chgData name="Luis Carlos Garcia Arebalo" userId="aa7a0580-11c1-4bc4-bffe-e5d2c8f4d9cd" providerId="ADAL" clId="{4952A5C2-CBA5-42CE-89E4-A666A9FAE062}" dt="2023-12-13T16:24:15.537" v="88" actId="26606"/>
          <ac:spMkLst>
            <pc:docMk/>
            <pc:sldMk cId="3851121142" sldId="270"/>
            <ac:spMk id="58" creationId="{FAA0F719-3DC8-4F08-AD8F-5A845658CB9D}"/>
          </ac:spMkLst>
        </pc:spChg>
        <pc:spChg chg="add del">
          <ac:chgData name="Luis Carlos Garcia Arebalo" userId="aa7a0580-11c1-4bc4-bffe-e5d2c8f4d9cd" providerId="ADAL" clId="{4952A5C2-CBA5-42CE-89E4-A666A9FAE062}" dt="2023-12-13T16:24:15.537" v="88" actId="26606"/>
          <ac:spMkLst>
            <pc:docMk/>
            <pc:sldMk cId="3851121142" sldId="270"/>
            <ac:spMk id="59" creationId="{7DCB61BE-FA0F-4EFB-BE0E-268BAD8E30D6}"/>
          </ac:spMkLst>
        </pc:spChg>
        <pc:spChg chg="add del">
          <ac:chgData name="Luis Carlos Garcia Arebalo" userId="aa7a0580-11c1-4bc4-bffe-e5d2c8f4d9cd" providerId="ADAL" clId="{4952A5C2-CBA5-42CE-89E4-A666A9FAE062}" dt="2023-12-13T16:24:15.537" v="88" actId="26606"/>
          <ac:spMkLst>
            <pc:docMk/>
            <pc:sldMk cId="3851121142" sldId="270"/>
            <ac:spMk id="60" creationId="{A4B31EAA-7423-46F7-9B90-4AB2B09C35C4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61" creationId="{EA1C8458-DBAA-4D00-98AC-E9890360D5F1}"/>
          </ac:spMkLst>
        </pc:spChg>
        <pc:spChg chg="add del">
          <ac:chgData name="Luis Carlos Garcia Arebalo" userId="aa7a0580-11c1-4bc4-bffe-e5d2c8f4d9cd" providerId="ADAL" clId="{4952A5C2-CBA5-42CE-89E4-A666A9FAE062}" dt="2023-12-13T16:24:20.103" v="90" actId="26606"/>
          <ac:spMkLst>
            <pc:docMk/>
            <pc:sldMk cId="3851121142" sldId="270"/>
            <ac:spMk id="62" creationId="{B4AAD3FD-83A5-4B89-9F8F-01B8870865BE}"/>
          </ac:spMkLst>
        </pc:spChg>
        <pc:spChg chg="add del">
          <ac:chgData name="Luis Carlos Garcia Arebalo" userId="aa7a0580-11c1-4bc4-bffe-e5d2c8f4d9cd" providerId="ADAL" clId="{4952A5C2-CBA5-42CE-89E4-A666A9FAE062}" dt="2023-12-13T16:24:20.103" v="90" actId="26606"/>
          <ac:spMkLst>
            <pc:docMk/>
            <pc:sldMk cId="3851121142" sldId="270"/>
            <ac:spMk id="63" creationId="{61752F1D-FC0F-4103-9584-630E643CCDA6}"/>
          </ac:spMkLst>
        </pc:spChg>
        <pc:spChg chg="add del">
          <ac:chgData name="Luis Carlos Garcia Arebalo" userId="aa7a0580-11c1-4bc4-bffe-e5d2c8f4d9cd" providerId="ADAL" clId="{4952A5C2-CBA5-42CE-89E4-A666A9FAE062}" dt="2023-12-13T16:24:20.103" v="90" actId="26606"/>
          <ac:spMkLst>
            <pc:docMk/>
            <pc:sldMk cId="3851121142" sldId="270"/>
            <ac:spMk id="64" creationId="{70151CB7-E7DE-4917-B831-01DF9CE01306}"/>
          </ac:spMkLst>
        </pc:spChg>
        <pc:spChg chg="add del">
          <ac:chgData name="Luis Carlos Garcia Arebalo" userId="aa7a0580-11c1-4bc4-bffe-e5d2c8f4d9cd" providerId="ADAL" clId="{4952A5C2-CBA5-42CE-89E4-A666A9FAE062}" dt="2023-12-13T16:24:20.103" v="90" actId="26606"/>
          <ac:spMkLst>
            <pc:docMk/>
            <pc:sldMk cId="3851121142" sldId="270"/>
            <ac:spMk id="65" creationId="{A92A1116-1C84-41DF-B803-1F7B0883EC82}"/>
          </ac:spMkLst>
        </pc:spChg>
        <pc:spChg chg="add del">
          <ac:chgData name="Luis Carlos Garcia Arebalo" userId="aa7a0580-11c1-4bc4-bffe-e5d2c8f4d9cd" providerId="ADAL" clId="{4952A5C2-CBA5-42CE-89E4-A666A9FAE062}" dt="2023-12-13T16:24:20.103" v="90" actId="26606"/>
          <ac:spMkLst>
            <pc:docMk/>
            <pc:sldMk cId="3851121142" sldId="270"/>
            <ac:spMk id="66" creationId="{A6971F88-A1C6-6F59-4E96-34857C13AC2D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70" creationId="{4AC0CD9D-7610-4620-93B4-798CCD9AB581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73" creationId="{DE4D62F9-188E-4530-84C2-24BDEE4BEB82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74" creationId="{7810E80F-9C89-42DA-AC6A-CA9F6C0FEE1D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75" creationId="{35955B09-6DFD-41EE-8794-648DBC50B39F}"/>
          </ac:spMkLst>
        </pc:spChg>
        <pc:spChg chg="add del">
          <ac:chgData name="Luis Carlos Garcia Arebalo" userId="aa7a0580-11c1-4bc4-bffe-e5d2c8f4d9cd" providerId="ADAL" clId="{4952A5C2-CBA5-42CE-89E4-A666A9FAE062}" dt="2023-12-13T16:24:24.646" v="92" actId="26606"/>
          <ac:spMkLst>
            <pc:docMk/>
            <pc:sldMk cId="3851121142" sldId="270"/>
            <ac:spMk id="76" creationId="{A8D15A26-D50C-4BE5-8A59-321D90248097}"/>
          </ac:spMkLst>
        </pc:spChg>
        <pc:spChg chg="add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80" creationId="{4AC0CD9D-7610-4620-93B4-798CCD9AB581}"/>
          </ac:spMkLst>
        </pc:spChg>
        <pc:spChg chg="add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83" creationId="{DE4D62F9-188E-4530-84C2-24BDEE4BEB82}"/>
          </ac:spMkLst>
        </pc:spChg>
        <pc:spChg chg="add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84" creationId="{D67CA421-FA2B-47ED-A101-F8BBEBB2976B}"/>
          </ac:spMkLst>
        </pc:spChg>
        <pc:spChg chg="add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85" creationId="{12425D82-CD5E-45A4-9542-70951E59F2D1}"/>
          </ac:spMkLst>
        </pc:spChg>
        <pc:spChg chg="add">
          <ac:chgData name="Luis Carlos Garcia Arebalo" userId="aa7a0580-11c1-4bc4-bffe-e5d2c8f4d9cd" providerId="ADAL" clId="{4952A5C2-CBA5-42CE-89E4-A666A9FAE062}" dt="2023-12-13T16:24:24.668" v="93" actId="26606"/>
          <ac:spMkLst>
            <pc:docMk/>
            <pc:sldMk cId="3851121142" sldId="270"/>
            <ac:spMk id="86" creationId="{221DB897-A621-4D5F-AC81-91199AC4370E}"/>
          </ac:spMkLst>
        </pc:spChg>
        <pc:graphicFrameChg chg="add del mod">
          <ac:chgData name="Luis Carlos Garcia Arebalo" userId="aa7a0580-11c1-4bc4-bffe-e5d2c8f4d9cd" providerId="ADAL" clId="{4952A5C2-CBA5-42CE-89E4-A666A9FAE062}" dt="2023-12-13T16:22:25.912" v="80"/>
          <ac:graphicFrameMkLst>
            <pc:docMk/>
            <pc:sldMk cId="3851121142" sldId="270"/>
            <ac:graphicFrameMk id="6" creationId="{903CC400-B5E5-4F9C-85C5-E4BF1D2312F4}"/>
          </ac:graphicFrameMkLst>
        </pc:graphicFrameChg>
        <pc:picChg chg="add mod ord">
          <ac:chgData name="Luis Carlos Garcia Arebalo" userId="aa7a0580-11c1-4bc4-bffe-e5d2c8f4d9cd" providerId="ADAL" clId="{4952A5C2-CBA5-42CE-89E4-A666A9FAE062}" dt="2023-12-13T16:25:12.001" v="153" actId="1076"/>
          <ac:picMkLst>
            <pc:docMk/>
            <pc:sldMk cId="3851121142" sldId="270"/>
            <ac:picMk id="7" creationId="{814BAA9B-9322-4591-BCA8-695EF567914C}"/>
          </ac:picMkLst>
        </pc:picChg>
        <pc:picChg chg="add del">
          <ac:chgData name="Luis Carlos Garcia Arebalo" userId="aa7a0580-11c1-4bc4-bffe-e5d2c8f4d9cd" providerId="ADAL" clId="{4952A5C2-CBA5-42CE-89E4-A666A9FAE062}" dt="2023-12-13T16:22:53.665" v="83" actId="26606"/>
          <ac:picMkLst>
            <pc:docMk/>
            <pc:sldMk cId="3851121142" sldId="270"/>
            <ac:picMk id="12" creationId="{41B68C77-138E-4BF7-A276-BD0C78A4219F}"/>
          </ac:picMkLst>
        </pc:picChg>
        <pc:picChg chg="add del">
          <ac:chgData name="Luis Carlos Garcia Arebalo" userId="aa7a0580-11c1-4bc4-bffe-e5d2c8f4d9cd" providerId="ADAL" clId="{4952A5C2-CBA5-42CE-89E4-A666A9FAE062}" dt="2023-12-13T16:22:53.665" v="83" actId="26606"/>
          <ac:picMkLst>
            <pc:docMk/>
            <pc:sldMk cId="3851121142" sldId="270"/>
            <ac:picMk id="14" creationId="{7C268552-D473-46ED-B1B8-422042C4DEF1}"/>
          </ac:picMkLst>
        </pc:picChg>
        <pc:picChg chg="add del">
          <ac:chgData name="Luis Carlos Garcia Arebalo" userId="aa7a0580-11c1-4bc4-bffe-e5d2c8f4d9cd" providerId="ADAL" clId="{4952A5C2-CBA5-42CE-89E4-A666A9FAE062}" dt="2023-12-13T16:22:53.665" v="83" actId="26606"/>
          <ac:picMkLst>
            <pc:docMk/>
            <pc:sldMk cId="3851121142" sldId="270"/>
            <ac:picMk id="18" creationId="{B9238B3E-24AA-439A-B527-6C5DF6D72145}"/>
          </ac:picMkLst>
        </pc:picChg>
        <pc:picChg chg="add del">
          <ac:chgData name="Luis Carlos Garcia Arebalo" userId="aa7a0580-11c1-4bc4-bffe-e5d2c8f4d9cd" providerId="ADAL" clId="{4952A5C2-CBA5-42CE-89E4-A666A9FAE062}" dt="2023-12-13T16:22:53.665" v="83" actId="26606"/>
          <ac:picMkLst>
            <pc:docMk/>
            <pc:sldMk cId="3851121142" sldId="270"/>
            <ac:picMk id="20" creationId="{69F01145-BEA3-4CBF-AA21-10077B948CA8}"/>
          </ac:picMkLst>
        </pc:picChg>
        <pc:picChg chg="add del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32" creationId="{41B68C77-138E-4BF7-A276-BD0C78A4219F}"/>
          </ac:picMkLst>
        </pc:picChg>
        <pc:picChg chg="add del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33" creationId="{7C268552-D473-46ED-B1B8-422042C4DEF1}"/>
          </ac:picMkLst>
        </pc:picChg>
        <pc:picChg chg="add del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35" creationId="{B9238B3E-24AA-439A-B527-6C5DF6D72145}"/>
          </ac:picMkLst>
        </pc:picChg>
        <pc:picChg chg="add del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36" creationId="{69F01145-BEA3-4CBF-AA21-10077B948CA8}"/>
          </ac:picMkLst>
        </pc:picChg>
        <pc:picChg chg="add del">
          <ac:chgData name="Luis Carlos Garcia Arebalo" userId="aa7a0580-11c1-4bc4-bffe-e5d2c8f4d9cd" providerId="ADAL" clId="{4952A5C2-CBA5-42CE-89E4-A666A9FAE062}" dt="2023-12-13T16:24:10.399" v="86" actId="26606"/>
          <ac:picMkLst>
            <pc:docMk/>
            <pc:sldMk cId="3851121142" sldId="270"/>
            <ac:picMk id="45" creationId="{DF19BAF3-7E20-4B9D-B544-BABAEEA1FA75}"/>
          </ac:picMkLst>
        </pc:picChg>
        <pc:picChg chg="add del">
          <ac:chgData name="Luis Carlos Garcia Arebalo" userId="aa7a0580-11c1-4bc4-bffe-e5d2c8f4d9cd" providerId="ADAL" clId="{4952A5C2-CBA5-42CE-89E4-A666A9FAE062}" dt="2023-12-13T16:24:10.399" v="86" actId="26606"/>
          <ac:picMkLst>
            <pc:docMk/>
            <pc:sldMk cId="3851121142" sldId="270"/>
            <ac:picMk id="47" creationId="{950648F4-ABCD-4DF0-8641-76CFB2354721}"/>
          </ac:picMkLst>
        </pc:picChg>
        <pc:picChg chg="add del">
          <ac:chgData name="Luis Carlos Garcia Arebalo" userId="aa7a0580-11c1-4bc4-bffe-e5d2c8f4d9cd" providerId="ADAL" clId="{4952A5C2-CBA5-42CE-89E4-A666A9FAE062}" dt="2023-12-13T16:24:10.399" v="86" actId="26606"/>
          <ac:picMkLst>
            <pc:docMk/>
            <pc:sldMk cId="3851121142" sldId="270"/>
            <ac:picMk id="51" creationId="{CF1EB4BD-9C7E-4AA3-9681-C7EB0DA6250B}"/>
          </ac:picMkLst>
        </pc:picChg>
        <pc:picChg chg="add del">
          <ac:chgData name="Luis Carlos Garcia Arebalo" userId="aa7a0580-11c1-4bc4-bffe-e5d2c8f4d9cd" providerId="ADAL" clId="{4952A5C2-CBA5-42CE-89E4-A666A9FAE062}" dt="2023-12-13T16:24:10.399" v="86" actId="26606"/>
          <ac:picMkLst>
            <pc:docMk/>
            <pc:sldMk cId="3851121142" sldId="270"/>
            <ac:picMk id="53" creationId="{94AAE3AA-3759-4D28-B0EF-575F25A5146C}"/>
          </ac:picMkLst>
        </pc:picChg>
        <pc:picChg chg="add del">
          <ac:chgData name="Luis Carlos Garcia Arebalo" userId="aa7a0580-11c1-4bc4-bffe-e5d2c8f4d9cd" providerId="ADAL" clId="{4952A5C2-CBA5-42CE-89E4-A666A9FAE062}" dt="2023-12-13T16:24:24.646" v="92" actId="26606"/>
          <ac:picMkLst>
            <pc:docMk/>
            <pc:sldMk cId="3851121142" sldId="270"/>
            <ac:picMk id="68" creationId="{41B68C77-138E-4BF7-A276-BD0C78A4219F}"/>
          </ac:picMkLst>
        </pc:picChg>
        <pc:picChg chg="add del">
          <ac:chgData name="Luis Carlos Garcia Arebalo" userId="aa7a0580-11c1-4bc4-bffe-e5d2c8f4d9cd" providerId="ADAL" clId="{4952A5C2-CBA5-42CE-89E4-A666A9FAE062}" dt="2023-12-13T16:24:24.646" v="92" actId="26606"/>
          <ac:picMkLst>
            <pc:docMk/>
            <pc:sldMk cId="3851121142" sldId="270"/>
            <ac:picMk id="69" creationId="{7C268552-D473-46ED-B1B8-422042C4DEF1}"/>
          </ac:picMkLst>
        </pc:picChg>
        <pc:picChg chg="add del">
          <ac:chgData name="Luis Carlos Garcia Arebalo" userId="aa7a0580-11c1-4bc4-bffe-e5d2c8f4d9cd" providerId="ADAL" clId="{4952A5C2-CBA5-42CE-89E4-A666A9FAE062}" dt="2023-12-13T16:24:24.646" v="92" actId="26606"/>
          <ac:picMkLst>
            <pc:docMk/>
            <pc:sldMk cId="3851121142" sldId="270"/>
            <ac:picMk id="71" creationId="{B9238B3E-24AA-439A-B527-6C5DF6D72145}"/>
          </ac:picMkLst>
        </pc:picChg>
        <pc:picChg chg="add del">
          <ac:chgData name="Luis Carlos Garcia Arebalo" userId="aa7a0580-11c1-4bc4-bffe-e5d2c8f4d9cd" providerId="ADAL" clId="{4952A5C2-CBA5-42CE-89E4-A666A9FAE062}" dt="2023-12-13T16:24:24.646" v="92" actId="26606"/>
          <ac:picMkLst>
            <pc:docMk/>
            <pc:sldMk cId="3851121142" sldId="270"/>
            <ac:picMk id="72" creationId="{69F01145-BEA3-4CBF-AA21-10077B948CA8}"/>
          </ac:picMkLst>
        </pc:picChg>
        <pc:picChg chg="add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78" creationId="{41B68C77-138E-4BF7-A276-BD0C78A4219F}"/>
          </ac:picMkLst>
        </pc:picChg>
        <pc:picChg chg="add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79" creationId="{7C268552-D473-46ED-B1B8-422042C4DEF1}"/>
          </ac:picMkLst>
        </pc:picChg>
        <pc:picChg chg="add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81" creationId="{B9238B3E-24AA-439A-B527-6C5DF6D72145}"/>
          </ac:picMkLst>
        </pc:picChg>
        <pc:picChg chg="add">
          <ac:chgData name="Luis Carlos Garcia Arebalo" userId="aa7a0580-11c1-4bc4-bffe-e5d2c8f4d9cd" providerId="ADAL" clId="{4952A5C2-CBA5-42CE-89E4-A666A9FAE062}" dt="2023-12-13T16:24:24.668" v="93" actId="26606"/>
          <ac:picMkLst>
            <pc:docMk/>
            <pc:sldMk cId="3851121142" sldId="270"/>
            <ac:picMk id="82" creationId="{69F01145-BEA3-4CBF-AA21-10077B948CA8}"/>
          </ac:picMkLst>
        </pc:picChg>
      </pc:sldChg>
    </pc:docChg>
  </pc:docChgLst>
  <pc:docChgLst>
    <pc:chgData name="Luis Carlos Garcia Arebalo" userId="aa7a0580-11c1-4bc4-bffe-e5d2c8f4d9cd" providerId="ADAL" clId="{F053F8C2-7471-4DE1-B87B-F9BA17B0CE1F}"/>
    <pc:docChg chg="modSld">
      <pc:chgData name="Luis Carlos Garcia Arebalo" userId="aa7a0580-11c1-4bc4-bffe-e5d2c8f4d9cd" providerId="ADAL" clId="{F053F8C2-7471-4DE1-B87B-F9BA17B0CE1F}" dt="2023-12-13T19:36:24.666" v="45" actId="1038"/>
      <pc:docMkLst>
        <pc:docMk/>
      </pc:docMkLst>
      <pc:sldChg chg="modSp mod">
        <pc:chgData name="Luis Carlos Garcia Arebalo" userId="aa7a0580-11c1-4bc4-bffe-e5d2c8f4d9cd" providerId="ADAL" clId="{F053F8C2-7471-4DE1-B87B-F9BA17B0CE1F}" dt="2023-12-13T19:21:10.639" v="24" actId="20577"/>
        <pc:sldMkLst>
          <pc:docMk/>
          <pc:sldMk cId="1997506850" sldId="256"/>
        </pc:sldMkLst>
        <pc:spChg chg="mod">
          <ac:chgData name="Luis Carlos Garcia Arebalo" userId="aa7a0580-11c1-4bc4-bffe-e5d2c8f4d9cd" providerId="ADAL" clId="{F053F8C2-7471-4DE1-B87B-F9BA17B0CE1F}" dt="2023-12-13T19:21:10.639" v="24" actId="20577"/>
          <ac:spMkLst>
            <pc:docMk/>
            <pc:sldMk cId="1997506850" sldId="256"/>
            <ac:spMk id="3" creationId="{BFEB0D9B-01BE-943A-EDA6-A1D0FE0C7675}"/>
          </ac:spMkLst>
        </pc:spChg>
      </pc:sldChg>
      <pc:sldChg chg="modSp mod">
        <pc:chgData name="Luis Carlos Garcia Arebalo" userId="aa7a0580-11c1-4bc4-bffe-e5d2c8f4d9cd" providerId="ADAL" clId="{F053F8C2-7471-4DE1-B87B-F9BA17B0CE1F}" dt="2023-12-13T19:36:24.666" v="45" actId="1038"/>
        <pc:sldMkLst>
          <pc:docMk/>
          <pc:sldMk cId="301692193" sldId="258"/>
        </pc:sldMkLst>
        <pc:picChg chg="mod">
          <ac:chgData name="Luis Carlos Garcia Arebalo" userId="aa7a0580-11c1-4bc4-bffe-e5d2c8f4d9cd" providerId="ADAL" clId="{F053F8C2-7471-4DE1-B87B-F9BA17B0CE1F}" dt="2023-12-13T19:36:24.666" v="45" actId="1038"/>
          <ac:picMkLst>
            <pc:docMk/>
            <pc:sldMk cId="301692193" sldId="258"/>
            <ac:picMk id="15" creationId="{44A6AEAF-833E-5ACF-F37E-FE39F4ACF3D4}"/>
          </ac:picMkLst>
        </pc:picChg>
      </pc:sldChg>
      <pc:sldChg chg="modSp">
        <pc:chgData name="Luis Carlos Garcia Arebalo" userId="aa7a0580-11c1-4bc4-bffe-e5d2c8f4d9cd" providerId="ADAL" clId="{F053F8C2-7471-4DE1-B87B-F9BA17B0CE1F}" dt="2023-12-13T19:26:03.644" v="32" actId="20577"/>
        <pc:sldMkLst>
          <pc:docMk/>
          <pc:sldMk cId="1489746680" sldId="266"/>
        </pc:sldMkLst>
        <pc:spChg chg="mod">
          <ac:chgData name="Luis Carlos Garcia Arebalo" userId="aa7a0580-11c1-4bc4-bffe-e5d2c8f4d9cd" providerId="ADAL" clId="{F053F8C2-7471-4DE1-B87B-F9BA17B0CE1F}" dt="2023-12-13T19:26:03.644" v="32" actId="20577"/>
          <ac:spMkLst>
            <pc:docMk/>
            <pc:sldMk cId="1489746680" sldId="266"/>
            <ac:spMk id="1044" creationId="{2C32C4EB-6AFE-31BE-5403-D7C561DB6A6B}"/>
          </ac:spMkLst>
        </pc:spChg>
      </pc:sldChg>
      <pc:sldChg chg="modAnim">
        <pc:chgData name="Luis Carlos Garcia Arebalo" userId="aa7a0580-11c1-4bc4-bffe-e5d2c8f4d9cd" providerId="ADAL" clId="{F053F8C2-7471-4DE1-B87B-F9BA17B0CE1F}" dt="2023-12-13T19:28:05.476" v="41"/>
        <pc:sldMkLst>
          <pc:docMk/>
          <pc:sldMk cId="2852568263" sldId="269"/>
        </pc:sldMkLst>
      </pc:sldChg>
    </pc:docChg>
  </pc:docChgLst>
  <pc:docChgLst>
    <pc:chgData name="Luis Carlos Garcia Arebalo" userId="aa7a0580-11c1-4bc4-bffe-e5d2c8f4d9cd" providerId="ADAL" clId="{A07D1D5F-8215-4272-8B27-7357371DE31A}"/>
    <pc:docChg chg="undo custSel addSld delSld modSld">
      <pc:chgData name="Luis Carlos Garcia Arebalo" userId="aa7a0580-11c1-4bc4-bffe-e5d2c8f4d9cd" providerId="ADAL" clId="{A07D1D5F-8215-4272-8B27-7357371DE31A}" dt="2023-12-12T19:21:52.992" v="2889" actId="20577"/>
      <pc:docMkLst>
        <pc:docMk/>
      </pc:docMkLst>
      <pc:sldChg chg="addSp delSp modSp new mod modTransition modAnim">
        <pc:chgData name="Luis Carlos Garcia Arebalo" userId="aa7a0580-11c1-4bc4-bffe-e5d2c8f4d9cd" providerId="ADAL" clId="{A07D1D5F-8215-4272-8B27-7357371DE31A}" dt="2023-12-12T19:09:43.438" v="2807"/>
        <pc:sldMkLst>
          <pc:docMk/>
          <pc:sldMk cId="1997506850" sldId="256"/>
        </pc:sldMkLst>
        <pc:spChg chg="mod">
          <ac:chgData name="Luis Carlos Garcia Arebalo" userId="aa7a0580-11c1-4bc4-bffe-e5d2c8f4d9cd" providerId="ADAL" clId="{A07D1D5F-8215-4272-8B27-7357371DE31A}" dt="2023-12-12T19:08:25.042" v="2792" actId="1076"/>
          <ac:spMkLst>
            <pc:docMk/>
            <pc:sldMk cId="1997506850" sldId="256"/>
            <ac:spMk id="2" creationId="{02C95CCD-721D-4508-9289-3F39C2639F7E}"/>
          </ac:spMkLst>
        </pc:spChg>
        <pc:spChg chg="mod">
          <ac:chgData name="Luis Carlos Garcia Arebalo" userId="aa7a0580-11c1-4bc4-bffe-e5d2c8f4d9cd" providerId="ADAL" clId="{A07D1D5F-8215-4272-8B27-7357371DE31A}" dt="2023-12-12T19:08:30.828" v="2793" actId="1076"/>
          <ac:spMkLst>
            <pc:docMk/>
            <pc:sldMk cId="1997506850" sldId="256"/>
            <ac:spMk id="3" creationId="{BFEB0D9B-01BE-943A-EDA6-A1D0FE0C7675}"/>
          </ac:spMkLst>
        </pc:spChg>
        <pc:spChg chg="add mod">
          <ac:chgData name="Luis Carlos Garcia Arebalo" userId="aa7a0580-11c1-4bc4-bffe-e5d2c8f4d9cd" providerId="ADAL" clId="{A07D1D5F-8215-4272-8B27-7357371DE31A}" dt="2023-12-10T14:07:18.953" v="754" actId="1076"/>
          <ac:spMkLst>
            <pc:docMk/>
            <pc:sldMk cId="1997506850" sldId="256"/>
            <ac:spMk id="4" creationId="{23A9DF7B-1FED-2419-73EB-555B245B78AF}"/>
          </ac:spMkLst>
        </pc:spChg>
        <pc:spChg chg="add del mod">
          <ac:chgData name="Luis Carlos Garcia Arebalo" userId="aa7a0580-11c1-4bc4-bffe-e5d2c8f4d9cd" providerId="ADAL" clId="{A07D1D5F-8215-4272-8B27-7357371DE31A}" dt="2023-12-10T11:13:44.503" v="234"/>
          <ac:spMkLst>
            <pc:docMk/>
            <pc:sldMk cId="1997506850" sldId="256"/>
            <ac:spMk id="7" creationId="{78B23B6E-71BC-89B8-A8BF-AE97C8804753}"/>
          </ac:spMkLst>
        </pc:spChg>
        <pc:spChg chg="add mod">
          <ac:chgData name="Luis Carlos Garcia Arebalo" userId="aa7a0580-11c1-4bc4-bffe-e5d2c8f4d9cd" providerId="ADAL" clId="{A07D1D5F-8215-4272-8B27-7357371DE31A}" dt="2023-12-10T17:51:14.452" v="1225" actId="1076"/>
          <ac:spMkLst>
            <pc:docMk/>
            <pc:sldMk cId="1997506850" sldId="256"/>
            <ac:spMk id="8" creationId="{46C26318-1659-CF91-89DA-799BB2CE5EDA}"/>
          </ac:spMkLst>
        </pc:spChg>
        <pc:picChg chg="add del mod">
          <ac:chgData name="Luis Carlos Garcia Arebalo" userId="aa7a0580-11c1-4bc4-bffe-e5d2c8f4d9cd" providerId="ADAL" clId="{A07D1D5F-8215-4272-8B27-7357371DE31A}" dt="2023-12-10T11:19:52.963" v="252" actId="21"/>
          <ac:picMkLst>
            <pc:docMk/>
            <pc:sldMk cId="1997506850" sldId="256"/>
            <ac:picMk id="9" creationId="{3E06582D-876A-B23F-A358-2731BB11668E}"/>
          </ac:picMkLst>
        </pc:picChg>
      </pc:sldChg>
      <pc:sldChg chg="addSp delSp modSp new del mod setBg">
        <pc:chgData name="Luis Carlos Garcia Arebalo" userId="aa7a0580-11c1-4bc4-bffe-e5d2c8f4d9cd" providerId="ADAL" clId="{A07D1D5F-8215-4272-8B27-7357371DE31A}" dt="2023-12-10T13:59:46.470" v="504" actId="2696"/>
        <pc:sldMkLst>
          <pc:docMk/>
          <pc:sldMk cId="742952718" sldId="257"/>
        </pc:sldMkLst>
        <pc:spChg chg="add del mod replId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2" creationId="{3B29851C-B32B-EB00-8EEA-E2F8A0054DAC}"/>
          </ac:spMkLst>
        </pc:spChg>
        <pc:spChg chg="add del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2" creationId="{694FBF32-EF51-5838-2A9D-CD95F69D78C2}"/>
          </ac:spMkLst>
        </pc:spChg>
        <pc:spChg chg="add del">
          <ac:chgData name="Luis Carlos Garcia Arebalo" userId="aa7a0580-11c1-4bc4-bffe-e5d2c8f4d9cd" providerId="ADAL" clId="{A07D1D5F-8215-4272-8B27-7357371DE31A}" dt="2023-12-10T13:56:46.002" v="488" actId="26606"/>
          <ac:spMkLst>
            <pc:docMk/>
            <pc:sldMk cId="742952718" sldId="257"/>
            <ac:spMk id="2" creationId="{742070B5-287F-72A9-A744-DC930E7E8667}"/>
          </ac:spMkLst>
        </pc:spChg>
        <pc:spChg chg="add del">
          <ac:chgData name="Luis Carlos Garcia Arebalo" userId="aa7a0580-11c1-4bc4-bffe-e5d2c8f4d9cd" providerId="ADAL" clId="{A07D1D5F-8215-4272-8B27-7357371DE31A}" dt="2023-12-10T13:47:37.277" v="447" actId="26606"/>
          <ac:spMkLst>
            <pc:docMk/>
            <pc:sldMk cId="742952718" sldId="257"/>
            <ac:spMk id="2" creationId="{D766B12D-6C67-5728-4CC4-1D3AEA595458}"/>
          </ac:spMkLst>
        </pc:spChg>
        <pc:spChg chg="del">
          <ac:chgData name="Luis Carlos Garcia Arebalo" userId="aa7a0580-11c1-4bc4-bffe-e5d2c8f4d9cd" providerId="ADAL" clId="{A07D1D5F-8215-4272-8B27-7357371DE31A}" dt="2023-12-10T11:19:55.032" v="253"/>
          <ac:spMkLst>
            <pc:docMk/>
            <pc:sldMk cId="742952718" sldId="257"/>
            <ac:spMk id="3" creationId="{B3F5E27F-2440-039B-AABB-46C49F1A2EB0}"/>
          </ac:spMkLst>
        </pc:spChg>
        <pc:spChg chg="add del mod replId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4" creationId="{50C16780-A7B0-25FB-D074-E40255D9C448}"/>
          </ac:spMkLst>
        </pc:spChg>
        <pc:spChg chg="add del">
          <ac:chgData name="Luis Carlos Garcia Arebalo" userId="aa7a0580-11c1-4bc4-bffe-e5d2c8f4d9cd" providerId="ADAL" clId="{A07D1D5F-8215-4272-8B27-7357371DE31A}" dt="2023-12-10T13:47:37.277" v="447" actId="26606"/>
          <ac:spMkLst>
            <pc:docMk/>
            <pc:sldMk cId="742952718" sldId="257"/>
            <ac:spMk id="4" creationId="{6268C842-1096-9D6C-9D0C-6DCA470627AE}"/>
          </ac:spMkLst>
        </pc:spChg>
        <pc:spChg chg="add del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4" creationId="{7FA045D1-E183-4F98-70AF-82190231C9C2}"/>
          </ac:spMkLst>
        </pc:spChg>
        <pc:spChg chg="add del">
          <ac:chgData name="Luis Carlos Garcia Arebalo" userId="aa7a0580-11c1-4bc4-bffe-e5d2c8f4d9cd" providerId="ADAL" clId="{A07D1D5F-8215-4272-8B27-7357371DE31A}" dt="2023-12-10T13:56:46.002" v="488" actId="26606"/>
          <ac:spMkLst>
            <pc:docMk/>
            <pc:sldMk cId="742952718" sldId="257"/>
            <ac:spMk id="4" creationId="{CBADAF9F-D46A-7243-C530-AE3297DCB901}"/>
          </ac:spMkLst>
        </pc:spChg>
        <pc:spChg chg="add del">
          <ac:chgData name="Luis Carlos Garcia Arebalo" userId="aa7a0580-11c1-4bc4-bffe-e5d2c8f4d9cd" providerId="ADAL" clId="{A07D1D5F-8215-4272-8B27-7357371DE31A}" dt="2023-12-10T13:56:46.002" v="488" actId="26606"/>
          <ac:spMkLst>
            <pc:docMk/>
            <pc:sldMk cId="742952718" sldId="257"/>
            <ac:spMk id="5" creationId="{06CA2B9D-9A67-8F1F-74A0-3E5EBE777AC9}"/>
          </ac:spMkLst>
        </pc:spChg>
        <pc:spChg chg="add del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5" creationId="{8C8BA548-4782-DAAC-D294-0AFD5A099545}"/>
          </ac:spMkLst>
        </pc:spChg>
        <pc:spChg chg="add del">
          <ac:chgData name="Luis Carlos Garcia Arebalo" userId="aa7a0580-11c1-4bc4-bffe-e5d2c8f4d9cd" providerId="ADAL" clId="{A07D1D5F-8215-4272-8B27-7357371DE31A}" dt="2023-12-10T13:47:37.277" v="447" actId="26606"/>
          <ac:spMkLst>
            <pc:docMk/>
            <pc:sldMk cId="742952718" sldId="257"/>
            <ac:spMk id="5" creationId="{A47DF099-1377-0E7B-C106-CC405C4A1B69}"/>
          </ac:spMkLst>
        </pc:spChg>
        <pc:spChg chg="add del mod replId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5" creationId="{E9BA5DF9-DC80-A252-A41E-16A7A9950E24}"/>
          </ac:spMkLst>
        </pc:spChg>
        <pc:spChg chg="add del mod">
          <ac:chgData name="Luis Carlos Garcia Arebalo" userId="aa7a0580-11c1-4bc4-bffe-e5d2c8f4d9cd" providerId="ADAL" clId="{A07D1D5F-8215-4272-8B27-7357371DE31A}" dt="2023-12-10T13:47:37.300" v="449" actId="26606"/>
          <ac:spMkLst>
            <pc:docMk/>
            <pc:sldMk cId="742952718" sldId="257"/>
            <ac:spMk id="7" creationId="{6183D768-097D-7513-5E84-F2B8803BF85C}"/>
          </ac:spMkLst>
        </pc:spChg>
        <pc:spChg chg="add del mod replId">
          <ac:chgData name="Luis Carlos Garcia Arebalo" userId="aa7a0580-11c1-4bc4-bffe-e5d2c8f4d9cd" providerId="ADAL" clId="{A07D1D5F-8215-4272-8B27-7357371DE31A}" dt="2023-12-10T13:47:37.300" v="449" actId="26606"/>
          <ac:spMkLst>
            <pc:docMk/>
            <pc:sldMk cId="742952718" sldId="257"/>
            <ac:spMk id="14" creationId="{4A9F95CC-FD20-C641-7707-6062D9E7F6C6}"/>
          </ac:spMkLst>
        </pc:spChg>
        <pc:spChg chg="add del mod replId">
          <ac:chgData name="Luis Carlos Garcia Arebalo" userId="aa7a0580-11c1-4bc4-bffe-e5d2c8f4d9cd" providerId="ADAL" clId="{A07D1D5F-8215-4272-8B27-7357371DE31A}" dt="2023-12-10T13:47:37.300" v="449" actId="26606"/>
          <ac:spMkLst>
            <pc:docMk/>
            <pc:sldMk cId="742952718" sldId="257"/>
            <ac:spMk id="15" creationId="{2280CEAA-84C5-EB31-937B-86D7E6451999}"/>
          </ac:spMkLst>
        </pc:spChg>
        <pc:spChg chg="add del mod replId">
          <ac:chgData name="Luis Carlos Garcia Arebalo" userId="aa7a0580-11c1-4bc4-bffe-e5d2c8f4d9cd" providerId="ADAL" clId="{A07D1D5F-8215-4272-8B27-7357371DE31A}" dt="2023-12-10T13:47:37.300" v="449" actId="26606"/>
          <ac:spMkLst>
            <pc:docMk/>
            <pc:sldMk cId="742952718" sldId="257"/>
            <ac:spMk id="16" creationId="{0CC6C1A7-0EF0-5249-AD29-AEF94A255048}"/>
          </ac:spMkLst>
        </pc:spChg>
        <pc:spChg chg="add del">
          <ac:chgData name="Luis Carlos Garcia Arebalo" userId="aa7a0580-11c1-4bc4-bffe-e5d2c8f4d9cd" providerId="ADAL" clId="{A07D1D5F-8215-4272-8B27-7357371DE31A}" dt="2023-12-10T13:56:46.002" v="488" actId="26606"/>
          <ac:spMkLst>
            <pc:docMk/>
            <pc:sldMk cId="742952718" sldId="257"/>
            <ac:spMk id="18" creationId="{955A2079-FA98-4876-80F0-72364A7D2EA4}"/>
          </ac:spMkLst>
        </pc:spChg>
        <pc:spChg chg="add del">
          <ac:chgData name="Luis Carlos Garcia Arebalo" userId="aa7a0580-11c1-4bc4-bffe-e5d2c8f4d9cd" providerId="ADAL" clId="{A07D1D5F-8215-4272-8B27-7357371DE31A}" dt="2023-12-10T13:59:28.582" v="503" actId="26606"/>
          <ac:spMkLst>
            <pc:docMk/>
            <pc:sldMk cId="742952718" sldId="257"/>
            <ac:spMk id="20" creationId="{6C4028FD-8BAA-4A19-BFDE-594D991B7552}"/>
          </ac:spMkLst>
        </pc:spChg>
        <pc:graphicFrameChg chg="add del">
          <ac:chgData name="Luis Carlos Garcia Arebalo" userId="aa7a0580-11c1-4bc4-bffe-e5d2c8f4d9cd" providerId="ADAL" clId="{A07D1D5F-8215-4272-8B27-7357371DE31A}" dt="2023-12-10T13:47:37.277" v="447" actId="26606"/>
          <ac:graphicFrameMkLst>
            <pc:docMk/>
            <pc:sldMk cId="742952718" sldId="257"/>
            <ac:graphicFrameMk id="9" creationId="{00CEEBF3-D7F2-837E-FC19-83E07619A662}"/>
          </ac:graphicFrameMkLst>
        </pc:graphicFrameChg>
        <pc:graphicFrameChg chg="add del">
          <ac:chgData name="Luis Carlos Garcia Arebalo" userId="aa7a0580-11c1-4bc4-bffe-e5d2c8f4d9cd" providerId="ADAL" clId="{A07D1D5F-8215-4272-8B27-7357371DE31A}" dt="2023-12-10T13:56:46.002" v="488" actId="26606"/>
          <ac:graphicFrameMkLst>
            <pc:docMk/>
            <pc:sldMk cId="742952718" sldId="257"/>
            <ac:graphicFrameMk id="13" creationId="{05EE091D-9F17-1C48-DDDD-0E077E5AC521}"/>
          </ac:graphicFrameMkLst>
        </pc:graphicFrameChg>
        <pc:graphicFrameChg chg="add del mod replId">
          <ac:chgData name="Luis Carlos Garcia Arebalo" userId="aa7a0580-11c1-4bc4-bffe-e5d2c8f4d9cd" providerId="ADAL" clId="{A07D1D5F-8215-4272-8B27-7357371DE31A}" dt="2023-12-10T13:59:28.582" v="503" actId="26606"/>
          <ac:graphicFrameMkLst>
            <pc:docMk/>
            <pc:sldMk cId="742952718" sldId="257"/>
            <ac:graphicFrameMk id="13" creationId="{69203BF9-7FD0-6E7B-AF1E-43A270F40D55}"/>
          </ac:graphicFrameMkLst>
        </pc:graphicFrameChg>
        <pc:graphicFrameChg chg="add del mod">
          <ac:chgData name="Luis Carlos Garcia Arebalo" userId="aa7a0580-11c1-4bc4-bffe-e5d2c8f4d9cd" providerId="ADAL" clId="{A07D1D5F-8215-4272-8B27-7357371DE31A}" dt="2023-12-10T13:59:28.582" v="503" actId="26606"/>
          <ac:graphicFrameMkLst>
            <pc:docMk/>
            <pc:sldMk cId="742952718" sldId="257"/>
            <ac:graphicFrameMk id="13" creationId="{9AFD0FDF-C93B-58E0-C7E0-A54AC5776CEE}"/>
          </ac:graphicFrameMkLst>
        </pc:graphicFrameChg>
        <pc:picChg chg="add del mod">
          <ac:chgData name="Luis Carlos Garcia Arebalo" userId="aa7a0580-11c1-4bc4-bffe-e5d2c8f4d9cd" providerId="ADAL" clId="{A07D1D5F-8215-4272-8B27-7357371DE31A}" dt="2023-12-10T11:26:39.296" v="256" actId="478"/>
          <ac:picMkLst>
            <pc:docMk/>
            <pc:sldMk cId="742952718" sldId="257"/>
            <ac:picMk id="6" creationId="{EF97B006-41E5-6EFF-E49A-A1F649B501D1}"/>
          </ac:picMkLst>
        </pc:picChg>
      </pc:sldChg>
      <pc:sldChg chg="addSp delSp modSp new mod modTransition setBg modAnim setClrOvrMap delDesignElem">
        <pc:chgData name="Luis Carlos Garcia Arebalo" userId="aa7a0580-11c1-4bc4-bffe-e5d2c8f4d9cd" providerId="ADAL" clId="{A07D1D5F-8215-4272-8B27-7357371DE31A}" dt="2023-12-12T19:10:02.541" v="2808"/>
        <pc:sldMkLst>
          <pc:docMk/>
          <pc:sldMk cId="803031470" sldId="257"/>
        </pc:sldMkLst>
        <pc:spChg chg="add">
          <ac:chgData name="Luis Carlos Garcia Arebalo" userId="aa7a0580-11c1-4bc4-bffe-e5d2c8f4d9cd" providerId="ADAL" clId="{A07D1D5F-8215-4272-8B27-7357371DE31A}" dt="2023-12-10T14:03:52.387" v="672" actId="26606"/>
          <ac:spMkLst>
            <pc:docMk/>
            <pc:sldMk cId="803031470" sldId="257"/>
            <ac:spMk id="2" creationId="{3E7C7FA6-22A8-903E-AEF8-A400BD7BF4F0}"/>
          </ac:spMkLst>
        </pc:spChg>
        <pc:spChg chg="add del">
          <ac:chgData name="Luis Carlos Garcia Arebalo" userId="aa7a0580-11c1-4bc4-bffe-e5d2c8f4d9cd" providerId="ADAL" clId="{A07D1D5F-8215-4272-8B27-7357371DE31A}" dt="2023-12-10T14:01:48.933" v="654" actId="26606"/>
          <ac:spMkLst>
            <pc:docMk/>
            <pc:sldMk cId="803031470" sldId="257"/>
            <ac:spMk id="2" creationId="{41261E88-35C8-5B19-492B-A6BBC58530FA}"/>
          </ac:spMkLst>
        </pc:spChg>
        <pc:spChg chg="add del mod">
          <ac:chgData name="Luis Carlos Garcia Arebalo" userId="aa7a0580-11c1-4bc4-bffe-e5d2c8f4d9cd" providerId="ADAL" clId="{A07D1D5F-8215-4272-8B27-7357371DE31A}" dt="2023-12-10T14:01:54.354" v="656" actId="26606"/>
          <ac:spMkLst>
            <pc:docMk/>
            <pc:sldMk cId="803031470" sldId="257"/>
            <ac:spMk id="3" creationId="{BE2EB116-EA7D-1D12-D664-F25666C235CA}"/>
          </ac:spMkLst>
        </pc:spChg>
        <pc:spChg chg="add del">
          <ac:chgData name="Luis Carlos Garcia Arebalo" userId="aa7a0580-11c1-4bc4-bffe-e5d2c8f4d9cd" providerId="ADAL" clId="{A07D1D5F-8215-4272-8B27-7357371DE31A}" dt="2023-12-10T14:01:48.933" v="654" actId="26606"/>
          <ac:spMkLst>
            <pc:docMk/>
            <pc:sldMk cId="803031470" sldId="257"/>
            <ac:spMk id="4" creationId="{34C396F3-F208-ADC4-7007-4E068E695699}"/>
          </ac:spMkLst>
        </pc:spChg>
        <pc:spChg chg="add">
          <ac:chgData name="Luis Carlos Garcia Arebalo" userId="aa7a0580-11c1-4bc4-bffe-e5d2c8f4d9cd" providerId="ADAL" clId="{A07D1D5F-8215-4272-8B27-7357371DE31A}" dt="2023-12-10T14:03:52.387" v="672" actId="26606"/>
          <ac:spMkLst>
            <pc:docMk/>
            <pc:sldMk cId="803031470" sldId="257"/>
            <ac:spMk id="4" creationId="{FEEA9BC7-808D-18BE-D9C0-E2152868AC6D}"/>
          </ac:spMkLst>
        </pc:spChg>
        <pc:spChg chg="add mod">
          <ac:chgData name="Luis Carlos Garcia Arebalo" userId="aa7a0580-11c1-4bc4-bffe-e5d2c8f4d9cd" providerId="ADAL" clId="{A07D1D5F-8215-4272-8B27-7357371DE31A}" dt="2023-12-10T14:04:53.482" v="679"/>
          <ac:spMkLst>
            <pc:docMk/>
            <pc:sldMk cId="803031470" sldId="257"/>
            <ac:spMk id="5" creationId="{A890C7AD-A0B3-F98C-9EEC-8BE97A31E041}"/>
          </ac:spMkLst>
        </pc:spChg>
        <pc:spChg chg="add del">
          <ac:chgData name="Luis Carlos Garcia Arebalo" userId="aa7a0580-11c1-4bc4-bffe-e5d2c8f4d9cd" providerId="ADAL" clId="{A07D1D5F-8215-4272-8B27-7357371DE31A}" dt="2023-12-10T14:01:48.933" v="654" actId="26606"/>
          <ac:spMkLst>
            <pc:docMk/>
            <pc:sldMk cId="803031470" sldId="257"/>
            <ac:spMk id="5" creationId="{C9DE736C-D704-1288-24B2-9CD5F2827C38}"/>
          </ac:spMkLst>
        </pc:spChg>
        <pc:spChg chg="add del mod replId">
          <ac:chgData name="Luis Carlos Garcia Arebalo" userId="aa7a0580-11c1-4bc4-bffe-e5d2c8f4d9cd" providerId="ADAL" clId="{A07D1D5F-8215-4272-8B27-7357371DE31A}" dt="2023-12-10T14:01:54.354" v="656" actId="26606"/>
          <ac:spMkLst>
            <pc:docMk/>
            <pc:sldMk cId="803031470" sldId="257"/>
            <ac:spMk id="9" creationId="{706DAB34-75F8-B555-37AD-D4429AA30F83}"/>
          </ac:spMkLst>
        </pc:spChg>
        <pc:spChg chg="add del mod replId">
          <ac:chgData name="Luis Carlos Garcia Arebalo" userId="aa7a0580-11c1-4bc4-bffe-e5d2c8f4d9cd" providerId="ADAL" clId="{A07D1D5F-8215-4272-8B27-7357371DE31A}" dt="2023-12-10T14:01:54.354" v="656" actId="26606"/>
          <ac:spMkLst>
            <pc:docMk/>
            <pc:sldMk cId="803031470" sldId="257"/>
            <ac:spMk id="10" creationId="{170ADFA9-1DF1-CA40-202D-EF239241A8FE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1" creationId="{7C327ACB-DAAE-CA6C-ADC7-6F52B1A3613D}"/>
          </ac:spMkLst>
        </pc:spChg>
        <pc:spChg chg="add del mod replId">
          <ac:chgData name="Luis Carlos Garcia Arebalo" userId="aa7a0580-11c1-4bc4-bffe-e5d2c8f4d9cd" providerId="ADAL" clId="{A07D1D5F-8215-4272-8B27-7357371DE31A}" dt="2023-12-10T14:01:54.354" v="656" actId="26606"/>
          <ac:spMkLst>
            <pc:docMk/>
            <pc:sldMk cId="803031470" sldId="257"/>
            <ac:spMk id="11" creationId="{FA2BE49B-71E5-016E-97C6-DD64A7ADCDCB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2" creationId="{72BA2565-282F-5BEF-4CD4-EFFA2A8056EC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3" creationId="{B3F4F521-32C2-4448-2652-5211DB1404D8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4" creationId="{FFE61588-CE66-38B9-7075-55B7EDB7397B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5" creationId="{F8386B64-D0CC-DFB4-5B03-96F0FB601086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6" creationId="{6CA7FFFA-B24E-616D-5A7D-8A21A5D3D02D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7" creationId="{1831D9CD-A434-1015-49F1-6A5145605AC7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8" creationId="{E3EA5BFE-E248-F409-9A42-F3BF3616E55A}"/>
          </ac:spMkLst>
        </pc:spChg>
        <pc:spChg chg="mod">
          <ac:chgData name="Luis Carlos Garcia Arebalo" userId="aa7a0580-11c1-4bc4-bffe-e5d2c8f4d9cd" providerId="ADAL" clId="{A07D1D5F-8215-4272-8B27-7357371DE31A}" dt="2023-12-10T14:01:41.685" v="653" actId="18245"/>
          <ac:spMkLst>
            <pc:docMk/>
            <pc:sldMk cId="803031470" sldId="257"/>
            <ac:spMk id="19" creationId="{A9D70EF8-256B-F464-C5D5-F6D354A8C046}"/>
          </ac:spMkLst>
        </pc:spChg>
        <pc:spChg chg="mod">
          <ac:chgData name="Luis Carlos Garcia Arebalo" userId="aa7a0580-11c1-4bc4-bffe-e5d2c8f4d9cd" providerId="ADAL" clId="{A07D1D5F-8215-4272-8B27-7357371DE31A}" dt="2023-12-10T14:01:33.409" v="652" actId="18245"/>
          <ac:spMkLst>
            <pc:docMk/>
            <pc:sldMk cId="803031470" sldId="257"/>
            <ac:spMk id="20" creationId="{4C97E541-8B15-F9DC-9318-67E538B0C5DD}"/>
          </ac:spMkLst>
        </pc:spChg>
        <pc:spChg chg="add del">
          <ac:chgData name="Luis Carlos Garcia Arebalo" userId="aa7a0580-11c1-4bc4-bffe-e5d2c8f4d9cd" providerId="ADAL" clId="{A07D1D5F-8215-4272-8B27-7357371DE31A}" dt="2023-12-10T14:04:53.482" v="679"/>
          <ac:spMkLst>
            <pc:docMk/>
            <pc:sldMk cId="803031470" sldId="257"/>
            <ac:spMk id="21" creationId="{F747F1B4-B831-4277-8AB0-32767F7EB7BF}"/>
          </ac:spMkLst>
        </pc:spChg>
        <pc:spChg chg="add del">
          <ac:chgData name="Luis Carlos Garcia Arebalo" userId="aa7a0580-11c1-4bc4-bffe-e5d2c8f4d9cd" providerId="ADAL" clId="{A07D1D5F-8215-4272-8B27-7357371DE31A}" dt="2023-12-10T14:04:53.482" v="679"/>
          <ac:spMkLst>
            <pc:docMk/>
            <pc:sldMk cId="803031470" sldId="257"/>
            <ac:spMk id="22" creationId="{D80CFA21-AB7C-4BEB-9BFF-05764FBBF3C6}"/>
          </ac:spMkLst>
        </pc:spChg>
        <pc:spChg chg="add del">
          <ac:chgData name="Luis Carlos Garcia Arebalo" userId="aa7a0580-11c1-4bc4-bffe-e5d2c8f4d9cd" providerId="ADAL" clId="{A07D1D5F-8215-4272-8B27-7357371DE31A}" dt="2023-12-10T14:04:53.482" v="679"/>
          <ac:spMkLst>
            <pc:docMk/>
            <pc:sldMk cId="803031470" sldId="257"/>
            <ac:spMk id="23" creationId="{12F7E335-851A-4CAE-B09F-E657819D4600}"/>
          </ac:spMkLst>
        </pc:spChg>
        <pc:spChg chg="add del">
          <ac:chgData name="Luis Carlos Garcia Arebalo" userId="aa7a0580-11c1-4bc4-bffe-e5d2c8f4d9cd" providerId="ADAL" clId="{A07D1D5F-8215-4272-8B27-7357371DE31A}" dt="2023-12-10T14:04:53.482" v="679"/>
          <ac:spMkLst>
            <pc:docMk/>
            <pc:sldMk cId="803031470" sldId="257"/>
            <ac:spMk id="24" creationId="{10B541F0-7F6E-402E-84D8-CF96EACA5FBC}"/>
          </ac:spMkLst>
        </pc:spChg>
        <pc:spChg chg="add del mod replId">
          <ac:chgData name="Luis Carlos Garcia Arebalo" userId="aa7a0580-11c1-4bc4-bffe-e5d2c8f4d9cd" providerId="ADAL" clId="{A07D1D5F-8215-4272-8B27-7357371DE31A}" dt="2023-12-10T14:03:52.387" v="672" actId="26606"/>
          <ac:spMkLst>
            <pc:docMk/>
            <pc:sldMk cId="803031470" sldId="257"/>
            <ac:spMk id="25" creationId="{2A1E6F71-903B-74AA-C2A6-7E969D0C3E3B}"/>
          </ac:spMkLst>
        </pc:spChg>
        <pc:spChg chg="add del mod replId">
          <ac:chgData name="Luis Carlos Garcia Arebalo" userId="aa7a0580-11c1-4bc4-bffe-e5d2c8f4d9cd" providerId="ADAL" clId="{A07D1D5F-8215-4272-8B27-7357371DE31A}" dt="2023-12-10T14:03:52.387" v="672" actId="26606"/>
          <ac:spMkLst>
            <pc:docMk/>
            <pc:sldMk cId="803031470" sldId="257"/>
            <ac:spMk id="27" creationId="{4099E200-8693-E720-314A-E36AE25B7E18}"/>
          </ac:spMkLst>
        </pc:spChg>
        <pc:spChg chg="add del mod replId">
          <ac:chgData name="Luis Carlos Garcia Arebalo" userId="aa7a0580-11c1-4bc4-bffe-e5d2c8f4d9cd" providerId="ADAL" clId="{A07D1D5F-8215-4272-8B27-7357371DE31A}" dt="2023-12-10T14:03:52.387" v="672" actId="26606"/>
          <ac:spMkLst>
            <pc:docMk/>
            <pc:sldMk cId="803031470" sldId="257"/>
            <ac:spMk id="28" creationId="{EBC06955-2DB7-8C39-FDBE-EC0BF6D7E99A}"/>
          </ac:spMkLst>
        </pc:spChg>
        <pc:grpChg chg="mod">
          <ac:chgData name="Luis Carlos Garcia Arebalo" userId="aa7a0580-11c1-4bc4-bffe-e5d2c8f4d9cd" providerId="ADAL" clId="{A07D1D5F-8215-4272-8B27-7357371DE31A}" dt="2023-12-10T14:01:41.685" v="653" actId="18245"/>
          <ac:grpSpMkLst>
            <pc:docMk/>
            <pc:sldMk cId="803031470" sldId="257"/>
            <ac:grpSpMk id="6" creationId="{F109FA5D-4C3D-9723-7721-C57A5A71939D}"/>
          </ac:grpSpMkLst>
        </pc:grpChg>
        <pc:graphicFrameChg chg="add del mod">
          <ac:chgData name="Luis Carlos Garcia Arebalo" userId="aa7a0580-11c1-4bc4-bffe-e5d2c8f4d9cd" providerId="ADAL" clId="{A07D1D5F-8215-4272-8B27-7357371DE31A}" dt="2023-12-10T14:01:48.933" v="654" actId="26606"/>
          <ac:graphicFrameMkLst>
            <pc:docMk/>
            <pc:sldMk cId="803031470" sldId="257"/>
            <ac:graphicFrameMk id="7" creationId="{BB4A9546-2BDF-4348-165E-6F8CA58768FF}"/>
          </ac:graphicFrameMkLst>
        </pc:graphicFrameChg>
        <pc:graphicFrameChg chg="add">
          <ac:chgData name="Luis Carlos Garcia Arebalo" userId="aa7a0580-11c1-4bc4-bffe-e5d2c8f4d9cd" providerId="ADAL" clId="{A07D1D5F-8215-4272-8B27-7357371DE31A}" dt="2023-12-10T14:03:52.387" v="672" actId="26606"/>
          <ac:graphicFrameMkLst>
            <pc:docMk/>
            <pc:sldMk cId="803031470" sldId="257"/>
            <ac:graphicFrameMk id="8" creationId="{857133D4-B385-C1B5-2007-7F95BF364FE7}"/>
          </ac:graphicFrameMkLst>
        </pc:graphicFrameChg>
        <pc:graphicFrameChg chg="add del mod replId">
          <ac:chgData name="Luis Carlos Garcia Arebalo" userId="aa7a0580-11c1-4bc4-bffe-e5d2c8f4d9cd" providerId="ADAL" clId="{A07D1D5F-8215-4272-8B27-7357371DE31A}" dt="2023-12-10T14:03:52.387" v="672" actId="26606"/>
          <ac:graphicFrameMkLst>
            <pc:docMk/>
            <pc:sldMk cId="803031470" sldId="257"/>
            <ac:graphicFrameMk id="26" creationId="{D097770C-FFE7-F677-AAEE-7A0CB1B85107}"/>
          </ac:graphicFrameMkLst>
        </pc:graphicFrame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1:32.560" v="2813"/>
        <pc:sldMkLst>
          <pc:docMk/>
          <pc:sldMk cId="301692193" sldId="258"/>
        </pc:sldMkLst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" creationId="{BCD84F68-073E-BB15-E776-514FD15F12C4}"/>
          </ac:spMkLst>
        </pc:spChg>
        <pc:spChg chg="add del mod replId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" creationId="{E43A2C57-F9F3-BE9A-7F7F-46EFF89E5761}"/>
          </ac:spMkLst>
        </pc:spChg>
        <pc:spChg chg="add del mod">
          <ac:chgData name="Luis Carlos Garcia Arebalo" userId="aa7a0580-11c1-4bc4-bffe-e5d2c8f4d9cd" providerId="ADAL" clId="{A07D1D5F-8215-4272-8B27-7357371DE31A}" dt="2023-12-10T17:42:29.965" v="793" actId="931"/>
          <ac:spMkLst>
            <pc:docMk/>
            <pc:sldMk cId="301692193" sldId="258"/>
            <ac:spMk id="3" creationId="{23B18B04-8CB2-5851-0DA4-A29BE3BFDDD5}"/>
          </ac:spMkLst>
        </pc:spChg>
        <pc:spChg chg="add del mod replId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4" creationId="{2F9238A7-1157-BCC9-2461-22E96F4B84EE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4" creationId="{A6805CAA-6402-8A48-D390-00CF4EC5F129}"/>
          </ac:spMkLst>
        </pc:spChg>
        <pc:spChg chg="add del mod replId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5" creationId="{582153D7-C314-E9F7-6E07-3D4E5057C6B1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5" creationId="{9AD591A4-FD11-086F-9486-913FE54822A9}"/>
          </ac:spMkLst>
        </pc:spChg>
        <pc:spChg chg="add del mod">
          <ac:chgData name="Luis Carlos Garcia Arebalo" userId="aa7a0580-11c1-4bc4-bffe-e5d2c8f4d9cd" providerId="ADAL" clId="{A07D1D5F-8215-4272-8B27-7357371DE31A}" dt="2023-12-10T17:42:44.767" v="798"/>
          <ac:spMkLst>
            <pc:docMk/>
            <pc:sldMk cId="301692193" sldId="258"/>
            <ac:spMk id="6" creationId="{DD225201-DC84-4C1A-D942-8A4E7CFA8907}"/>
          </ac:spMkLst>
        </pc:spChg>
        <pc:spChg chg="del mod replId">
          <ac:chgData name="Luis Carlos Garcia Arebalo" userId="aa7a0580-11c1-4bc4-bffe-e5d2c8f4d9cd" providerId="ADAL" clId="{A07D1D5F-8215-4272-8B27-7357371DE31A}" dt="2023-12-10T14:07:50.772" v="757" actId="26606"/>
          <ac:spMkLst>
            <pc:docMk/>
            <pc:sldMk cId="301692193" sldId="258"/>
            <ac:spMk id="7" creationId="{7B52CC87-8967-FDAC-7B96-6ED4E5435AE2}"/>
          </ac:spMkLst>
        </pc:spChg>
        <pc:spChg chg="del mod replId">
          <ac:chgData name="Luis Carlos Garcia Arebalo" userId="aa7a0580-11c1-4bc4-bffe-e5d2c8f4d9cd" providerId="ADAL" clId="{A07D1D5F-8215-4272-8B27-7357371DE31A}" dt="2023-12-10T14:07:50.772" v="757" actId="26606"/>
          <ac:spMkLst>
            <pc:docMk/>
            <pc:sldMk cId="301692193" sldId="258"/>
            <ac:spMk id="8" creationId="{9B0EBD21-C105-9A2D-4449-DAABD6234AF3}"/>
          </ac:spMkLst>
        </pc:spChg>
        <pc:spChg chg="del mod replId">
          <ac:chgData name="Luis Carlos Garcia Arebalo" userId="aa7a0580-11c1-4bc4-bffe-e5d2c8f4d9cd" providerId="ADAL" clId="{A07D1D5F-8215-4272-8B27-7357371DE31A}" dt="2023-12-10T14:07:50.772" v="757" actId="26606"/>
          <ac:spMkLst>
            <pc:docMk/>
            <pc:sldMk cId="301692193" sldId="258"/>
            <ac:spMk id="9" creationId="{CCF67AD6-A9E9-7D6D-4AB9-086131B30C24}"/>
          </ac:spMkLst>
        </pc:spChg>
        <pc:spChg chg="add del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10" creationId="{74CD14DB-BB81-479F-A1FC-1C75640E9F84}"/>
          </ac:spMkLst>
        </pc:spChg>
        <pc:spChg chg="del mod replId">
          <ac:chgData name="Luis Carlos Garcia Arebalo" userId="aa7a0580-11c1-4bc4-bffe-e5d2c8f4d9cd" providerId="ADAL" clId="{A07D1D5F-8215-4272-8B27-7357371DE31A}" dt="2023-12-10T14:07:50.772" v="757" actId="26606"/>
          <ac:spMkLst>
            <pc:docMk/>
            <pc:sldMk cId="301692193" sldId="258"/>
            <ac:spMk id="11" creationId="{5CB44C85-A9A6-F522-8402-E5EF3D05589A}"/>
          </ac:spMkLst>
        </pc:spChg>
        <pc:spChg chg="add del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12" creationId="{C943A91B-7CA7-4592-A975-73B1BF8C4C74}"/>
          </ac:spMkLst>
        </pc:spChg>
        <pc:spChg chg="add del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14" creationId="{EC471314-E46A-414B-8D91-74880E84F187}"/>
          </ac:spMkLst>
        </pc:spChg>
        <pc:spChg chg="add del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16" creationId="{6A681326-1C9D-44A3-A627-3871BDAE4127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17" creationId="{790D0B84-EA34-20CC-EA39-91641AF904F2}"/>
          </ac:spMkLst>
        </pc:spChg>
        <pc:spChg chg="add del mod replId">
          <ac:chgData name="Luis Carlos Garcia Arebalo" userId="aa7a0580-11c1-4bc4-bffe-e5d2c8f4d9cd" providerId="ADAL" clId="{A07D1D5F-8215-4272-8B27-7357371DE31A}" dt="2023-12-12T19:10:59.669" v="2809" actId="790"/>
          <ac:spMkLst>
            <pc:docMk/>
            <pc:sldMk cId="301692193" sldId="258"/>
            <ac:spMk id="17" creationId="{C0930979-03A2-7ABE-C704-7E59DF306868}"/>
          </ac:spMkLst>
        </pc:spChg>
        <pc:spChg chg="add del mod replId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19" creationId="{C8688DC3-B3E5-1CB9-EEB7-DE4597AC16BD}"/>
          </ac:spMkLst>
        </pc:spChg>
        <pc:spChg chg="add del mod replId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20" creationId="{7B57D1F6-897A-DD57-220C-AA0C238BE129}"/>
          </ac:spMkLst>
        </pc:spChg>
        <pc:spChg chg="add del mod replId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21" creationId="{CB9F1105-23C6-575C-9703-0DF88FE26FD3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2" creationId="{B4AAD3FD-83A5-4B89-9F8F-01B8870865BE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4" creationId="{61752F1D-FC0F-4103-9584-630E643CCDA6}"/>
          </ac:spMkLst>
        </pc:spChg>
        <pc:spChg chg="add del mod replId">
          <ac:chgData name="Luis Carlos Garcia Arebalo" userId="aa7a0580-11c1-4bc4-bffe-e5d2c8f4d9cd" providerId="ADAL" clId="{A07D1D5F-8215-4272-8B27-7357371DE31A}" dt="2023-12-10T17:48:18.633" v="1168" actId="26606"/>
          <ac:spMkLst>
            <pc:docMk/>
            <pc:sldMk cId="301692193" sldId="258"/>
            <ac:spMk id="25" creationId="{74142227-BCFA-995C-4C15-1CE63A518FFD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6" creationId="{70151CB7-E7DE-4917-B831-01DF9CE01306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28" creationId="{A92A1116-1C84-41DF-B803-1F7B0883EC82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33" creationId="{EE4E366E-272A-409E-840F-9A6A64A9E3FF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35" creationId="{A721560C-E4AB-4287-A29C-3F6916794CB9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37" creationId="{DF6CFF07-D953-4F9C-9A0E-E0A6AACB6158}"/>
          </ac:spMkLst>
        </pc:spChg>
        <pc:spChg chg="add del">
          <ac:chgData name="Luis Carlos Garcia Arebalo" userId="aa7a0580-11c1-4bc4-bffe-e5d2c8f4d9cd" providerId="ADAL" clId="{A07D1D5F-8215-4272-8B27-7357371DE31A}" dt="2023-12-10T18:01:17.105" v="1353" actId="26606"/>
          <ac:spMkLst>
            <pc:docMk/>
            <pc:sldMk cId="301692193" sldId="258"/>
            <ac:spMk id="39" creationId="{DAA4FEEE-0B5F-41BF-825D-60F9FB089568}"/>
          </ac:spMkLst>
        </pc:spChg>
        <pc:picChg chg="add del">
          <ac:chgData name="Luis Carlos Garcia Arebalo" userId="aa7a0580-11c1-4bc4-bffe-e5d2c8f4d9cd" providerId="ADAL" clId="{A07D1D5F-8215-4272-8B27-7357371DE31A}" dt="2023-12-10T18:01:17.105" v="1353" actId="26606"/>
          <ac:picMkLst>
            <pc:docMk/>
            <pc:sldMk cId="301692193" sldId="258"/>
            <ac:picMk id="15" creationId="{01EDEAA6-92EA-1A28-0098-84FF75C79231}"/>
          </ac:picMkLst>
        </pc:picChg>
        <pc:picChg chg="add del mod replId">
          <ac:chgData name="Luis Carlos Garcia Arebalo" userId="aa7a0580-11c1-4bc4-bffe-e5d2c8f4d9cd" providerId="ADAL" clId="{A07D1D5F-8215-4272-8B27-7357371DE31A}" dt="2023-12-10T18:01:17.105" v="1353" actId="26606"/>
          <ac:picMkLst>
            <pc:docMk/>
            <pc:sldMk cId="301692193" sldId="258"/>
            <ac:picMk id="15" creationId="{44A6AEAF-833E-5ACF-F37E-FE39F4ACF3D4}"/>
          </ac:picMkLst>
        </pc:picChg>
        <pc:picChg chg="add del mod replId">
          <ac:chgData name="Luis Carlos Garcia Arebalo" userId="aa7a0580-11c1-4bc4-bffe-e5d2c8f4d9cd" providerId="ADAL" clId="{A07D1D5F-8215-4272-8B27-7357371DE31A}" dt="2023-12-10T17:48:18.633" v="1168" actId="26606"/>
          <ac:picMkLst>
            <pc:docMk/>
            <pc:sldMk cId="301692193" sldId="258"/>
            <ac:picMk id="23" creationId="{8728D866-03B7-79E4-8632-384708205D5C}"/>
          </ac:picMkLst>
        </pc:pic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2:20.009" v="2818"/>
        <pc:sldMkLst>
          <pc:docMk/>
          <pc:sldMk cId="3368355589" sldId="259"/>
        </pc:sldMkLst>
        <pc:spChg chg="add del mod replI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2" creationId="{40AEBC26-3C1F-3F42-7116-62CF3D0E72CB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2" creationId="{5F78017A-039A-F108-5095-1E5631AD4341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2" creationId="{6911CC66-6D8A-25DA-F1B6-62715CE18E74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2" creationId="{A15C80F8-AF27-3519-D7E6-0E9F6313E9A2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2" creationId="{CADF0FAF-4B7E-A0E0-DCD9-127A3246B10A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2" creationId="{F22B263C-60D4-AC8F-C53A-A0B57410E9A5}"/>
          </ac:spMkLst>
        </pc:spChg>
        <pc:spChg chg="del mod">
          <ac:chgData name="Luis Carlos Garcia Arebalo" userId="aa7a0580-11c1-4bc4-bffe-e5d2c8f4d9cd" providerId="ADAL" clId="{A07D1D5F-8215-4272-8B27-7357371DE31A}" dt="2023-12-10T17:49:34.294" v="1199"/>
          <ac:spMkLst>
            <pc:docMk/>
            <pc:sldMk cId="3368355589" sldId="259"/>
            <ac:spMk id="3" creationId="{DD09F03F-65CE-8550-D169-B70451DC8D8E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4" creationId="{58799732-2853-9CB3-B91A-82B5525FDE80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4" creationId="{5C185397-B09A-04EC-D7AD-724F30F956D9}"/>
          </ac:spMkLst>
        </pc:spChg>
        <pc:spChg chg="add del mod replI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4" creationId="{5C66E038-B736-F7B6-6C65-CF6B609CA957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4" creationId="{8F9D3240-CD53-C02F-9091-F64804588E8E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4" creationId="{AC421F7D-CE67-34A7-2D43-42B8462B9CD0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4" creationId="{F701664C-2280-9574-9A1D-78E7BD72FF27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5" creationId="{3B4BA538-E769-C549-37ED-DA6D9BB940C8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5" creationId="{7062DBE0-EFF8-3B8E-824D-5B8EB608CE04}"/>
          </ac:spMkLst>
        </pc:spChg>
        <pc:spChg chg="add del mod ord replI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5" creationId="{B1550BA4-E417-48A6-05C6-5AB680496EBF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5" creationId="{B54EF287-6929-5AC9-AA2B-6BF17A4AC0FA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5" creationId="{C59D3C8C-FB7E-419B-4E0D-85D5A2DEB702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5" creationId="{E7B6A516-D64C-853C-2C9C-8C0BB761A7A8}"/>
          </ac:spMkLst>
        </pc:spChg>
        <pc:spChg chg="del mod replId">
          <ac:chgData name="Luis Carlos Garcia Arebalo" userId="aa7a0580-11c1-4bc4-bffe-e5d2c8f4d9cd" providerId="ADAL" clId="{A07D1D5F-8215-4272-8B27-7357371DE31A}" dt="2023-12-10T17:49:38.623" v="1201" actId="26606"/>
          <ac:spMkLst>
            <pc:docMk/>
            <pc:sldMk cId="3368355589" sldId="259"/>
            <ac:spMk id="8" creationId="{B6D57974-B0AF-7DE5-EAB5-37D63EA46567}"/>
          </ac:spMkLst>
        </pc:spChg>
        <pc:spChg chg="del mod replId">
          <ac:chgData name="Luis Carlos Garcia Arebalo" userId="aa7a0580-11c1-4bc4-bffe-e5d2c8f4d9cd" providerId="ADAL" clId="{A07D1D5F-8215-4272-8B27-7357371DE31A}" dt="2023-12-10T17:49:38.623" v="1201" actId="26606"/>
          <ac:spMkLst>
            <pc:docMk/>
            <pc:sldMk cId="3368355589" sldId="259"/>
            <ac:spMk id="9" creationId="{F2FC36FF-B06C-2852-2E78-0C7AA6DD5E63}"/>
          </ac:spMkLst>
        </pc:spChg>
        <pc:spChg chg="add del mod replI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10" creationId="{58AFFD9E-7EB8-ADAC-18BF-59C03F72AFE4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10" creationId="{66BBFA29-2EE0-55FB-BF18-30AC5191C133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10" creationId="{7B9BD1AD-A399-BDCB-A6E1-ECBD27538A3C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10" creationId="{F46546CB-2542-BF14-BA8B-063B4ED68BD1}"/>
          </ac:spMkLst>
        </pc:spChg>
        <pc:spChg chg="del mod replId">
          <ac:chgData name="Luis Carlos Garcia Arebalo" userId="aa7a0580-11c1-4bc4-bffe-e5d2c8f4d9cd" providerId="ADAL" clId="{A07D1D5F-8215-4272-8B27-7357371DE31A}" dt="2023-12-10T17:49:38.623" v="1201" actId="26606"/>
          <ac:spMkLst>
            <pc:docMk/>
            <pc:sldMk cId="3368355589" sldId="259"/>
            <ac:spMk id="11" creationId="{C4E0442F-4B42-B0F6-EA3B-7666639E6833}"/>
          </ac:spMkLst>
        </pc:spChg>
        <pc:spChg chg="add del">
          <ac:chgData name="Luis Carlos Garcia Arebalo" userId="aa7a0580-11c1-4bc4-bffe-e5d2c8f4d9cd" providerId="ADAL" clId="{A07D1D5F-8215-4272-8B27-7357371DE31A}" dt="2023-12-10T17:49:57.576" v="1212" actId="26606"/>
          <ac:spMkLst>
            <pc:docMk/>
            <pc:sldMk cId="3368355589" sldId="259"/>
            <ac:spMk id="13" creationId="{A93A089E-0A16-452C-B341-0F769780D262}"/>
          </ac:spMkLst>
        </pc:spChg>
        <pc:spChg chg="add del mod replId">
          <ac:chgData name="Luis Carlos Garcia Arebalo" userId="aa7a0580-11c1-4bc4-bffe-e5d2c8f4d9cd" providerId="ADAL" clId="{A07D1D5F-8215-4272-8B27-7357371DE31A}" dt="2023-12-10T17:49:57.576" v="1212" actId="26606"/>
          <ac:spMkLst>
            <pc:docMk/>
            <pc:sldMk cId="3368355589" sldId="259"/>
            <ac:spMk id="15" creationId="{3AF14512-3046-3989-C8F7-FEEB9CB1A147}"/>
          </ac:spMkLst>
        </pc:spChg>
        <pc:spChg chg="add del mod replId">
          <ac:chgData name="Luis Carlos Garcia Arebalo" userId="aa7a0580-11c1-4bc4-bffe-e5d2c8f4d9cd" providerId="ADAL" clId="{A07D1D5F-8215-4272-8B27-7357371DE31A}" dt="2023-12-10T17:49:57.576" v="1212" actId="26606"/>
          <ac:spMkLst>
            <pc:docMk/>
            <pc:sldMk cId="3368355589" sldId="259"/>
            <ac:spMk id="17" creationId="{6D87829C-CD89-55FD-F8E6-3282FB2BEDAC}"/>
          </ac:spMkLst>
        </pc:spChg>
        <pc:spChg chg="add del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18" creationId="{61515115-95FB-41E0-86F3-8744438C09D0}"/>
          </ac:spMkLst>
        </pc:spChg>
        <pc:spChg chg="add del mod replId">
          <ac:chgData name="Luis Carlos Garcia Arebalo" userId="aa7a0580-11c1-4bc4-bffe-e5d2c8f4d9cd" providerId="ADAL" clId="{A07D1D5F-8215-4272-8B27-7357371DE31A}" dt="2023-12-10T17:49:57.576" v="1212" actId="26606"/>
          <ac:spMkLst>
            <pc:docMk/>
            <pc:sldMk cId="3368355589" sldId="259"/>
            <ac:spMk id="19" creationId="{D0CE5BF1-DA0B-8C48-1FA5-35D85B2AA02F}"/>
          </ac:spMkLst>
        </pc:spChg>
        <pc:spChg chg="add del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20" creationId="{8222A33F-BE2D-4D69-92A0-5DF8B17BAACA}"/>
          </ac:spMkLst>
        </pc:spChg>
        <pc:spChg chg="add del mod replId">
          <ac:chgData name="Luis Carlos Garcia Arebalo" userId="aa7a0580-11c1-4bc4-bffe-e5d2c8f4d9cd" providerId="ADAL" clId="{A07D1D5F-8215-4272-8B27-7357371DE31A}" dt="2023-12-10T17:49:57.576" v="1212" actId="26606"/>
          <ac:spMkLst>
            <pc:docMk/>
            <pc:sldMk cId="3368355589" sldId="259"/>
            <ac:spMk id="21" creationId="{8AC212AE-ED9E-FFAE-E140-F7CE103EA297}"/>
          </ac:spMkLst>
        </pc:spChg>
        <pc:spChg chg="add del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22" creationId="{CE1C74D0-9609-468A-9597-5D87C8A42B58}"/>
          </ac:spMkLst>
        </pc:spChg>
        <pc:spChg chg="add del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24" creationId="{C137128D-E594-4905-9F76-E385F0831D60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29" creationId="{49076D5E-68ED-4CD1-A04F-E7934EBFAAD9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31" creationId="{21BE0A6B-EBF8-4301-B1AE-F6A1C4003E2A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33" creationId="{03C06118-B3FE-4B51-80A1-B82C2E9FF970}"/>
          </ac:spMkLst>
        </pc:spChg>
        <pc:spChg chg="add del">
          <ac:chgData name="Luis Carlos Garcia Arebalo" userId="aa7a0580-11c1-4bc4-bffe-e5d2c8f4d9cd" providerId="ADAL" clId="{A07D1D5F-8215-4272-8B27-7357371DE31A}" dt="2023-12-10T17:50:29.192" v="1218" actId="26606"/>
          <ac:spMkLst>
            <pc:docMk/>
            <pc:sldMk cId="3368355589" sldId="259"/>
            <ac:spMk id="35" creationId="{172BE3F8-96D6-4535-9AE4-694DC4F5B13F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37" creationId="{61515115-95FB-41E0-86F3-8744438C09D0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38" creationId="{8222A33F-BE2D-4D69-92A0-5DF8B17BAACA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39" creationId="{CE1C74D0-9609-468A-9597-5D87C8A42B58}"/>
          </ac:spMkLst>
        </pc:spChg>
        <pc:spChg chg="add del">
          <ac:chgData name="Luis Carlos Garcia Arebalo" userId="aa7a0580-11c1-4bc4-bffe-e5d2c8f4d9cd" providerId="ADAL" clId="{A07D1D5F-8215-4272-8B27-7357371DE31A}" dt="2023-12-10T17:50:35.535" v="1221" actId="26606"/>
          <ac:spMkLst>
            <pc:docMk/>
            <pc:sldMk cId="3368355589" sldId="259"/>
            <ac:spMk id="40" creationId="{C137128D-E594-4905-9F76-E385F0831D60}"/>
          </ac:spMkLst>
        </pc:spChg>
        <pc:spChg chg="add del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46" creationId="{B4AAD3FD-83A5-4B89-9F8F-01B8870865BE}"/>
          </ac:spMkLst>
        </pc:spChg>
        <pc:spChg chg="add del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47" creationId="{61752F1D-FC0F-4103-9584-630E643CCDA6}"/>
          </ac:spMkLst>
        </pc:spChg>
        <pc:spChg chg="add del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48" creationId="{70151CB7-E7DE-4917-B831-01DF9CE01306}"/>
          </ac:spMkLst>
        </pc:spChg>
        <pc:spChg chg="add del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49" creationId="{A92A1116-1C84-41DF-B803-1F7B0883EC82}"/>
          </ac:spMkLst>
        </pc:spChg>
        <pc:spChg chg="add del mod replId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50" creationId="{1A11456E-C92E-3889-3427-41109466AC1E}"/>
          </ac:spMkLst>
        </pc:spChg>
        <pc:spChg chg="add del mod replId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52" creationId="{E224FC97-07A7-694A-BC32-49977D54CFC3}"/>
          </ac:spMkLst>
        </pc:spChg>
        <pc:spChg chg="add del mod replId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53" creationId="{6B1BB728-1C7D-2E1C-207E-B8A2A1F045D8}"/>
          </ac:spMkLst>
        </pc:spChg>
        <pc:spChg chg="add del mod replId">
          <ac:chgData name="Luis Carlos Garcia Arebalo" userId="aa7a0580-11c1-4bc4-bffe-e5d2c8f4d9cd" providerId="ADAL" clId="{A07D1D5F-8215-4272-8B27-7357371DE31A}" dt="2023-12-10T17:50:35.549" v="1223" actId="26606"/>
          <ac:spMkLst>
            <pc:docMk/>
            <pc:sldMk cId="3368355589" sldId="259"/>
            <ac:spMk id="54" creationId="{D9A9D9EE-1E3B-9DFF-23F7-DDA8BEB5F730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57" creationId="{EE4E366E-272A-409E-840F-9A6A64A9E3FF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58" creationId="{989BE678-777B-482A-A616-FEDC47B162E5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59" creationId="{A721560C-E4AB-4287-A29C-3F6916794CB9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61" creationId="{DF6CFF07-D953-4F9C-9A0E-E0A6AACB6158}"/>
          </ac:spMkLst>
        </pc:spChg>
        <pc:spChg chg="add del">
          <ac:chgData name="Luis Carlos Garcia Arebalo" userId="aa7a0580-11c1-4bc4-bffe-e5d2c8f4d9cd" providerId="ADAL" clId="{A07D1D5F-8215-4272-8B27-7357371DE31A}" dt="2023-12-10T18:02:04.190" v="1368" actId="26606"/>
          <ac:spMkLst>
            <pc:docMk/>
            <pc:sldMk cId="3368355589" sldId="259"/>
            <ac:spMk id="63" creationId="{DAA4FEEE-0B5F-41BF-825D-60F9FB089568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64" creationId="{D28BE0C3-2102-4820-B88B-A448B1840D14}"/>
          </ac:spMkLst>
        </pc:spChg>
        <pc:spChg chg="add del">
          <ac:chgData name="Luis Carlos Garcia Arebalo" userId="aa7a0580-11c1-4bc4-bffe-e5d2c8f4d9cd" providerId="ADAL" clId="{A07D1D5F-8215-4272-8B27-7357371DE31A}" dt="2023-12-10T17:51:59.232" v="1228" actId="26606"/>
          <ac:spMkLst>
            <pc:docMk/>
            <pc:sldMk cId="3368355589" sldId="259"/>
            <ac:spMk id="66" creationId="{BFEFF673-A9DE-416D-A04E-1D50904542A9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68" creationId="{49076D5E-68ED-4CD1-A04F-E7934EBFAAD9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69" creationId="{21BE0A6B-EBF8-4301-B1AE-F6A1C4003E2A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70" creationId="{03C06118-B3FE-4B51-80A1-B82C2E9FF970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71" creationId="{172BE3F8-96D6-4535-9AE4-694DC4F5B13F}"/>
          </ac:spMkLst>
        </pc:spChg>
        <pc:spChg chg="add del">
          <ac:chgData name="Luis Carlos Garcia Arebalo" userId="aa7a0580-11c1-4bc4-bffe-e5d2c8f4d9cd" providerId="ADAL" clId="{A07D1D5F-8215-4272-8B27-7357371DE31A}" dt="2023-12-10T17:52:09.374" v="1233" actId="26606"/>
          <ac:spMkLst>
            <pc:docMk/>
            <pc:sldMk cId="3368355589" sldId="259"/>
            <ac:spMk id="72" creationId="{856F06A2-FF01-B3BC-095A-4344E137B865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73" creationId="{4AC0CD9D-7610-4620-93B4-798CCD9AB581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76" creationId="{DE4D62F9-188E-4530-84C2-24BDEE4BEB82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77" creationId="{757B325C-3E35-45CF-9D07-3BCB281F3B9C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78" creationId="{C24BEC42-AFF3-40D1-93A2-A27A42E1E23C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79" creationId="{608F427C-1EC9-4280-9367-F2B3AA063E82}"/>
          </ac:spMkLst>
        </pc:spChg>
        <pc:spChg chg="add del">
          <ac:chgData name="Luis Carlos Garcia Arebalo" userId="aa7a0580-11c1-4bc4-bffe-e5d2c8f4d9cd" providerId="ADAL" clId="{A07D1D5F-8215-4272-8B27-7357371DE31A}" dt="2023-12-12T19:12:00.183" v="2815" actId="26606"/>
          <ac:spMkLst>
            <pc:docMk/>
            <pc:sldMk cId="3368355589" sldId="259"/>
            <ac:spMk id="80" creationId="{F98810A7-E114-447A-A7D6-69B27CFB5650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84" creationId="{4AC0CD9D-7610-4620-93B4-798CCD9AB581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87" creationId="{DE4D62F9-188E-4530-84C2-24BDEE4BEB82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88" creationId="{7810E80F-9C89-42DA-AC6A-CA9F6C0FEE1D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89" creationId="{35955B09-6DFD-41EE-8794-648DBC50B39F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90" creationId="{EA1C8458-DBAA-4D00-98AC-E9890360D5F1}"/>
          </ac:spMkLst>
        </pc:spChg>
        <pc:spChg chg="add">
          <ac:chgData name="Luis Carlos Garcia Arebalo" userId="aa7a0580-11c1-4bc4-bffe-e5d2c8f4d9cd" providerId="ADAL" clId="{A07D1D5F-8215-4272-8B27-7357371DE31A}" dt="2023-12-12T19:12:00.203" v="2816" actId="26606"/>
          <ac:spMkLst>
            <pc:docMk/>
            <pc:sldMk cId="3368355589" sldId="259"/>
            <ac:spMk id="91" creationId="{A8D15A26-D50C-4BE5-8A59-321D90248097}"/>
          </ac:spMkLst>
        </pc:spChg>
        <pc:picChg chg="add del mod ord replId">
          <ac:chgData name="Luis Carlos Garcia Arebalo" userId="aa7a0580-11c1-4bc4-bffe-e5d2c8f4d9cd" providerId="ADAL" clId="{A07D1D5F-8215-4272-8B27-7357371DE31A}" dt="2023-12-12T19:12:00.203" v="2816" actId="26606"/>
          <ac:picMkLst>
            <pc:docMk/>
            <pc:sldMk cId="3368355589" sldId="259"/>
            <ac:picMk id="6" creationId="{0101DD02-AFB0-4427-1A47-812059D14821}"/>
          </ac:picMkLst>
        </pc:picChg>
        <pc:picChg chg="add del">
          <ac:chgData name="Luis Carlos Garcia Arebalo" userId="aa7a0580-11c1-4bc4-bffe-e5d2c8f4d9cd" providerId="ADAL" clId="{A07D1D5F-8215-4272-8B27-7357371DE31A}" dt="2023-12-10T17:50:35.535" v="1221" actId="26606"/>
          <ac:picMkLst>
            <pc:docMk/>
            <pc:sldMk cId="3368355589" sldId="259"/>
            <ac:picMk id="6" creationId="{0DEB07A4-5A62-323E-5E15-F5B3B22FD315}"/>
          </ac:picMkLst>
        </pc:picChg>
        <pc:picChg chg="add del">
          <ac:chgData name="Luis Carlos Garcia Arebalo" userId="aa7a0580-11c1-4bc4-bffe-e5d2c8f4d9cd" providerId="ADAL" clId="{A07D1D5F-8215-4272-8B27-7357371DE31A}" dt="2023-12-10T17:50:29.192" v="1218" actId="26606"/>
          <ac:picMkLst>
            <pc:docMk/>
            <pc:sldMk cId="3368355589" sldId="259"/>
            <ac:picMk id="6" creationId="{58B4273C-6A51-3544-3C93-28AB57AE3B0B}"/>
          </ac:picMkLst>
        </pc:picChg>
        <pc:picChg chg="add del">
          <ac:chgData name="Luis Carlos Garcia Arebalo" userId="aa7a0580-11c1-4bc4-bffe-e5d2c8f4d9cd" providerId="ADAL" clId="{A07D1D5F-8215-4272-8B27-7357371DE31A}" dt="2023-12-10T17:51:59.232" v="1228" actId="26606"/>
          <ac:picMkLst>
            <pc:docMk/>
            <pc:sldMk cId="3368355589" sldId="259"/>
            <ac:picMk id="6" creationId="{9B6384B8-BA38-82CD-94AC-C903F3343E51}"/>
          </ac:picMkLst>
        </pc:picChg>
        <pc:picChg chg="add del mod">
          <ac:chgData name="Luis Carlos Garcia Arebalo" userId="aa7a0580-11c1-4bc4-bffe-e5d2c8f4d9cd" providerId="ADAL" clId="{A07D1D5F-8215-4272-8B27-7357371DE31A}" dt="2023-12-10T18:02:04.190" v="1368" actId="26606"/>
          <ac:picMkLst>
            <pc:docMk/>
            <pc:sldMk cId="3368355589" sldId="259"/>
            <ac:picMk id="6" creationId="{DABF3FBA-4B19-34F7-93DD-BF7E02F17661}"/>
          </ac:picMkLst>
        </pc:picChg>
        <pc:picChg chg="add del mod">
          <ac:chgData name="Luis Carlos Garcia Arebalo" userId="aa7a0580-11c1-4bc4-bffe-e5d2c8f4d9cd" providerId="ADAL" clId="{A07D1D5F-8215-4272-8B27-7357371DE31A}" dt="2023-12-10T17:52:09.374" v="1233" actId="26606"/>
          <ac:picMkLst>
            <pc:docMk/>
            <pc:sldMk cId="3368355589" sldId="259"/>
            <ac:picMk id="6" creationId="{EA1B4259-0D53-26C3-C631-EF8133B15CC7}"/>
          </ac:picMkLst>
        </pc:picChg>
        <pc:picChg chg="add del mod replId">
          <ac:chgData name="Luis Carlos Garcia Arebalo" userId="aa7a0580-11c1-4bc4-bffe-e5d2c8f4d9cd" providerId="ADAL" clId="{A07D1D5F-8215-4272-8B27-7357371DE31A}" dt="2023-12-10T17:49:38.623" v="1201" actId="26606"/>
          <ac:picMkLst>
            <pc:docMk/>
            <pc:sldMk cId="3368355589" sldId="259"/>
            <ac:picMk id="12" creationId="{E5EFA3DD-31B9-EA37-F9C1-80E97BB4A698}"/>
          </ac:picMkLst>
        </pc:picChg>
        <pc:picChg chg="add del mod replId">
          <ac:chgData name="Luis Carlos Garcia Arebalo" userId="aa7a0580-11c1-4bc4-bffe-e5d2c8f4d9cd" providerId="ADAL" clId="{A07D1D5F-8215-4272-8B27-7357371DE31A}" dt="2023-12-10T17:49:57.576" v="1212" actId="26606"/>
          <ac:picMkLst>
            <pc:docMk/>
            <pc:sldMk cId="3368355589" sldId="259"/>
            <ac:picMk id="16" creationId="{3AF42C23-7C56-BAC1-C6AD-BC24939F0CF6}"/>
          </ac:picMkLst>
        </pc:picChg>
        <pc:picChg chg="add del mod replId">
          <ac:chgData name="Luis Carlos Garcia Arebalo" userId="aa7a0580-11c1-4bc4-bffe-e5d2c8f4d9cd" providerId="ADAL" clId="{A07D1D5F-8215-4272-8B27-7357371DE31A}" dt="2023-12-10T17:50:35.549" v="1223" actId="26606"/>
          <ac:picMkLst>
            <pc:docMk/>
            <pc:sldMk cId="3368355589" sldId="259"/>
            <ac:picMk id="51" creationId="{EA725A1B-1DC1-41DC-A62F-B5200804BBB1}"/>
          </ac:picMkLst>
        </pc:picChg>
        <pc:picChg chg="add del">
          <ac:chgData name="Luis Carlos Garcia Arebalo" userId="aa7a0580-11c1-4bc4-bffe-e5d2c8f4d9cd" providerId="ADAL" clId="{A07D1D5F-8215-4272-8B27-7357371DE31A}" dt="2023-12-10T17:51:59.232" v="1228" actId="26606"/>
          <ac:picMkLst>
            <pc:docMk/>
            <pc:sldMk cId="3368355589" sldId="259"/>
            <ac:picMk id="55" creationId="{DF19BAF3-7E20-4B9D-B544-BABAEEA1FA75}"/>
          </ac:picMkLst>
        </pc:picChg>
        <pc:picChg chg="add del">
          <ac:chgData name="Luis Carlos Garcia Arebalo" userId="aa7a0580-11c1-4bc4-bffe-e5d2c8f4d9cd" providerId="ADAL" clId="{A07D1D5F-8215-4272-8B27-7357371DE31A}" dt="2023-12-10T17:51:59.232" v="1228" actId="26606"/>
          <ac:picMkLst>
            <pc:docMk/>
            <pc:sldMk cId="3368355589" sldId="259"/>
            <ac:picMk id="56" creationId="{950648F4-ABCD-4DF0-8641-76CFB2354721}"/>
          </ac:picMkLst>
        </pc:picChg>
        <pc:picChg chg="add del">
          <ac:chgData name="Luis Carlos Garcia Arebalo" userId="aa7a0580-11c1-4bc4-bffe-e5d2c8f4d9cd" providerId="ADAL" clId="{A07D1D5F-8215-4272-8B27-7357371DE31A}" dt="2023-12-10T17:51:59.232" v="1228" actId="26606"/>
          <ac:picMkLst>
            <pc:docMk/>
            <pc:sldMk cId="3368355589" sldId="259"/>
            <ac:picMk id="60" creationId="{CF1EB4BD-9C7E-4AA3-9681-C7EB0DA6250B}"/>
          </ac:picMkLst>
        </pc:picChg>
        <pc:picChg chg="add del">
          <ac:chgData name="Luis Carlos Garcia Arebalo" userId="aa7a0580-11c1-4bc4-bffe-e5d2c8f4d9cd" providerId="ADAL" clId="{A07D1D5F-8215-4272-8B27-7357371DE31A}" dt="2023-12-10T17:51:59.232" v="1228" actId="26606"/>
          <ac:picMkLst>
            <pc:docMk/>
            <pc:sldMk cId="3368355589" sldId="259"/>
            <ac:picMk id="62" creationId="{94AAE3AA-3759-4D28-B0EF-575F25A5146C}"/>
          </ac:picMkLst>
        </pc:picChg>
        <pc:picChg chg="add del">
          <ac:chgData name="Luis Carlos Garcia Arebalo" userId="aa7a0580-11c1-4bc4-bffe-e5d2c8f4d9cd" providerId="ADAL" clId="{A07D1D5F-8215-4272-8B27-7357371DE31A}" dt="2023-12-12T19:12:00.183" v="2815" actId="26606"/>
          <ac:picMkLst>
            <pc:docMk/>
            <pc:sldMk cId="3368355589" sldId="259"/>
            <ac:picMk id="65" creationId="{41B68C77-138E-4BF7-A276-BD0C78A4219F}"/>
          </ac:picMkLst>
        </pc:picChg>
        <pc:picChg chg="add del">
          <ac:chgData name="Luis Carlos Garcia Arebalo" userId="aa7a0580-11c1-4bc4-bffe-e5d2c8f4d9cd" providerId="ADAL" clId="{A07D1D5F-8215-4272-8B27-7357371DE31A}" dt="2023-12-12T19:12:00.183" v="2815" actId="26606"/>
          <ac:picMkLst>
            <pc:docMk/>
            <pc:sldMk cId="3368355589" sldId="259"/>
            <ac:picMk id="67" creationId="{7C268552-D473-46ED-B1B8-422042C4DEF1}"/>
          </ac:picMkLst>
        </pc:picChg>
        <pc:picChg chg="add del">
          <ac:chgData name="Luis Carlos Garcia Arebalo" userId="aa7a0580-11c1-4bc4-bffe-e5d2c8f4d9cd" providerId="ADAL" clId="{A07D1D5F-8215-4272-8B27-7357371DE31A}" dt="2023-12-12T19:12:00.183" v="2815" actId="26606"/>
          <ac:picMkLst>
            <pc:docMk/>
            <pc:sldMk cId="3368355589" sldId="259"/>
            <ac:picMk id="74" creationId="{B9238B3E-24AA-439A-B527-6C5DF6D72145}"/>
          </ac:picMkLst>
        </pc:picChg>
        <pc:picChg chg="add del">
          <ac:chgData name="Luis Carlos Garcia Arebalo" userId="aa7a0580-11c1-4bc4-bffe-e5d2c8f4d9cd" providerId="ADAL" clId="{A07D1D5F-8215-4272-8B27-7357371DE31A}" dt="2023-12-12T19:12:00.183" v="2815" actId="26606"/>
          <ac:picMkLst>
            <pc:docMk/>
            <pc:sldMk cId="3368355589" sldId="259"/>
            <ac:picMk id="75" creationId="{69F01145-BEA3-4CBF-AA21-10077B948CA8}"/>
          </ac:picMkLst>
        </pc:picChg>
        <pc:picChg chg="add">
          <ac:chgData name="Luis Carlos Garcia Arebalo" userId="aa7a0580-11c1-4bc4-bffe-e5d2c8f4d9cd" providerId="ADAL" clId="{A07D1D5F-8215-4272-8B27-7357371DE31A}" dt="2023-12-12T19:12:00.203" v="2816" actId="26606"/>
          <ac:picMkLst>
            <pc:docMk/>
            <pc:sldMk cId="3368355589" sldId="259"/>
            <ac:picMk id="82" creationId="{41B68C77-138E-4BF7-A276-BD0C78A4219F}"/>
          </ac:picMkLst>
        </pc:picChg>
        <pc:picChg chg="add">
          <ac:chgData name="Luis Carlos Garcia Arebalo" userId="aa7a0580-11c1-4bc4-bffe-e5d2c8f4d9cd" providerId="ADAL" clId="{A07D1D5F-8215-4272-8B27-7357371DE31A}" dt="2023-12-12T19:12:00.203" v="2816" actId="26606"/>
          <ac:picMkLst>
            <pc:docMk/>
            <pc:sldMk cId="3368355589" sldId="259"/>
            <ac:picMk id="83" creationId="{7C268552-D473-46ED-B1B8-422042C4DEF1}"/>
          </ac:picMkLst>
        </pc:picChg>
        <pc:picChg chg="add">
          <ac:chgData name="Luis Carlos Garcia Arebalo" userId="aa7a0580-11c1-4bc4-bffe-e5d2c8f4d9cd" providerId="ADAL" clId="{A07D1D5F-8215-4272-8B27-7357371DE31A}" dt="2023-12-12T19:12:00.203" v="2816" actId="26606"/>
          <ac:picMkLst>
            <pc:docMk/>
            <pc:sldMk cId="3368355589" sldId="259"/>
            <ac:picMk id="85" creationId="{B9238B3E-24AA-439A-B527-6C5DF6D72145}"/>
          </ac:picMkLst>
        </pc:picChg>
        <pc:picChg chg="add">
          <ac:chgData name="Luis Carlos Garcia Arebalo" userId="aa7a0580-11c1-4bc4-bffe-e5d2c8f4d9cd" providerId="ADAL" clId="{A07D1D5F-8215-4272-8B27-7357371DE31A}" dt="2023-12-12T19:12:00.203" v="2816" actId="26606"/>
          <ac:picMkLst>
            <pc:docMk/>
            <pc:sldMk cId="3368355589" sldId="259"/>
            <ac:picMk id="86" creationId="{69F01145-BEA3-4CBF-AA21-10077B948CA8}"/>
          </ac:picMkLst>
        </pc:picChg>
      </pc:sldChg>
      <pc:sldChg chg="addSp delSp modSp new mod setBg modAnim">
        <pc:chgData name="Luis Carlos Garcia Arebalo" userId="aa7a0580-11c1-4bc4-bffe-e5d2c8f4d9cd" providerId="ADAL" clId="{A07D1D5F-8215-4272-8B27-7357371DE31A}" dt="2023-12-12T19:12:57.418" v="2826"/>
        <pc:sldMkLst>
          <pc:docMk/>
          <pc:sldMk cId="3113969307" sldId="260"/>
        </pc:sldMkLst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2" creationId="{0AF1603A-576D-AED9-4BEB-B6C1AD5C3537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2" creationId="{220D41E8-F4C3-82D3-105C-B52BFBD322D9}"/>
          </ac:spMkLst>
        </pc:spChg>
        <pc:spChg chg="add del mod replId">
          <ac:chgData name="Luis Carlos Garcia Arebalo" userId="aa7a0580-11c1-4bc4-bffe-e5d2c8f4d9cd" providerId="ADAL" clId="{A07D1D5F-8215-4272-8B27-7357371DE31A}" dt="2023-12-10T17:59:32.928" v="1346" actId="20577"/>
          <ac:spMkLst>
            <pc:docMk/>
            <pc:sldMk cId="3113969307" sldId="260"/>
            <ac:spMk id="2" creationId="{CC1FCBF2-84C0-28BC-215E-9A8DF466E11F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3" creationId="{1374B7E2-ECEE-9E3C-E196-26F3D273BE5D}"/>
          </ac:spMkLst>
        </pc:spChg>
        <pc:spChg chg="add del mod replId">
          <ac:chgData name="Luis Carlos Garcia Arebalo" userId="aa7a0580-11c1-4bc4-bffe-e5d2c8f4d9cd" providerId="ADAL" clId="{A07D1D5F-8215-4272-8B27-7357371DE31A}" dt="2023-12-10T17:58:54.200" v="1320" actId="478"/>
          <ac:spMkLst>
            <pc:docMk/>
            <pc:sldMk cId="3113969307" sldId="260"/>
            <ac:spMk id="3" creationId="{79432E6B-44CD-BA95-C909-EA6AB08625C5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3" creationId="{895E4B34-E692-A330-F582-2180E5FD3518}"/>
          </ac:spMkLst>
        </pc:spChg>
        <pc:spChg chg="add del mod replId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4" creationId="{2EB4C3CF-6B34-95DB-8DAA-A2A54849FB58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4" creationId="{A78A4EA5-DB91-7789-BA9C-12369B16979E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4" creationId="{EF8D0130-2404-7525-D1EB-81431F7EE9A5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5" creationId="{0BDD066C-7483-B401-9E3A-F948E94B99F2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5" creationId="{1C4FFC7A-2FE6-7EEE-5A87-C8C75767F44F}"/>
          </ac:spMkLst>
        </pc:spChg>
        <pc:spChg chg="add del mod replId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5" creationId="{52A37784-A0DF-C014-DB09-BC112501B2C6}"/>
          </ac:spMkLst>
        </pc:spChg>
        <pc:spChg chg="del mod replId">
          <ac:chgData name="Luis Carlos Garcia Arebalo" userId="aa7a0580-11c1-4bc4-bffe-e5d2c8f4d9cd" providerId="ADAL" clId="{A07D1D5F-8215-4272-8B27-7357371DE31A}" dt="2023-12-10T17:57:15.162" v="1296" actId="26606"/>
          <ac:spMkLst>
            <pc:docMk/>
            <pc:sldMk cId="3113969307" sldId="260"/>
            <ac:spMk id="9" creationId="{39BA1722-E7A2-C8A5-E743-0E6214AECDDE}"/>
          </ac:spMkLst>
        </pc:spChg>
        <pc:spChg chg="del mod replId">
          <ac:chgData name="Luis Carlos Garcia Arebalo" userId="aa7a0580-11c1-4bc4-bffe-e5d2c8f4d9cd" providerId="ADAL" clId="{A07D1D5F-8215-4272-8B27-7357371DE31A}" dt="2023-12-10T17:57:15.162" v="1296" actId="26606"/>
          <ac:spMkLst>
            <pc:docMk/>
            <pc:sldMk cId="3113969307" sldId="260"/>
            <ac:spMk id="10" creationId="{150A2E7F-33AB-ADAB-4A36-2B76E7DFC292}"/>
          </ac:spMkLst>
        </pc:spChg>
        <pc:spChg chg="del mod replId">
          <ac:chgData name="Luis Carlos Garcia Arebalo" userId="aa7a0580-11c1-4bc4-bffe-e5d2c8f4d9cd" providerId="ADAL" clId="{A07D1D5F-8215-4272-8B27-7357371DE31A}" dt="2023-12-10T17:57:15.162" v="1296" actId="26606"/>
          <ac:spMkLst>
            <pc:docMk/>
            <pc:sldMk cId="3113969307" sldId="260"/>
            <ac:spMk id="11" creationId="{34871865-FEBC-84EF-92CF-93AF8F2997A3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12" creationId="{7D9681AB-65CF-47E9-9FA3-7B05D6349977}"/>
          </ac:spMkLst>
        </pc:spChg>
        <pc:spChg chg="del mod replId">
          <ac:chgData name="Luis Carlos Garcia Arebalo" userId="aa7a0580-11c1-4bc4-bffe-e5d2c8f4d9cd" providerId="ADAL" clId="{A07D1D5F-8215-4272-8B27-7357371DE31A}" dt="2023-12-10T17:57:15.162" v="1296" actId="26606"/>
          <ac:spMkLst>
            <pc:docMk/>
            <pc:sldMk cId="3113969307" sldId="260"/>
            <ac:spMk id="13" creationId="{FCE636D5-D136-FD58-E3EC-1AE99F4723ED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14" creationId="{8FCA736E-BDE3-4D4D-8D87-E9AE79250CFF}"/>
          </ac:spMkLst>
        </pc:spChg>
        <pc:spChg chg="add del">
          <ac:chgData name="Luis Carlos Garcia Arebalo" userId="aa7a0580-11c1-4bc4-bffe-e5d2c8f4d9cd" providerId="ADAL" clId="{A07D1D5F-8215-4272-8B27-7357371DE31A}" dt="2023-12-10T17:58:29.144" v="1315" actId="26606"/>
          <ac:spMkLst>
            <pc:docMk/>
            <pc:sldMk cId="3113969307" sldId="260"/>
            <ac:spMk id="16" creationId="{129AA25D-1E7A-4074-BF68-D55A83B81BB0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21" creationId="{7D9681AB-65CF-47E9-9FA3-7B05D6349977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23" creationId="{8FCA736E-BDE3-4D4D-8D87-E9AE79250CFF}"/>
          </ac:spMkLst>
        </pc:spChg>
        <pc:spChg chg="add del">
          <ac:chgData name="Luis Carlos Garcia Arebalo" userId="aa7a0580-11c1-4bc4-bffe-e5d2c8f4d9cd" providerId="ADAL" clId="{A07D1D5F-8215-4272-8B27-7357371DE31A}" dt="2023-12-10T17:58:17.525" v="1312" actId="26606"/>
          <ac:spMkLst>
            <pc:docMk/>
            <pc:sldMk cId="3113969307" sldId="260"/>
            <ac:spMk id="25" creationId="{129AA25D-1E7A-4074-BF68-D55A83B81BB0}"/>
          </ac:spMkLst>
        </pc:spChg>
        <pc:graphicFrameChg chg="add del mod replId modGraphic">
          <ac:chgData name="Luis Carlos Garcia Arebalo" userId="aa7a0580-11c1-4bc4-bffe-e5d2c8f4d9cd" providerId="ADAL" clId="{A07D1D5F-8215-4272-8B27-7357371DE31A}" dt="2023-12-10T17:59:52.349" v="1348" actId="1076"/>
          <ac:graphicFrameMkLst>
            <pc:docMk/>
            <pc:sldMk cId="3113969307" sldId="260"/>
            <ac:graphicFrameMk id="6" creationId="{025BF242-B9A2-4539-C89D-0EFA5FDA5EF3}"/>
          </ac:graphicFrameMkLst>
        </pc:graphicFrameChg>
        <pc:graphicFrameChg chg="add del">
          <ac:chgData name="Luis Carlos Garcia Arebalo" userId="aa7a0580-11c1-4bc4-bffe-e5d2c8f4d9cd" providerId="ADAL" clId="{A07D1D5F-8215-4272-8B27-7357371DE31A}" dt="2023-12-10T17:58:29.144" v="1315" actId="26606"/>
          <ac:graphicFrameMkLst>
            <pc:docMk/>
            <pc:sldMk cId="3113969307" sldId="260"/>
            <ac:graphicFrameMk id="6" creationId="{4598DAA7-F842-00EE-A84C-EE1493021B25}"/>
          </ac:graphicFrameMkLst>
        </pc:graphicFrameChg>
        <pc:graphicFrameChg chg="add del">
          <ac:chgData name="Luis Carlos Garcia Arebalo" userId="aa7a0580-11c1-4bc4-bffe-e5d2c8f4d9cd" providerId="ADAL" clId="{A07D1D5F-8215-4272-8B27-7357371DE31A}" dt="2023-12-10T17:58:17.525" v="1312" actId="26606"/>
          <ac:graphicFrameMkLst>
            <pc:docMk/>
            <pc:sldMk cId="3113969307" sldId="260"/>
            <ac:graphicFrameMk id="6" creationId="{E4A47C1D-7477-3045-EE81-033B0F1901B1}"/>
          </ac:graphicFrameMkLst>
        </pc:graphicFrameChg>
        <pc:graphicFrameChg chg="add del mod replId modGraphic">
          <ac:chgData name="Luis Carlos Garcia Arebalo" userId="aa7a0580-11c1-4bc4-bffe-e5d2c8f4d9cd" providerId="ADAL" clId="{A07D1D5F-8215-4272-8B27-7357371DE31A}" dt="2023-12-10T17:57:15.162" v="1296" actId="26606"/>
          <ac:graphicFrameMkLst>
            <pc:docMk/>
            <pc:sldMk cId="3113969307" sldId="260"/>
            <ac:graphicFrameMk id="15" creationId="{72901D97-E097-65EB-6070-10927F501C8C}"/>
          </ac:graphicFrameMkLst>
        </pc:graphicFrameChg>
        <pc:picChg chg="add del">
          <ac:chgData name="Luis Carlos Garcia Arebalo" userId="aa7a0580-11c1-4bc4-bffe-e5d2c8f4d9cd" providerId="ADAL" clId="{A07D1D5F-8215-4272-8B27-7357371DE31A}" dt="2023-12-10T17:58:29.144" v="1315" actId="26606"/>
          <ac:picMkLst>
            <pc:docMk/>
            <pc:sldMk cId="3113969307" sldId="260"/>
            <ac:picMk id="7" creationId="{9721BF3D-D714-171F-94DE-0ED46C2E1683}"/>
          </ac:picMkLst>
        </pc:picChg>
        <pc:picChg chg="add del">
          <ac:chgData name="Luis Carlos Garcia Arebalo" userId="aa7a0580-11c1-4bc4-bffe-e5d2c8f4d9cd" providerId="ADAL" clId="{A07D1D5F-8215-4272-8B27-7357371DE31A}" dt="2023-12-10T17:58:17.525" v="1312" actId="26606"/>
          <ac:picMkLst>
            <pc:docMk/>
            <pc:sldMk cId="3113969307" sldId="260"/>
            <ac:picMk id="7" creationId="{AD4B6277-4112-AAD6-9F26-25D8903CA594}"/>
          </ac:picMkLst>
        </pc:picChg>
        <pc:picChg chg="add del mod replId">
          <ac:chgData name="Luis Carlos Garcia Arebalo" userId="aa7a0580-11c1-4bc4-bffe-e5d2c8f4d9cd" providerId="ADAL" clId="{A07D1D5F-8215-4272-8B27-7357371DE31A}" dt="2023-12-12T19:12:33.318" v="2820" actId="1076"/>
          <ac:picMkLst>
            <pc:docMk/>
            <pc:sldMk cId="3113969307" sldId="260"/>
            <ac:picMk id="7" creationId="{BC28287F-590A-75C3-65D4-780B15157922}"/>
          </ac:picMkLst>
        </pc:picChg>
        <pc:picChg chg="add del mod ord">
          <ac:chgData name="Luis Carlos Garcia Arebalo" userId="aa7a0580-11c1-4bc4-bffe-e5d2c8f4d9cd" providerId="ADAL" clId="{A07D1D5F-8215-4272-8B27-7357371DE31A}" dt="2023-12-10T17:58:47.111" v="1319" actId="34307"/>
          <ac:picMkLst>
            <pc:docMk/>
            <pc:sldMk cId="3113969307" sldId="260"/>
            <ac:picMk id="8" creationId="{A5ED7724-9F2A-484B-F0C9-99D27ACDB8CA}"/>
          </ac:picMkLst>
        </pc:picChg>
        <pc:picChg chg="add del mod replId">
          <ac:chgData name="Luis Carlos Garcia Arebalo" userId="aa7a0580-11c1-4bc4-bffe-e5d2c8f4d9cd" providerId="ADAL" clId="{A07D1D5F-8215-4272-8B27-7357371DE31A}" dt="2023-12-10T17:57:15.162" v="1296" actId="26606"/>
          <ac:picMkLst>
            <pc:docMk/>
            <pc:sldMk cId="3113969307" sldId="260"/>
            <ac:picMk id="17" creationId="{FC1699B6-D9B7-ED1F-89E8-0411001ADED9}"/>
          </ac:picMkLst>
        </pc:picChg>
      </pc:sldChg>
      <pc:sldChg chg="addSp delSp modSp new mod setBg modAnim">
        <pc:chgData name="Luis Carlos Garcia Arebalo" userId="aa7a0580-11c1-4bc4-bffe-e5d2c8f4d9cd" providerId="ADAL" clId="{A07D1D5F-8215-4272-8B27-7357371DE31A}" dt="2023-12-12T19:13:38.186" v="2828"/>
        <pc:sldMkLst>
          <pc:docMk/>
          <pc:sldMk cId="1782608936" sldId="261"/>
        </pc:sldMkLst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" creationId="{65F68F0F-658D-155C-115D-A33332AC420E}"/>
          </ac:spMkLst>
        </pc:spChg>
        <pc:spChg chg="del">
          <ac:chgData name="Luis Carlos Garcia Arebalo" userId="aa7a0580-11c1-4bc4-bffe-e5d2c8f4d9cd" providerId="ADAL" clId="{A07D1D5F-8215-4272-8B27-7357371DE31A}" dt="2023-12-10T18:05:15.533" v="1415"/>
          <ac:spMkLst>
            <pc:docMk/>
            <pc:sldMk cId="1782608936" sldId="261"/>
            <ac:spMk id="3" creationId="{E695C744-23C5-9DC1-F0DD-4D55EFC813E2}"/>
          </ac:spMkLst>
        </pc:spChg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4" creationId="{F636D090-4894-70EF-5FEF-1EF7BD449217}"/>
          </ac:spMkLst>
        </pc:spChg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5" creationId="{F6EE6CD5-FC7A-6EDA-8FCC-3019816DA2D7}"/>
          </ac:spMkLst>
        </pc:spChg>
        <pc:spChg chg="del mod replI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52" creationId="{6DB7E520-F599-1C57-3139-B8587DF8FE08}"/>
          </ac:spMkLst>
        </pc:spChg>
        <pc:spChg chg="del mod replI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53" creationId="{11C344F4-1943-39BC-89F6-7C046308D225}"/>
          </ac:spMkLst>
        </pc:spChg>
        <pc:spChg chg="add mod">
          <ac:chgData name="Luis Carlos Garcia Arebalo" userId="aa7a0580-11c1-4bc4-bffe-e5d2c8f4d9cd" providerId="ADAL" clId="{A07D1D5F-8215-4272-8B27-7357371DE31A}" dt="2023-12-10T19:18:29.891" v="1531" actId="20577"/>
          <ac:spMkLst>
            <pc:docMk/>
            <pc:sldMk cId="1782608936" sldId="261"/>
            <ac:spMk id="2054" creationId="{EE5047B9-6E32-260A-FEAF-A2D8B43E6920}"/>
          </ac:spMkLst>
        </pc:spChg>
        <pc:spChg chg="del mod replI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55" creationId="{C5F58E46-432E-B404-DF25-4EDC5DA5E4DA}"/>
          </ac:spMkLst>
        </pc:spChg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57" creationId="{C77F74B7-5344-4985-8463-5B8EE7030F16}"/>
          </ac:spMkLst>
        </pc:spChg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59" creationId="{0E38218E-B21F-433A-BB44-F15DE7DC66E9}"/>
          </ac:spMkLst>
        </pc:spChg>
        <pc:spChg chg="add">
          <ac:chgData name="Luis Carlos Garcia Arebalo" userId="aa7a0580-11c1-4bc4-bffe-e5d2c8f4d9cd" providerId="ADAL" clId="{A07D1D5F-8215-4272-8B27-7357371DE31A}" dt="2023-12-10T18:05:29.798" v="1419" actId="26606"/>
          <ac:spMkLst>
            <pc:docMk/>
            <pc:sldMk cId="1782608936" sldId="261"/>
            <ac:spMk id="2061" creationId="{080DD7D4-CD57-4577-ACCC-43E1C72F77B9}"/>
          </ac:spMkLst>
        </pc:spChg>
        <pc:picChg chg="add mod">
          <ac:chgData name="Luis Carlos Garcia Arebalo" userId="aa7a0580-11c1-4bc4-bffe-e5d2c8f4d9cd" providerId="ADAL" clId="{A07D1D5F-8215-4272-8B27-7357371DE31A}" dt="2023-12-10T18:06:00.778" v="1422" actId="208"/>
          <ac:picMkLst>
            <pc:docMk/>
            <pc:sldMk cId="1782608936" sldId="261"/>
            <ac:picMk id="6" creationId="{21FAA2EC-1AA1-FF61-2D60-90C7C8C1B423}"/>
          </ac:picMkLst>
        </pc:picChg>
        <pc:picChg chg="add mod">
          <ac:chgData name="Luis Carlos Garcia Arebalo" userId="aa7a0580-11c1-4bc4-bffe-e5d2c8f4d9cd" providerId="ADAL" clId="{A07D1D5F-8215-4272-8B27-7357371DE31A}" dt="2023-12-10T18:06:06.618" v="1424" actId="1582"/>
          <ac:picMkLst>
            <pc:docMk/>
            <pc:sldMk cId="1782608936" sldId="261"/>
            <ac:picMk id="2050" creationId="{272B869D-4F67-C733-66DE-97696973EC4C}"/>
          </ac:picMkLst>
        </pc:picChg>
        <pc:picChg chg="add del mod replId">
          <ac:chgData name="Luis Carlos Garcia Arebalo" userId="aa7a0580-11c1-4bc4-bffe-e5d2c8f4d9cd" providerId="ADAL" clId="{A07D1D5F-8215-4272-8B27-7357371DE31A}" dt="2023-12-10T18:05:29.798" v="1419" actId="26606"/>
          <ac:picMkLst>
            <pc:docMk/>
            <pc:sldMk cId="1782608936" sldId="261"/>
            <ac:picMk id="2056" creationId="{682A086C-3E5D-0EE4-5134-F23C5B4A872D}"/>
          </ac:picMkLst>
        </pc:picChg>
        <pc:picChg chg="add del mod replId">
          <ac:chgData name="Luis Carlos Garcia Arebalo" userId="aa7a0580-11c1-4bc4-bffe-e5d2c8f4d9cd" providerId="ADAL" clId="{A07D1D5F-8215-4272-8B27-7357371DE31A}" dt="2023-12-10T18:05:29.798" v="1419" actId="26606"/>
          <ac:picMkLst>
            <pc:docMk/>
            <pc:sldMk cId="1782608936" sldId="261"/>
            <ac:picMk id="2058" creationId="{5FB2D2AF-B22F-871D-AD0F-110BEC806654}"/>
          </ac:picMkLst>
        </pc:pic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4:47.585" v="2835"/>
        <pc:sldMkLst>
          <pc:docMk/>
          <pc:sldMk cId="207057129" sldId="262"/>
        </pc:sldMkLst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2" creationId="{2BEAD939-1A8D-7AA8-E735-E64A10570A8A}"/>
          </ac:spMkLst>
        </pc:spChg>
        <pc:spChg chg="del">
          <ac:chgData name="Luis Carlos Garcia Arebalo" userId="aa7a0580-11c1-4bc4-bffe-e5d2c8f4d9cd" providerId="ADAL" clId="{A07D1D5F-8215-4272-8B27-7357371DE31A}" dt="2023-12-10T19:19:45.006" v="1580"/>
          <ac:spMkLst>
            <pc:docMk/>
            <pc:sldMk cId="207057129" sldId="262"/>
            <ac:spMk id="3" creationId="{B1864B21-2F75-E39D-9619-BEF3A59DCCA4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4" creationId="{266036A6-6179-390B-05DF-C73C001592C4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5" creationId="{3FED3262-D8E7-27BF-3166-E4E8BF23B4F9}"/>
          </ac:spMkLst>
        </pc:spChg>
        <pc:spChg chg="del mod replI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8" creationId="{221F5441-EB11-4CB2-45DA-29C544D4F9AD}"/>
          </ac:spMkLst>
        </pc:spChg>
        <pc:spChg chg="del mod replI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9" creationId="{B900406F-C558-FA7D-5B71-775262649406}"/>
          </ac:spMkLst>
        </pc:spChg>
        <pc:spChg chg="add mod">
          <ac:chgData name="Luis Carlos Garcia Arebalo" userId="aa7a0580-11c1-4bc4-bffe-e5d2c8f4d9cd" providerId="ADAL" clId="{A07D1D5F-8215-4272-8B27-7357371DE31A}" dt="2023-12-10T19:27:17.581" v="1763" actId="20577"/>
          <ac:spMkLst>
            <pc:docMk/>
            <pc:sldMk cId="207057129" sldId="262"/>
            <ac:spMk id="10" creationId="{AD6512EC-E74B-E944-D4A8-6D842DE65EC1}"/>
          </ac:spMkLst>
        </pc:spChg>
        <pc:spChg chg="del mod replI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11" creationId="{9AF64344-5ACF-BB54-AD73-0721A6F1AF0B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13" creationId="{B4AAD3FD-83A5-4B89-9F8F-01B8870865BE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15" creationId="{61752F1D-FC0F-4103-9584-630E643CCDA6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17" creationId="{70151CB7-E7DE-4917-B831-01DF9CE01306}"/>
          </ac:spMkLst>
        </pc:spChg>
        <pc:spChg chg="add">
          <ac:chgData name="Luis Carlos Garcia Arebalo" userId="aa7a0580-11c1-4bc4-bffe-e5d2c8f4d9cd" providerId="ADAL" clId="{A07D1D5F-8215-4272-8B27-7357371DE31A}" dt="2023-12-10T19:19:47.951" v="1582" actId="26606"/>
          <ac:spMkLst>
            <pc:docMk/>
            <pc:sldMk cId="207057129" sldId="262"/>
            <ac:spMk id="19" creationId="{A92A1116-1C84-41DF-B803-1F7B0883EC82}"/>
          </ac:spMkLst>
        </pc:spChg>
        <pc:picChg chg="add mod">
          <ac:chgData name="Luis Carlos Garcia Arebalo" userId="aa7a0580-11c1-4bc4-bffe-e5d2c8f4d9cd" providerId="ADAL" clId="{A07D1D5F-8215-4272-8B27-7357371DE31A}" dt="2023-12-10T19:19:54.232" v="1583" actId="14100"/>
          <ac:picMkLst>
            <pc:docMk/>
            <pc:sldMk cId="207057129" sldId="262"/>
            <ac:picMk id="6" creationId="{98AC9337-BABE-3598-8198-65F080AB6A02}"/>
          </ac:picMkLst>
        </pc:picChg>
        <pc:picChg chg="add del mod replId">
          <ac:chgData name="Luis Carlos Garcia Arebalo" userId="aa7a0580-11c1-4bc4-bffe-e5d2c8f4d9cd" providerId="ADAL" clId="{A07D1D5F-8215-4272-8B27-7357371DE31A}" dt="2023-12-10T19:19:47.951" v="1582" actId="26606"/>
          <ac:picMkLst>
            <pc:docMk/>
            <pc:sldMk cId="207057129" sldId="262"/>
            <ac:picMk id="12" creationId="{A2AC71AB-E278-3AFD-36BF-528B15C93B04}"/>
          </ac:picMkLst>
        </pc:picChg>
        <pc:cxnChg chg="add del">
          <ac:chgData name="Luis Carlos Garcia Arebalo" userId="aa7a0580-11c1-4bc4-bffe-e5d2c8f4d9cd" providerId="ADAL" clId="{A07D1D5F-8215-4272-8B27-7357371DE31A}" dt="2023-12-10T19:21:53.409" v="1702" actId="478"/>
          <ac:cxnSpMkLst>
            <pc:docMk/>
            <pc:sldMk cId="207057129" sldId="262"/>
            <ac:cxnSpMk id="14" creationId="{551268AD-304E-BFDA-2E06-9AC9577E2887}"/>
          </ac:cxnSpMkLst>
        </pc:cxnChg>
        <pc:cxnChg chg="add del">
          <ac:chgData name="Luis Carlos Garcia Arebalo" userId="aa7a0580-11c1-4bc4-bffe-e5d2c8f4d9cd" providerId="ADAL" clId="{A07D1D5F-8215-4272-8B27-7357371DE31A}" dt="2023-12-10T19:22:08.529" v="1709" actId="478"/>
          <ac:cxnSpMkLst>
            <pc:docMk/>
            <pc:sldMk cId="207057129" sldId="262"/>
            <ac:cxnSpMk id="18" creationId="{C6AB4812-230D-F89B-58D0-C6EA06FEBA66}"/>
          </ac:cxnSpMkLst>
        </pc:cxnChg>
        <pc:cxnChg chg="add mod">
          <ac:chgData name="Luis Carlos Garcia Arebalo" userId="aa7a0580-11c1-4bc4-bffe-e5d2c8f4d9cd" providerId="ADAL" clId="{A07D1D5F-8215-4272-8B27-7357371DE31A}" dt="2023-12-10T19:27:20.936" v="1764" actId="14100"/>
          <ac:cxnSpMkLst>
            <pc:docMk/>
            <pc:sldMk cId="207057129" sldId="262"/>
            <ac:cxnSpMk id="21" creationId="{E074AC15-18B8-6032-BAF6-6831B5F80156}"/>
          </ac:cxnSpMkLst>
        </pc:cxn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5:29.984" v="2839"/>
        <pc:sldMkLst>
          <pc:docMk/>
          <pc:sldMk cId="388545835" sldId="263"/>
        </pc:sldMkLst>
        <pc:spChg chg="add mod">
          <ac:chgData name="Luis Carlos Garcia Arebalo" userId="aa7a0580-11c1-4bc4-bffe-e5d2c8f4d9cd" providerId="ADAL" clId="{A07D1D5F-8215-4272-8B27-7357371DE31A}" dt="2023-12-12T19:15:22.324" v="2837" actId="20577"/>
          <ac:spMkLst>
            <pc:docMk/>
            <pc:sldMk cId="388545835" sldId="263"/>
            <ac:spMk id="2" creationId="{14804DA2-B56F-E5AF-129E-D8E8E7C80DB4}"/>
          </ac:spMkLst>
        </pc:spChg>
        <pc:spChg chg="del">
          <ac:chgData name="Luis Carlos Garcia Arebalo" userId="aa7a0580-11c1-4bc4-bffe-e5d2c8f4d9cd" providerId="ADAL" clId="{A07D1D5F-8215-4272-8B27-7357371DE31A}" dt="2023-12-10T19:28:04.058" v="1823"/>
          <ac:spMkLst>
            <pc:docMk/>
            <pc:sldMk cId="388545835" sldId="263"/>
            <ac:spMk id="3" creationId="{D51D12EB-6895-3156-D881-D4967BC1F8B4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4" creationId="{F61A979B-4444-B90C-711A-CFE46057DA38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5" creationId="{8E99A3C4-9EE1-03C3-AE99-C2FCEFA4FE03}"/>
          </ac:spMkLst>
        </pc:spChg>
        <pc:spChg chg="del mod replI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8" creationId="{3784DE83-4C2D-7B67-2744-232C5DE1ACB2}"/>
          </ac:spMkLst>
        </pc:spChg>
        <pc:spChg chg="del mod replI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9" creationId="{9E3F8DC3-6C00-197F-C7AF-62A1F721021C}"/>
          </ac:spMkLst>
        </pc:spChg>
        <pc:spChg chg="add mod">
          <ac:chgData name="Luis Carlos Garcia Arebalo" userId="aa7a0580-11c1-4bc4-bffe-e5d2c8f4d9cd" providerId="ADAL" clId="{A07D1D5F-8215-4272-8B27-7357371DE31A}" dt="2023-12-10T19:30:13.442" v="1954" actId="20577"/>
          <ac:spMkLst>
            <pc:docMk/>
            <pc:sldMk cId="388545835" sldId="263"/>
            <ac:spMk id="10" creationId="{4C2BCB85-3C99-DC04-997E-83A824C10B3D}"/>
          </ac:spMkLst>
        </pc:spChg>
        <pc:spChg chg="del mod replI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11" creationId="{7DF8A3CF-C1C5-B482-E400-55D3C6CB0AA3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13" creationId="{B4AAD3FD-83A5-4B89-9F8F-01B8870865BE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15" creationId="{61752F1D-FC0F-4103-9584-630E643CCDA6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17" creationId="{70151CB7-E7DE-4917-B831-01DF9CE01306}"/>
          </ac:spMkLst>
        </pc:spChg>
        <pc:spChg chg="add">
          <ac:chgData name="Luis Carlos Garcia Arebalo" userId="aa7a0580-11c1-4bc4-bffe-e5d2c8f4d9cd" providerId="ADAL" clId="{A07D1D5F-8215-4272-8B27-7357371DE31A}" dt="2023-12-10T19:28:06.445" v="1825" actId="26606"/>
          <ac:spMkLst>
            <pc:docMk/>
            <pc:sldMk cId="388545835" sldId="263"/>
            <ac:spMk id="19" creationId="{A92A1116-1C84-41DF-B803-1F7B0883EC82}"/>
          </ac:spMkLst>
        </pc:spChg>
        <pc:picChg chg="add">
          <ac:chgData name="Luis Carlos Garcia Arebalo" userId="aa7a0580-11c1-4bc4-bffe-e5d2c8f4d9cd" providerId="ADAL" clId="{A07D1D5F-8215-4272-8B27-7357371DE31A}" dt="2023-12-10T19:28:06.445" v="1825" actId="26606"/>
          <ac:picMkLst>
            <pc:docMk/>
            <pc:sldMk cId="388545835" sldId="263"/>
            <ac:picMk id="6" creationId="{91FCCDDC-9DB0-5DF1-8D37-CD625E058A87}"/>
          </ac:picMkLst>
        </pc:picChg>
        <pc:picChg chg="add del mod replId">
          <ac:chgData name="Luis Carlos Garcia Arebalo" userId="aa7a0580-11c1-4bc4-bffe-e5d2c8f4d9cd" providerId="ADAL" clId="{A07D1D5F-8215-4272-8B27-7357371DE31A}" dt="2023-12-10T19:28:06.445" v="1825" actId="26606"/>
          <ac:picMkLst>
            <pc:docMk/>
            <pc:sldMk cId="388545835" sldId="263"/>
            <ac:picMk id="12" creationId="{8B7CCA53-F085-A0E9-09BA-ADD1DA2D1E95}"/>
          </ac:picMkLst>
        </pc:picChg>
      </pc:sldChg>
      <pc:sldChg chg="addSp delSp modSp new del mod">
        <pc:chgData name="Luis Carlos Garcia Arebalo" userId="aa7a0580-11c1-4bc4-bffe-e5d2c8f4d9cd" providerId="ADAL" clId="{A07D1D5F-8215-4272-8B27-7357371DE31A}" dt="2023-12-10T19:36:56.404" v="2010" actId="2696"/>
        <pc:sldMkLst>
          <pc:docMk/>
          <pc:sldMk cId="1902300392" sldId="264"/>
        </pc:sldMkLst>
        <pc:spChg chg="mod">
          <ac:chgData name="Luis Carlos Garcia Arebalo" userId="aa7a0580-11c1-4bc4-bffe-e5d2c8f4d9cd" providerId="ADAL" clId="{A07D1D5F-8215-4272-8B27-7357371DE31A}" dt="2023-12-10T19:34:43.899" v="1970" actId="20577"/>
          <ac:spMkLst>
            <pc:docMk/>
            <pc:sldMk cId="1902300392" sldId="264"/>
            <ac:spMk id="2" creationId="{023BA029-D815-E6BF-8609-7B1B94492CB7}"/>
          </ac:spMkLst>
        </pc:spChg>
        <pc:spChg chg="del mod">
          <ac:chgData name="Luis Carlos Garcia Arebalo" userId="aa7a0580-11c1-4bc4-bffe-e5d2c8f4d9cd" providerId="ADAL" clId="{A07D1D5F-8215-4272-8B27-7357371DE31A}" dt="2023-12-10T19:35:11.595" v="1973"/>
          <ac:spMkLst>
            <pc:docMk/>
            <pc:sldMk cId="1902300392" sldId="264"/>
            <ac:spMk id="3" creationId="{341DA058-E0A2-D460-D80F-3C8B4AAEAD72}"/>
          </ac:spMkLst>
        </pc:spChg>
        <pc:spChg chg="add mod">
          <ac:chgData name="Luis Carlos Garcia Arebalo" userId="aa7a0580-11c1-4bc4-bffe-e5d2c8f4d9cd" providerId="ADAL" clId="{A07D1D5F-8215-4272-8B27-7357371DE31A}" dt="2023-12-10T19:36:20.978" v="1994" actId="14100"/>
          <ac:spMkLst>
            <pc:docMk/>
            <pc:sldMk cId="1902300392" sldId="264"/>
            <ac:spMk id="9" creationId="{000D7BA7-49A0-AAF6-B790-2314D1CD203F}"/>
          </ac:spMkLst>
        </pc:spChg>
        <pc:spChg chg="add del mod">
          <ac:chgData name="Luis Carlos Garcia Arebalo" userId="aa7a0580-11c1-4bc4-bffe-e5d2c8f4d9cd" providerId="ADAL" clId="{A07D1D5F-8215-4272-8B27-7357371DE31A}" dt="2023-12-10T19:36:52.267" v="2008" actId="478"/>
          <ac:spMkLst>
            <pc:docMk/>
            <pc:sldMk cId="1902300392" sldId="264"/>
            <ac:spMk id="10" creationId="{778C2ADA-CA87-D6B4-B142-C67C546DB406}"/>
          </ac:spMkLst>
        </pc:spChg>
        <pc:spChg chg="add del mod">
          <ac:chgData name="Luis Carlos Garcia Arebalo" userId="aa7a0580-11c1-4bc4-bffe-e5d2c8f4d9cd" providerId="ADAL" clId="{A07D1D5F-8215-4272-8B27-7357371DE31A}" dt="2023-12-10T19:36:50.847" v="2005" actId="478"/>
          <ac:spMkLst>
            <pc:docMk/>
            <pc:sldMk cId="1902300392" sldId="264"/>
            <ac:spMk id="11" creationId="{643D9626-854A-1DB3-9D50-D9139A7771F8}"/>
          </ac:spMkLst>
        </pc:spChg>
        <pc:spChg chg="add mod">
          <ac:chgData name="Luis Carlos Garcia Arebalo" userId="aa7a0580-11c1-4bc4-bffe-e5d2c8f4d9cd" providerId="ADAL" clId="{A07D1D5F-8215-4272-8B27-7357371DE31A}" dt="2023-12-10T19:36:53.048" v="2009" actId="478"/>
          <ac:spMkLst>
            <pc:docMk/>
            <pc:sldMk cId="1902300392" sldId="264"/>
            <ac:spMk id="13" creationId="{33FD8235-3F5A-09E5-FFE6-D9BBEF77B490}"/>
          </ac:spMkLst>
        </pc:spChg>
        <pc:picChg chg="add del mod">
          <ac:chgData name="Luis Carlos Garcia Arebalo" userId="aa7a0580-11c1-4bc4-bffe-e5d2c8f4d9cd" providerId="ADAL" clId="{A07D1D5F-8215-4272-8B27-7357371DE31A}" dt="2023-12-10T19:36:53.048" v="2009" actId="478"/>
          <ac:picMkLst>
            <pc:docMk/>
            <pc:sldMk cId="1902300392" sldId="264"/>
            <ac:picMk id="6" creationId="{A6126060-D265-3557-B4C3-A2E68869DB26}"/>
          </ac:picMkLst>
        </pc:picChg>
        <pc:picChg chg="add mod">
          <ac:chgData name="Luis Carlos Garcia Arebalo" userId="aa7a0580-11c1-4bc4-bffe-e5d2c8f4d9cd" providerId="ADAL" clId="{A07D1D5F-8215-4272-8B27-7357371DE31A}" dt="2023-12-10T19:35:58.395" v="1989" actId="1076"/>
          <ac:picMkLst>
            <pc:docMk/>
            <pc:sldMk cId="1902300392" sldId="264"/>
            <ac:picMk id="7" creationId="{457C4C33-FAE2-9360-1FED-4670A667A74D}"/>
          </ac:picMkLst>
        </pc:picChg>
        <pc:picChg chg="add mod">
          <ac:chgData name="Luis Carlos Garcia Arebalo" userId="aa7a0580-11c1-4bc4-bffe-e5d2c8f4d9cd" providerId="ADAL" clId="{A07D1D5F-8215-4272-8B27-7357371DE31A}" dt="2023-12-10T19:35:55.714" v="1988" actId="1076"/>
          <ac:picMkLst>
            <pc:docMk/>
            <pc:sldMk cId="1902300392" sldId="264"/>
            <ac:picMk id="8" creationId="{E45E5879-7B5B-FA8F-3307-AC167AA121D0}"/>
          </ac:picMkLst>
        </pc:picChg>
      </pc:sldChg>
      <pc:sldChg chg="addSp delSp modSp new mod setBg modAnim">
        <pc:chgData name="Luis Carlos Garcia Arebalo" userId="aa7a0580-11c1-4bc4-bffe-e5d2c8f4d9cd" providerId="ADAL" clId="{A07D1D5F-8215-4272-8B27-7357371DE31A}" dt="2023-12-12T19:15:48.020" v="2841"/>
        <pc:sldMkLst>
          <pc:docMk/>
          <pc:sldMk cId="3374116801" sldId="264"/>
        </pc:sldMkLst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2" creationId="{220C2D69-8916-C5D8-11E7-8751E1839F15}"/>
          </ac:spMkLst>
        </pc:spChg>
        <pc:spChg chg="add mod">
          <ac:chgData name="Luis Carlos Garcia Arebalo" userId="aa7a0580-11c1-4bc4-bffe-e5d2c8f4d9cd" providerId="ADAL" clId="{A07D1D5F-8215-4272-8B27-7357371DE31A}" dt="2023-12-10T19:39:56.618" v="2071" actId="14100"/>
          <ac:spMkLst>
            <pc:docMk/>
            <pc:sldMk cId="3374116801" sldId="264"/>
            <ac:spMk id="2" creationId="{A9C241B2-AA48-9F47-75F8-2565FAFA4D33}"/>
          </ac:spMkLst>
        </pc:spChg>
        <pc:spChg chg="del">
          <ac:chgData name="Luis Carlos Garcia Arebalo" userId="aa7a0580-11c1-4bc4-bffe-e5d2c8f4d9cd" providerId="ADAL" clId="{A07D1D5F-8215-4272-8B27-7357371DE31A}" dt="2023-12-10T19:38:15.450" v="2012"/>
          <ac:spMkLst>
            <pc:docMk/>
            <pc:sldMk cId="3374116801" sldId="264"/>
            <ac:spMk id="3" creationId="{CFCF0F56-9AF2-CB61-1348-1D99BBC165B2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4" creationId="{CC3B83DE-E66C-B0B2-1C04-5EA2BDBF7D81}"/>
          </ac:spMkLst>
        </pc:spChg>
        <pc:spChg chg="ad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4" creationId="{D212B4B4-33E3-A859-137F-E01C13807E05}"/>
          </ac:spMkLst>
        </pc:spChg>
        <pc:spChg chg="ad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5" creationId="{7F312178-9DFD-9A5E-2D5B-FC98DE3AEAC5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5" creationId="{DAC94E63-E7DD-F428-E4C7-D5C70E684D42}"/>
          </ac:spMkLst>
        </pc:spChg>
        <pc:spChg chg="add mod">
          <ac:chgData name="Luis Carlos Garcia Arebalo" userId="aa7a0580-11c1-4bc4-bffe-e5d2c8f4d9cd" providerId="ADAL" clId="{A07D1D5F-8215-4272-8B27-7357371DE31A}" dt="2023-12-10T19:46:45.632" v="2261" actId="313"/>
          <ac:spMkLst>
            <pc:docMk/>
            <pc:sldMk cId="3374116801" sldId="264"/>
            <ac:spMk id="7" creationId="{E34BE892-EB96-116C-9535-DE511236F5E9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3078" creationId="{396A42DD-0D1E-7BD0-047D-CE4120B7D039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3081" creationId="{C77F74B7-5344-4985-8463-5B8EE7030F16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3083" creationId="{0E38218E-B21F-433A-BB44-F15DE7DC66E9}"/>
          </ac:spMkLst>
        </pc:spChg>
        <pc:spChg chg="add del">
          <ac:chgData name="Luis Carlos Garcia Arebalo" userId="aa7a0580-11c1-4bc4-bffe-e5d2c8f4d9cd" providerId="ADAL" clId="{A07D1D5F-8215-4272-8B27-7357371DE31A}" dt="2023-12-10T19:39:08.339" v="2022" actId="26606"/>
          <ac:spMkLst>
            <pc:docMk/>
            <pc:sldMk cId="3374116801" sldId="264"/>
            <ac:spMk id="3085" creationId="{080DD7D4-CD57-4577-ACCC-43E1C72F77B9}"/>
          </ac:spMkLst>
        </pc:spChg>
        <pc:spChg chg="ad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87" creationId="{DBAF956B-591A-4461-BB3C-79AA176B099A}"/>
          </ac:spMkLst>
        </pc:spChg>
        <pc:spChg chg="ad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88" creationId="{E8895FAA-0D03-43F6-9594-A8733552E281}"/>
          </ac:spMkLst>
        </pc:spChg>
        <pc:spChg chg="ad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89" creationId="{918FB696-BC5E-43A4-9768-4BB5278BDC9A}"/>
          </ac:spMkLst>
        </pc:spChg>
        <pc:spChg chg="add mod">
          <ac:chgData name="Luis Carlos Garcia Arebalo" userId="aa7a0580-11c1-4bc4-bffe-e5d2c8f4d9cd" providerId="ADAL" clId="{A07D1D5F-8215-4272-8B27-7357371DE31A}" dt="2023-12-10T21:44:17.195" v="2263" actId="790"/>
          <ac:spMkLst>
            <pc:docMk/>
            <pc:sldMk cId="3374116801" sldId="264"/>
            <ac:spMk id="3090" creationId="{2CBC2372-ED7D-AB11-6F86-68242C2906E2}"/>
          </ac:spMkLst>
        </pc:spChg>
        <pc:spChg chg="add del mod replI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91" creationId="{0728EE62-0F46-E200-7963-92F5D9A40A3D}"/>
          </ac:spMkLst>
        </pc:spChg>
        <pc:spChg chg="add del mod replI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92" creationId="{940EFBEE-D716-AD67-C872-35026A99C7BF}"/>
          </ac:spMkLst>
        </pc:spChg>
        <pc:spChg chg="add del mod replId">
          <ac:chgData name="Luis Carlos Garcia Arebalo" userId="aa7a0580-11c1-4bc4-bffe-e5d2c8f4d9cd" providerId="ADAL" clId="{A07D1D5F-8215-4272-8B27-7357371DE31A}" dt="2023-12-10T19:39:08.381" v="2024" actId="26606"/>
          <ac:spMkLst>
            <pc:docMk/>
            <pc:sldMk cId="3374116801" sldId="264"/>
            <ac:spMk id="3093" creationId="{699B3A8A-5155-21E5-45AA-1F0C9724D656}"/>
          </ac:spMkLst>
        </pc:spChg>
        <pc:picChg chg="add del">
          <ac:chgData name="Luis Carlos Garcia Arebalo" userId="aa7a0580-11c1-4bc4-bffe-e5d2c8f4d9cd" providerId="ADAL" clId="{A07D1D5F-8215-4272-8B27-7357371DE31A}" dt="2023-12-10T19:39:08.339" v="2022" actId="26606"/>
          <ac:picMkLst>
            <pc:docMk/>
            <pc:sldMk cId="3374116801" sldId="264"/>
            <ac:picMk id="6" creationId="{16061638-59AD-FAAD-A2AA-D89445B98CA0}"/>
          </ac:picMkLst>
        </pc:picChg>
        <pc:picChg chg="add">
          <ac:chgData name="Luis Carlos Garcia Arebalo" userId="aa7a0580-11c1-4bc4-bffe-e5d2c8f4d9cd" providerId="ADAL" clId="{A07D1D5F-8215-4272-8B27-7357371DE31A}" dt="2023-12-10T19:39:08.381" v="2024" actId="26606"/>
          <ac:picMkLst>
            <pc:docMk/>
            <pc:sldMk cId="3374116801" sldId="264"/>
            <ac:picMk id="6" creationId="{97DC14F5-45BA-B5F2-2FEE-062AEA4F8194}"/>
          </ac:picMkLst>
        </pc:picChg>
        <pc:picChg chg="add del">
          <ac:chgData name="Luis Carlos Garcia Arebalo" userId="aa7a0580-11c1-4bc4-bffe-e5d2c8f4d9cd" providerId="ADAL" clId="{A07D1D5F-8215-4272-8B27-7357371DE31A}" dt="2023-12-10T19:39:08.339" v="2022" actId="26606"/>
          <ac:picMkLst>
            <pc:docMk/>
            <pc:sldMk cId="3374116801" sldId="264"/>
            <ac:picMk id="3074" creationId="{346EBCA0-B7FA-69F5-557D-21AD4CCFCCC3}"/>
          </ac:picMkLst>
        </pc:picChg>
        <pc:picChg chg="add mod">
          <ac:chgData name="Luis Carlos Garcia Arebalo" userId="aa7a0580-11c1-4bc4-bffe-e5d2c8f4d9cd" providerId="ADAL" clId="{A07D1D5F-8215-4272-8B27-7357371DE31A}" dt="2023-12-10T19:40:20.599" v="2077" actId="1076"/>
          <ac:picMkLst>
            <pc:docMk/>
            <pc:sldMk cId="3374116801" sldId="264"/>
            <ac:picMk id="3074" creationId="{F9C2C11E-DF51-A105-6FE8-A6382D42844B}"/>
          </ac:picMkLst>
        </pc:picChg>
        <pc:picChg chg="add del mod replId">
          <ac:chgData name="Luis Carlos Garcia Arebalo" userId="aa7a0580-11c1-4bc4-bffe-e5d2c8f4d9cd" providerId="ADAL" clId="{A07D1D5F-8215-4272-8B27-7357371DE31A}" dt="2023-12-10T19:39:08.381" v="2024" actId="26606"/>
          <ac:picMkLst>
            <pc:docMk/>
            <pc:sldMk cId="3374116801" sldId="264"/>
            <ac:picMk id="3094" creationId="{DB803F43-2906-1CCB-FB52-FB9ECF26F0DA}"/>
          </ac:picMkLst>
        </pc:picChg>
        <pc:picChg chg="add del mod replId">
          <ac:chgData name="Luis Carlos Garcia Arebalo" userId="aa7a0580-11c1-4bc4-bffe-e5d2c8f4d9cd" providerId="ADAL" clId="{A07D1D5F-8215-4272-8B27-7357371DE31A}" dt="2023-12-10T19:39:08.381" v="2024" actId="26606"/>
          <ac:picMkLst>
            <pc:docMk/>
            <pc:sldMk cId="3374116801" sldId="264"/>
            <ac:picMk id="3095" creationId="{95B57C76-CE83-BCB6-FA23-3A5E4FD5E601}"/>
          </ac:picMkLst>
        </pc:picChg>
      </pc:sldChg>
      <pc:sldChg chg="addSp delSp modSp new mod setBg modAnim">
        <pc:chgData name="Luis Carlos Garcia Arebalo" userId="aa7a0580-11c1-4bc4-bffe-e5d2c8f4d9cd" providerId="ADAL" clId="{A07D1D5F-8215-4272-8B27-7357371DE31A}" dt="2023-12-12T19:15:58.373" v="2843"/>
        <pc:sldMkLst>
          <pc:docMk/>
          <pc:sldMk cId="2663349878" sldId="265"/>
        </pc:sldMkLst>
        <pc:spChg chg="add mod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2" creationId="{99DB4FCB-20D0-1520-BCF1-11B849F8B455}"/>
          </ac:spMkLst>
        </pc:spChg>
        <pc:spChg chg="del">
          <ac:chgData name="Luis Carlos Garcia Arebalo" userId="aa7a0580-11c1-4bc4-bffe-e5d2c8f4d9cd" providerId="ADAL" clId="{A07D1D5F-8215-4272-8B27-7357371DE31A}" dt="2023-12-10T21:45:32.358" v="2306"/>
          <ac:spMkLst>
            <pc:docMk/>
            <pc:sldMk cId="2663349878" sldId="265"/>
            <ac:spMk id="3" creationId="{AA6972CC-463B-D716-229E-BBC64765F97A}"/>
          </ac:spMkLst>
        </pc:spChg>
        <pc:spChg chg="add mod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4" creationId="{22638E6A-CA8A-7656-5BB9-8B7419967D22}"/>
          </ac:spMkLst>
        </pc:spChg>
        <pc:spChg chg="add">
          <ac:chgData name="Luis Carlos Garcia Arebalo" userId="aa7a0580-11c1-4bc4-bffe-e5d2c8f4d9cd" providerId="ADAL" clId="{A07D1D5F-8215-4272-8B27-7357371DE31A}" dt="2023-12-10T21:46:38.123" v="2313" actId="26606"/>
          <ac:spMkLst>
            <pc:docMk/>
            <pc:sldMk cId="2663349878" sldId="265"/>
            <ac:spMk id="5" creationId="{DFC8E561-48D1-05BC-BBFD-20912D18EF04}"/>
          </ac:spMkLst>
        </pc:spChg>
        <pc:spChg chg="del mod replId">
          <ac:chgData name="Luis Carlos Garcia Arebalo" userId="aa7a0580-11c1-4bc4-bffe-e5d2c8f4d9cd" providerId="ADAL" clId="{A07D1D5F-8215-4272-8B27-7357371DE31A}" dt="2023-12-10T21:46:38.123" v="2313" actId="26606"/>
          <ac:spMkLst>
            <pc:docMk/>
            <pc:sldMk cId="2663349878" sldId="265"/>
            <ac:spMk id="5128" creationId="{3D8AA5FF-BC42-7446-5C70-146F05928B80}"/>
          </ac:spMkLst>
        </pc:spChg>
        <pc:spChg chg="del mod replId">
          <ac:chgData name="Luis Carlos Garcia Arebalo" userId="aa7a0580-11c1-4bc4-bffe-e5d2c8f4d9cd" providerId="ADAL" clId="{A07D1D5F-8215-4272-8B27-7357371DE31A}" dt="2023-12-10T21:46:38.123" v="2313" actId="26606"/>
          <ac:spMkLst>
            <pc:docMk/>
            <pc:sldMk cId="2663349878" sldId="265"/>
            <ac:spMk id="5129" creationId="{66010ECA-BDBF-2DE3-7EB7-B67005D1FF57}"/>
          </ac:spMkLst>
        </pc:spChg>
        <pc:spChg chg="add mod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30" creationId="{8D551056-73CC-1088-C2AB-336B9AA4FB62}"/>
          </ac:spMkLst>
        </pc:spChg>
        <pc:spChg chg="del mod replId">
          <ac:chgData name="Luis Carlos Garcia Arebalo" userId="aa7a0580-11c1-4bc4-bffe-e5d2c8f4d9cd" providerId="ADAL" clId="{A07D1D5F-8215-4272-8B27-7357371DE31A}" dt="2023-12-10T21:46:38.123" v="2313" actId="26606"/>
          <ac:spMkLst>
            <pc:docMk/>
            <pc:sldMk cId="2663349878" sldId="265"/>
            <ac:spMk id="5131" creationId="{A886A30B-05F3-8468-4CAA-DCB51F01514E}"/>
          </ac:spMkLst>
        </pc:spChg>
        <pc:spChg chg="add del">
          <ac:chgData name="Luis Carlos Garcia Arebalo" userId="aa7a0580-11c1-4bc4-bffe-e5d2c8f4d9cd" providerId="ADAL" clId="{A07D1D5F-8215-4272-8B27-7357371DE31A}" dt="2023-12-12T18:34:13.580" v="2364" actId="26606"/>
          <ac:spMkLst>
            <pc:docMk/>
            <pc:sldMk cId="2663349878" sldId="265"/>
            <ac:spMk id="5133" creationId="{01F06C3F-35EE-478B-B96B-1247519C73C3}"/>
          </ac:spMkLst>
        </pc:spChg>
        <pc:spChg chg="add del">
          <ac:chgData name="Luis Carlos Garcia Arebalo" userId="aa7a0580-11c1-4bc4-bffe-e5d2c8f4d9cd" providerId="ADAL" clId="{A07D1D5F-8215-4272-8B27-7357371DE31A}" dt="2023-12-12T18:34:13.580" v="2364" actId="26606"/>
          <ac:spMkLst>
            <pc:docMk/>
            <pc:sldMk cId="2663349878" sldId="265"/>
            <ac:spMk id="5135" creationId="{72742D7C-18EF-4DDC-B3B1-7D394C348ACC}"/>
          </ac:spMkLst>
        </pc:spChg>
        <pc:spChg chg="add del">
          <ac:chgData name="Luis Carlos Garcia Arebalo" userId="aa7a0580-11c1-4bc4-bffe-e5d2c8f4d9cd" providerId="ADAL" clId="{A07D1D5F-8215-4272-8B27-7357371DE31A}" dt="2023-12-12T18:34:13.580" v="2364" actId="26606"/>
          <ac:spMkLst>
            <pc:docMk/>
            <pc:sldMk cId="2663349878" sldId="265"/>
            <ac:spMk id="5137" creationId="{5DFB004C-C794-45CE-846D-166C532D642C}"/>
          </ac:spMkLst>
        </pc:spChg>
        <pc:spChg chg="add del">
          <ac:chgData name="Luis Carlos Garcia Arebalo" userId="aa7a0580-11c1-4bc4-bffe-e5d2c8f4d9cd" providerId="ADAL" clId="{A07D1D5F-8215-4272-8B27-7357371DE31A}" dt="2023-12-12T18:34:10.119" v="2361" actId="26606"/>
          <ac:spMkLst>
            <pc:docMk/>
            <pc:sldMk cId="2663349878" sldId="265"/>
            <ac:spMk id="5142" creationId="{B52D69C2-6C47-427C-AE60-582FE30B22A7}"/>
          </ac:spMkLst>
        </pc:spChg>
        <pc:spChg chg="add del">
          <ac:chgData name="Luis Carlos Garcia Arebalo" userId="aa7a0580-11c1-4bc4-bffe-e5d2c8f4d9cd" providerId="ADAL" clId="{A07D1D5F-8215-4272-8B27-7357371DE31A}" dt="2023-12-12T18:34:10.119" v="2361" actId="26606"/>
          <ac:spMkLst>
            <pc:docMk/>
            <pc:sldMk cId="2663349878" sldId="265"/>
            <ac:spMk id="5144" creationId="{E849FE61-12C4-4A06-A722-B545DE0C8A24}"/>
          </ac:spMkLst>
        </pc:spChg>
        <pc:spChg chg="add del">
          <ac:chgData name="Luis Carlos Garcia Arebalo" userId="aa7a0580-11c1-4bc4-bffe-e5d2c8f4d9cd" providerId="ADAL" clId="{A07D1D5F-8215-4272-8B27-7357371DE31A}" dt="2023-12-12T18:34:10.119" v="2361" actId="26606"/>
          <ac:spMkLst>
            <pc:docMk/>
            <pc:sldMk cId="2663349878" sldId="265"/>
            <ac:spMk id="5146" creationId="{7FB12D8C-572F-4417-9FE1-D691A132F69F}"/>
          </ac:spMkLst>
        </pc:spChg>
        <pc:spChg chg="add del">
          <ac:chgData name="Luis Carlos Garcia Arebalo" userId="aa7a0580-11c1-4bc4-bffe-e5d2c8f4d9cd" providerId="ADAL" clId="{A07D1D5F-8215-4272-8B27-7357371DE31A}" dt="2023-12-12T18:34:13.576" v="2363" actId="26606"/>
          <ac:spMkLst>
            <pc:docMk/>
            <pc:sldMk cId="2663349878" sldId="265"/>
            <ac:spMk id="5148" creationId="{C77F74B7-5344-4985-8463-5B8EE7030F16}"/>
          </ac:spMkLst>
        </pc:spChg>
        <pc:spChg chg="add del">
          <ac:chgData name="Luis Carlos Garcia Arebalo" userId="aa7a0580-11c1-4bc4-bffe-e5d2c8f4d9cd" providerId="ADAL" clId="{A07D1D5F-8215-4272-8B27-7357371DE31A}" dt="2023-12-12T18:34:13.576" v="2363" actId="26606"/>
          <ac:spMkLst>
            <pc:docMk/>
            <pc:sldMk cId="2663349878" sldId="265"/>
            <ac:spMk id="5149" creationId="{0E38218E-B21F-433A-BB44-F15DE7DC66E9}"/>
          </ac:spMkLst>
        </pc:spChg>
        <pc:spChg chg="add del">
          <ac:chgData name="Luis Carlos Garcia Arebalo" userId="aa7a0580-11c1-4bc4-bffe-e5d2c8f4d9cd" providerId="ADAL" clId="{A07D1D5F-8215-4272-8B27-7357371DE31A}" dt="2023-12-12T18:34:13.576" v="2363" actId="26606"/>
          <ac:spMkLst>
            <pc:docMk/>
            <pc:sldMk cId="2663349878" sldId="265"/>
            <ac:spMk id="5150" creationId="{080DD7D4-CD57-4577-ACCC-43E1C72F77B9}"/>
          </ac:spMkLst>
        </pc:spChg>
        <pc:spChg chg="add del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52" creationId="{7DAA46B9-B7E8-4487-B28E-C63A6EB7AA27}"/>
          </ac:spMkLst>
        </pc:spChg>
        <pc:spChg chg="add del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53" creationId="{C866818C-1E5F-475A-B310-3C06B555FB69}"/>
          </ac:spMkLst>
        </pc:spChg>
        <pc:spChg chg="add del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54" creationId="{D12AFDE8-E1ED-4A49-B8B3-4953F4B8ACB9}"/>
          </ac:spMkLst>
        </pc:spChg>
        <pc:spChg chg="add del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59" creationId="{A10049FB-9EB9-40A5-B47A-F88DBA104808}"/>
          </ac:spMkLst>
        </pc:spChg>
        <pc:spChg chg="add del">
          <ac:chgData name="Luis Carlos Garcia Arebalo" userId="aa7a0580-11c1-4bc4-bffe-e5d2c8f4d9cd" providerId="ADAL" clId="{A07D1D5F-8215-4272-8B27-7357371DE31A}" dt="2023-12-12T18:53:40.941" v="2739" actId="26606"/>
          <ac:spMkLst>
            <pc:docMk/>
            <pc:sldMk cId="2663349878" sldId="265"/>
            <ac:spMk id="5161" creationId="{9053E132-12E5-44D2-AA0E-9353E65AC083}"/>
          </ac:spMkLst>
        </pc:spChg>
        <pc:picChg chg="add mod ord">
          <ac:chgData name="Luis Carlos Garcia Arebalo" userId="aa7a0580-11c1-4bc4-bffe-e5d2c8f4d9cd" providerId="ADAL" clId="{A07D1D5F-8215-4272-8B27-7357371DE31A}" dt="2023-12-12T18:53:40.941" v="2739" actId="26606"/>
          <ac:picMkLst>
            <pc:docMk/>
            <pc:sldMk cId="2663349878" sldId="265"/>
            <ac:picMk id="5122" creationId="{9EA7C5F3-1198-5FCB-9349-71393A5BC597}"/>
          </ac:picMkLst>
        </pc:picChg>
        <pc:picChg chg="add mod">
          <ac:chgData name="Luis Carlos Garcia Arebalo" userId="aa7a0580-11c1-4bc4-bffe-e5d2c8f4d9cd" providerId="ADAL" clId="{A07D1D5F-8215-4272-8B27-7357371DE31A}" dt="2023-12-12T18:53:40.941" v="2739" actId="26606"/>
          <ac:picMkLst>
            <pc:docMk/>
            <pc:sldMk cId="2663349878" sldId="265"/>
            <ac:picMk id="5124" creationId="{2FE681E2-1542-97B6-B37F-E7DFC2BF568F}"/>
          </ac:picMkLst>
        </pc:picChg>
        <pc:picChg chg="add del">
          <ac:chgData name="Luis Carlos Garcia Arebalo" userId="aa7a0580-11c1-4bc4-bffe-e5d2c8f4d9cd" providerId="ADAL" clId="{A07D1D5F-8215-4272-8B27-7357371DE31A}" dt="2023-12-12T18:34:02.539" v="2359" actId="478"/>
          <ac:picMkLst>
            <pc:docMk/>
            <pc:sldMk cId="2663349878" sldId="265"/>
            <ac:picMk id="5126" creationId="{A4E5AB20-C8ED-C36E-C16C-E9DC3E0505D8}"/>
          </ac:picMkLst>
        </pc:picChg>
        <pc:picChg chg="add del mod replId">
          <ac:chgData name="Luis Carlos Garcia Arebalo" userId="aa7a0580-11c1-4bc4-bffe-e5d2c8f4d9cd" providerId="ADAL" clId="{A07D1D5F-8215-4272-8B27-7357371DE31A}" dt="2023-12-10T21:46:38.123" v="2313" actId="26606"/>
          <ac:picMkLst>
            <pc:docMk/>
            <pc:sldMk cId="2663349878" sldId="265"/>
            <ac:picMk id="5132" creationId="{23AE9EEF-6AE5-ADA0-A8E4-5135DE4671C0}"/>
          </ac:picMkLst>
        </pc:picChg>
        <pc:picChg chg="add del mod replId">
          <ac:chgData name="Luis Carlos Garcia Arebalo" userId="aa7a0580-11c1-4bc4-bffe-e5d2c8f4d9cd" providerId="ADAL" clId="{A07D1D5F-8215-4272-8B27-7357371DE31A}" dt="2023-12-10T21:46:38.123" v="2313" actId="26606"/>
          <ac:picMkLst>
            <pc:docMk/>
            <pc:sldMk cId="2663349878" sldId="265"/>
            <ac:picMk id="5134" creationId="{72BF87CF-F9DA-02A1-12FD-D52E71070C8E}"/>
          </ac:picMkLst>
        </pc:picChg>
        <pc:picChg chg="add del mod replId">
          <ac:chgData name="Luis Carlos Garcia Arebalo" userId="aa7a0580-11c1-4bc4-bffe-e5d2c8f4d9cd" providerId="ADAL" clId="{A07D1D5F-8215-4272-8B27-7357371DE31A}" dt="2023-12-10T21:46:38.123" v="2313" actId="26606"/>
          <ac:picMkLst>
            <pc:docMk/>
            <pc:sldMk cId="2663349878" sldId="265"/>
            <ac:picMk id="5136" creationId="{07235CD4-8F3B-9CA6-F697-364D45526E8A}"/>
          </ac:picMkLst>
        </pc:pic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6:33.193" v="2849"/>
        <pc:sldMkLst>
          <pc:docMk/>
          <pc:sldMk cId="1489746680" sldId="266"/>
        </pc:sldMkLst>
        <pc:spChg chg="mod">
          <ac:chgData name="Luis Carlos Garcia Arebalo" userId="aa7a0580-11c1-4bc4-bffe-e5d2c8f4d9cd" providerId="ADAL" clId="{A07D1D5F-8215-4272-8B27-7357371DE31A}" dt="2023-12-12T18:43:03.140" v="2505" actId="26606"/>
          <ac:spMkLst>
            <pc:docMk/>
            <pc:sldMk cId="1489746680" sldId="266"/>
            <ac:spMk id="2" creationId="{73C76A16-68CB-EFDB-74BC-506D83FB8BA3}"/>
          </ac:spMkLst>
        </pc:spChg>
        <pc:spChg chg="del">
          <ac:chgData name="Luis Carlos Garcia Arebalo" userId="aa7a0580-11c1-4bc4-bffe-e5d2c8f4d9cd" providerId="ADAL" clId="{A07D1D5F-8215-4272-8B27-7357371DE31A}" dt="2023-12-12T18:40:45.511" v="2500" actId="931"/>
          <ac:spMkLst>
            <pc:docMk/>
            <pc:sldMk cId="1489746680" sldId="266"/>
            <ac:spMk id="3" creationId="{79ED005C-0CF5-4107-9FAF-856601B17E21}"/>
          </ac:spMkLst>
        </pc:spChg>
        <pc:spChg chg="mod ord">
          <ac:chgData name="Luis Carlos Garcia Arebalo" userId="aa7a0580-11c1-4bc4-bffe-e5d2c8f4d9cd" providerId="ADAL" clId="{A07D1D5F-8215-4272-8B27-7357371DE31A}" dt="2023-12-12T18:43:03.140" v="2505" actId="26606"/>
          <ac:spMkLst>
            <pc:docMk/>
            <pc:sldMk cId="1489746680" sldId="266"/>
            <ac:spMk id="4" creationId="{E5E5EF97-50CE-ADFA-5A1D-94B64D01F48B}"/>
          </ac:spMkLst>
        </pc:spChg>
        <pc:spChg chg="mod ord">
          <ac:chgData name="Luis Carlos Garcia Arebalo" userId="aa7a0580-11c1-4bc4-bffe-e5d2c8f4d9cd" providerId="ADAL" clId="{A07D1D5F-8215-4272-8B27-7357371DE31A}" dt="2023-12-12T18:43:03.140" v="2505" actId="26606"/>
          <ac:spMkLst>
            <pc:docMk/>
            <pc:sldMk cId="1489746680" sldId="266"/>
            <ac:spMk id="5" creationId="{E24CF44F-106B-ED74-6A15-D47752E419B3}"/>
          </ac:spMkLst>
        </pc:spChg>
        <pc:spChg chg="add del mod">
          <ac:chgData name="Luis Carlos Garcia Arebalo" userId="aa7a0580-11c1-4bc4-bffe-e5d2c8f4d9cd" providerId="ADAL" clId="{A07D1D5F-8215-4272-8B27-7357371DE31A}" dt="2023-12-12T18:42:55.351" v="2504"/>
          <ac:spMkLst>
            <pc:docMk/>
            <pc:sldMk cId="1489746680" sldId="266"/>
            <ac:spMk id="9" creationId="{CBA0EF9E-94FD-AA8E-9E8B-36CF9E4F742C}"/>
          </ac:spMkLst>
        </pc:spChg>
        <pc:spChg chg="add del mod">
          <ac:chgData name="Luis Carlos Garcia Arebalo" userId="aa7a0580-11c1-4bc4-bffe-e5d2c8f4d9cd" providerId="ADAL" clId="{A07D1D5F-8215-4272-8B27-7357371DE31A}" dt="2023-12-12T18:43:57.840" v="2523"/>
          <ac:spMkLst>
            <pc:docMk/>
            <pc:sldMk cId="1489746680" sldId="266"/>
            <ac:spMk id="12" creationId="{BAB68434-A384-0C64-5DAB-83E1C6BA4018}"/>
          </ac:spMkLst>
        </pc:spChg>
        <pc:spChg chg="add del">
          <ac:chgData name="Luis Carlos Garcia Arebalo" userId="aa7a0580-11c1-4bc4-bffe-e5d2c8f4d9cd" providerId="ADAL" clId="{A07D1D5F-8215-4272-8B27-7357371DE31A}" dt="2023-12-12T18:43:31.947" v="2509"/>
          <ac:spMkLst>
            <pc:docMk/>
            <pc:sldMk cId="1489746680" sldId="266"/>
            <ac:spMk id="1030" creationId="{97C23880-A0EF-2596-7072-59E2F5032521}"/>
          </ac:spMkLst>
        </pc:spChg>
        <pc:spChg chg="add del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33" creationId="{B4AAD3FD-83A5-4B89-9F8F-01B8870865BE}"/>
          </ac:spMkLst>
        </pc:spChg>
        <pc:spChg chg="add del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35" creationId="{61752F1D-FC0F-4103-9584-630E643CCDA6}"/>
          </ac:spMkLst>
        </pc:spChg>
        <pc:spChg chg="add del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37" creationId="{70151CB7-E7DE-4917-B831-01DF9CE01306}"/>
          </ac:spMkLst>
        </pc:spChg>
        <pc:spChg chg="add del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39" creationId="{A92A1116-1C84-41DF-B803-1F7B0883EC82}"/>
          </ac:spMkLst>
        </pc:spChg>
        <pc:spChg chg="add mod">
          <ac:chgData name="Luis Carlos Garcia Arebalo" userId="aa7a0580-11c1-4bc4-bffe-e5d2c8f4d9cd" providerId="ADAL" clId="{A07D1D5F-8215-4272-8B27-7357371DE31A}" dt="2023-12-12T18:48:34.478" v="2632" actId="20577"/>
          <ac:spMkLst>
            <pc:docMk/>
            <pc:sldMk cId="1489746680" sldId="266"/>
            <ac:spMk id="1044" creationId="{2C32C4EB-6AFE-31BE-5403-D7C561DB6A6B}"/>
          </ac:spMkLst>
        </pc:spChg>
        <pc:spChg chg="add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47" creationId="{B4AAD3FD-83A5-4B89-9F8F-01B8870865BE}"/>
          </ac:spMkLst>
        </pc:spChg>
        <pc:spChg chg="add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49" creationId="{61752F1D-FC0F-4103-9584-630E643CCDA6}"/>
          </ac:spMkLst>
        </pc:spChg>
        <pc:spChg chg="add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51" creationId="{70151CB7-E7DE-4917-B831-01DF9CE01306}"/>
          </ac:spMkLst>
        </pc:spChg>
        <pc:spChg chg="add">
          <ac:chgData name="Luis Carlos Garcia Arebalo" userId="aa7a0580-11c1-4bc4-bffe-e5d2c8f4d9cd" providerId="ADAL" clId="{A07D1D5F-8215-4272-8B27-7357371DE31A}" dt="2023-12-12T18:44:00.249" v="2524" actId="26606"/>
          <ac:spMkLst>
            <pc:docMk/>
            <pc:sldMk cId="1489746680" sldId="266"/>
            <ac:spMk id="1053" creationId="{A92A1116-1C84-41DF-B803-1F7B0883EC82}"/>
          </ac:spMkLst>
        </pc:spChg>
        <pc:graphicFrameChg chg="add del mod modGraphic">
          <ac:chgData name="Luis Carlos Garcia Arebalo" userId="aa7a0580-11c1-4bc4-bffe-e5d2c8f4d9cd" providerId="ADAL" clId="{A07D1D5F-8215-4272-8B27-7357371DE31A}" dt="2023-12-12T18:43:51.898" v="2521" actId="478"/>
          <ac:graphicFrameMkLst>
            <pc:docMk/>
            <pc:sldMk cId="1489746680" sldId="266"/>
            <ac:graphicFrameMk id="10" creationId="{10D9F9C5-4EE8-5049-7F25-CF5073D7262E}"/>
          </ac:graphicFrameMkLst>
        </pc:graphicFrameChg>
        <pc:graphicFrameChg chg="add del mod">
          <ac:chgData name="Luis Carlos Garcia Arebalo" userId="aa7a0580-11c1-4bc4-bffe-e5d2c8f4d9cd" providerId="ADAL" clId="{A07D1D5F-8215-4272-8B27-7357371DE31A}" dt="2023-12-12T18:44:00.249" v="2524" actId="26606"/>
          <ac:graphicFrameMkLst>
            <pc:docMk/>
            <pc:sldMk cId="1489746680" sldId="266"/>
            <ac:graphicFrameMk id="13" creationId="{9FD8C10A-83A6-8DCC-B971-DA6488E4A9FC}"/>
          </ac:graphicFrameMkLst>
        </pc:graphicFrameChg>
        <pc:graphicFrameChg chg="add mod modGraphic">
          <ac:chgData name="Luis Carlos Garcia Arebalo" userId="aa7a0580-11c1-4bc4-bffe-e5d2c8f4d9cd" providerId="ADAL" clId="{A07D1D5F-8215-4272-8B27-7357371DE31A}" dt="2023-12-12T18:44:40.777" v="2528" actId="113"/>
          <ac:graphicFrameMkLst>
            <pc:docMk/>
            <pc:sldMk cId="1489746680" sldId="266"/>
            <ac:graphicFrameMk id="1042" creationId="{9FD8C10A-83A6-8DCC-B971-DA6488E4A9FC}"/>
          </ac:graphicFrameMkLst>
        </pc:graphicFrameChg>
        <pc:picChg chg="add del mod">
          <ac:chgData name="Luis Carlos Garcia Arebalo" userId="aa7a0580-11c1-4bc4-bffe-e5d2c8f4d9cd" providerId="ADAL" clId="{A07D1D5F-8215-4272-8B27-7357371DE31A}" dt="2023-12-12T18:40:48.052" v="2503" actId="478"/>
          <ac:picMkLst>
            <pc:docMk/>
            <pc:sldMk cId="1489746680" sldId="266"/>
            <ac:picMk id="7" creationId="{B5129536-05FD-7349-AE20-AC1A97A0C76E}"/>
          </ac:picMkLst>
        </pc:picChg>
        <pc:picChg chg="add del mod">
          <ac:chgData name="Luis Carlos Garcia Arebalo" userId="aa7a0580-11c1-4bc4-bffe-e5d2c8f4d9cd" providerId="ADAL" clId="{A07D1D5F-8215-4272-8B27-7357371DE31A}" dt="2023-12-12T18:43:53.183" v="2522" actId="478"/>
          <ac:picMkLst>
            <pc:docMk/>
            <pc:sldMk cId="1489746680" sldId="266"/>
            <ac:picMk id="1026" creationId="{DADE9B7B-D0FD-49C5-02DC-F43131704688}"/>
          </ac:picMkLst>
        </pc:picChg>
      </pc:sldChg>
      <pc:sldChg chg="addSp delSp modSp new mod setBg modAnim">
        <pc:chgData name="Luis Carlos Garcia Arebalo" userId="aa7a0580-11c1-4bc4-bffe-e5d2c8f4d9cd" providerId="ADAL" clId="{A07D1D5F-8215-4272-8B27-7357371DE31A}" dt="2023-12-12T19:17:19.613" v="2851"/>
        <pc:sldMkLst>
          <pc:docMk/>
          <pc:sldMk cId="2036053102" sldId="267"/>
        </pc:sldMkLst>
        <pc:spChg chg="mo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2" creationId="{DADD790F-9962-547F-8E62-4CAF0B4B3446}"/>
          </ac:spMkLst>
        </pc:spChg>
        <pc:spChg chg="del">
          <ac:chgData name="Luis Carlos Garcia Arebalo" userId="aa7a0580-11c1-4bc4-bffe-e5d2c8f4d9cd" providerId="ADAL" clId="{A07D1D5F-8215-4272-8B27-7357371DE31A}" dt="2023-12-12T18:49:56.659" v="2641"/>
          <ac:spMkLst>
            <pc:docMk/>
            <pc:sldMk cId="2036053102" sldId="267"/>
            <ac:spMk id="3" creationId="{86C340ED-8278-9149-E7CE-C5DEC8F13097}"/>
          </ac:spMkLst>
        </pc:spChg>
        <pc:spChg chg="mod or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4" creationId="{4413C030-74EA-9C8D-83A9-227C2BBF7A26}"/>
          </ac:spMkLst>
        </pc:spChg>
        <pc:spChg chg="mod or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5" creationId="{6B635077-C64B-D70E-A808-A503FAA47D26}"/>
          </ac:spMkLst>
        </pc:spChg>
        <pc:spChg chg="add mod">
          <ac:chgData name="Luis Carlos Garcia Arebalo" userId="aa7a0580-11c1-4bc4-bffe-e5d2c8f4d9cd" providerId="ADAL" clId="{A07D1D5F-8215-4272-8B27-7357371DE31A}" dt="2023-12-12T18:52:29.516" v="2736" actId="20577"/>
          <ac:spMkLst>
            <pc:docMk/>
            <pc:sldMk cId="2036053102" sldId="267"/>
            <ac:spMk id="11" creationId="{B31E0FE2-7389-51B5-27C5-EFDD31D1CFE9}"/>
          </ac:spMkLst>
        </pc:spChg>
        <pc:spChg chg="ad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14" creationId="{DBAF956B-591A-4461-BB3C-79AA176B099A}"/>
          </ac:spMkLst>
        </pc:spChg>
        <pc:spChg chg="ad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16" creationId="{E8895FAA-0D03-43F6-9594-A8733552E281}"/>
          </ac:spMkLst>
        </pc:spChg>
        <pc:spChg chg="add">
          <ac:chgData name="Luis Carlos Garcia Arebalo" userId="aa7a0580-11c1-4bc4-bffe-e5d2c8f4d9cd" providerId="ADAL" clId="{A07D1D5F-8215-4272-8B27-7357371DE31A}" dt="2023-12-12T18:50:03.288" v="2644" actId="26606"/>
          <ac:spMkLst>
            <pc:docMk/>
            <pc:sldMk cId="2036053102" sldId="267"/>
            <ac:spMk id="18" creationId="{918FB696-BC5E-43A4-9768-4BB5278BDC9A}"/>
          </ac:spMkLst>
        </pc:spChg>
        <pc:picChg chg="add mod">
          <ac:chgData name="Luis Carlos Garcia Arebalo" userId="aa7a0580-11c1-4bc4-bffe-e5d2c8f4d9cd" providerId="ADAL" clId="{A07D1D5F-8215-4272-8B27-7357371DE31A}" dt="2023-12-12T18:50:11.913" v="2649" actId="14100"/>
          <ac:picMkLst>
            <pc:docMk/>
            <pc:sldMk cId="2036053102" sldId="267"/>
            <ac:picMk id="6" creationId="{8A862F44-49A7-4DAD-5249-E1018CC706F4}"/>
          </ac:picMkLst>
        </pc:picChg>
        <pc:picChg chg="add mod">
          <ac:chgData name="Luis Carlos Garcia Arebalo" userId="aa7a0580-11c1-4bc4-bffe-e5d2c8f4d9cd" providerId="ADAL" clId="{A07D1D5F-8215-4272-8B27-7357371DE31A}" dt="2023-12-12T18:52:50.219" v="2737" actId="14100"/>
          <ac:picMkLst>
            <pc:docMk/>
            <pc:sldMk cId="2036053102" sldId="267"/>
            <ac:picMk id="7" creationId="{6AFE4501-0FAE-EA80-37E1-EBE656D03D2A}"/>
          </ac:picMkLst>
        </pc:pic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21:08.606" v="2878"/>
        <pc:sldMkLst>
          <pc:docMk/>
          <pc:sldMk cId="3510002329" sldId="268"/>
        </pc:sldMkLst>
        <pc:spChg chg="mo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2" creationId="{F081D060-5249-3FE3-C71E-DC068EA70B63}"/>
          </ac:spMkLst>
        </pc:spChg>
        <pc:spChg chg="del">
          <ac:chgData name="Luis Carlos Garcia Arebalo" userId="aa7a0580-11c1-4bc4-bffe-e5d2c8f4d9cd" providerId="ADAL" clId="{A07D1D5F-8215-4272-8B27-7357371DE31A}" dt="2023-12-12T19:02:50.679" v="2765"/>
          <ac:spMkLst>
            <pc:docMk/>
            <pc:sldMk cId="3510002329" sldId="268"/>
            <ac:spMk id="3" creationId="{5322E3B5-DD7E-F9F0-7E8D-A44FD0B0EA40}"/>
          </ac:spMkLst>
        </pc:spChg>
        <pc:spChg chg="mod or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4" creationId="{4BFB2697-EAFC-26DB-4E31-896724C5B7A9}"/>
          </ac:spMkLst>
        </pc:spChg>
        <pc:spChg chg="mo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5" creationId="{379946A8-09F0-D08E-B698-6FB20821570D}"/>
          </ac:spMkLst>
        </pc:spChg>
        <pc:spChg chg="ad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11" creationId="{4E78424C-6FD0-41F8-9CAA-5DC19C42359F}"/>
          </ac:spMkLst>
        </pc:spChg>
        <pc:spChg chg="ad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13" creationId="{DD136760-57DC-4301-8BEA-B71AD2D13905}"/>
          </ac:spMkLst>
        </pc:spChg>
        <pc:spChg chg="ad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15" creationId="{BDC58DEA-1307-4F44-AD47-E613D8B76A89}"/>
          </ac:spMkLst>
        </pc:spChg>
        <pc:spChg chg="add">
          <ac:chgData name="Luis Carlos Garcia Arebalo" userId="aa7a0580-11c1-4bc4-bffe-e5d2c8f4d9cd" providerId="ADAL" clId="{A07D1D5F-8215-4272-8B27-7357371DE31A}" dt="2023-12-12T19:02:55.603" v="2766" actId="26606"/>
          <ac:spMkLst>
            <pc:docMk/>
            <pc:sldMk cId="3510002329" sldId="268"/>
            <ac:spMk id="17" creationId="{C99B912D-1E4B-42AF-A2BE-CFEFEC916EE7}"/>
          </ac:spMkLst>
        </pc:spChg>
        <pc:graphicFrameChg chg="add mod ord modGraphic">
          <ac:chgData name="Luis Carlos Garcia Arebalo" userId="aa7a0580-11c1-4bc4-bffe-e5d2c8f4d9cd" providerId="ADAL" clId="{A07D1D5F-8215-4272-8B27-7357371DE31A}" dt="2023-12-12T19:03:22.980" v="2769" actId="14100"/>
          <ac:graphicFrameMkLst>
            <pc:docMk/>
            <pc:sldMk cId="3510002329" sldId="268"/>
            <ac:graphicFrameMk id="6" creationId="{5D0C7985-080E-7191-4C8E-0A389F16188E}"/>
          </ac:graphicFrameMkLst>
        </pc:graphicFrameChg>
      </pc:sldChg>
      <pc:sldChg chg="addSp delSp modSp new mod setBg modAnim setClrOvrMap">
        <pc:chgData name="Luis Carlos Garcia Arebalo" userId="aa7a0580-11c1-4bc4-bffe-e5d2c8f4d9cd" providerId="ADAL" clId="{A07D1D5F-8215-4272-8B27-7357371DE31A}" dt="2023-12-12T19:19:00.128" v="2874"/>
        <pc:sldMkLst>
          <pc:docMk/>
          <pc:sldMk cId="2852568263" sldId="269"/>
        </pc:sldMkLst>
        <pc:spChg chg="mod">
          <ac:chgData name="Luis Carlos Garcia Arebalo" userId="aa7a0580-11c1-4bc4-bffe-e5d2c8f4d9cd" providerId="ADAL" clId="{A07D1D5F-8215-4272-8B27-7357371DE31A}" dt="2023-12-12T19:05:04.257" v="2784" actId="14100"/>
          <ac:spMkLst>
            <pc:docMk/>
            <pc:sldMk cId="2852568263" sldId="269"/>
            <ac:spMk id="2" creationId="{85A9C966-D27C-5D09-F3E0-52B8AAEC62DF}"/>
          </ac:spMkLst>
        </pc:spChg>
        <pc:spChg chg="del">
          <ac:chgData name="Luis Carlos Garcia Arebalo" userId="aa7a0580-11c1-4bc4-bffe-e5d2c8f4d9cd" providerId="ADAL" clId="{A07D1D5F-8215-4272-8B27-7357371DE31A}" dt="2023-12-12T19:04:45.539" v="2782" actId="931"/>
          <ac:spMkLst>
            <pc:docMk/>
            <pc:sldMk cId="2852568263" sldId="269"/>
            <ac:spMk id="3" creationId="{8D98829F-4130-D331-61C2-758E49037473}"/>
          </ac:spMkLst>
        </pc:spChg>
        <pc:spChg chg="mod or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4" creationId="{93E2E204-CB4A-C318-E8EE-B1E4275F8717}"/>
          </ac:spMkLst>
        </pc:spChg>
        <pc:spChg chg="mo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5" creationId="{A49A4025-89AD-6FF5-2AA5-6323DF8BB2AB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16" creationId="{4AC0CD9D-7610-4620-93B4-798CCD9AB581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22" creationId="{DE4D62F9-188E-4530-84C2-24BDEE4BEB82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24" creationId="{757B325C-3E35-45CF-9D07-3BCB281F3B9C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26" creationId="{C24BEC42-AFF3-40D1-93A2-A27A42E1E23C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28" creationId="{608F427C-1EC9-4280-9367-F2B3AA063E82}"/>
          </ac:spMkLst>
        </pc:spChg>
        <pc:spChg chg="add">
          <ac:chgData name="Luis Carlos Garcia Arebalo" userId="aa7a0580-11c1-4bc4-bffe-e5d2c8f4d9cd" providerId="ADAL" clId="{A07D1D5F-8215-4272-8B27-7357371DE31A}" dt="2023-12-12T19:04:53.804" v="2783" actId="26606"/>
          <ac:spMkLst>
            <pc:docMk/>
            <pc:sldMk cId="2852568263" sldId="269"/>
            <ac:spMk id="30" creationId="{F98810A7-E114-447A-A7D6-69B27CFB5650}"/>
          </ac:spMkLst>
        </pc:spChg>
        <pc:picChg chg="add mod ord">
          <ac:chgData name="Luis Carlos Garcia Arebalo" userId="aa7a0580-11c1-4bc4-bffe-e5d2c8f4d9cd" providerId="ADAL" clId="{A07D1D5F-8215-4272-8B27-7357371DE31A}" dt="2023-12-12T19:04:53.804" v="2783" actId="26606"/>
          <ac:picMkLst>
            <pc:docMk/>
            <pc:sldMk cId="2852568263" sldId="269"/>
            <ac:picMk id="7" creationId="{F175EFCC-C311-8775-DB21-0BC6615C39A2}"/>
          </ac:picMkLst>
        </pc:picChg>
        <pc:picChg chg="add">
          <ac:chgData name="Luis Carlos Garcia Arebalo" userId="aa7a0580-11c1-4bc4-bffe-e5d2c8f4d9cd" providerId="ADAL" clId="{A07D1D5F-8215-4272-8B27-7357371DE31A}" dt="2023-12-12T19:04:53.804" v="2783" actId="26606"/>
          <ac:picMkLst>
            <pc:docMk/>
            <pc:sldMk cId="2852568263" sldId="269"/>
            <ac:picMk id="12" creationId="{41B68C77-138E-4BF7-A276-BD0C78A4219F}"/>
          </ac:picMkLst>
        </pc:picChg>
        <pc:picChg chg="add">
          <ac:chgData name="Luis Carlos Garcia Arebalo" userId="aa7a0580-11c1-4bc4-bffe-e5d2c8f4d9cd" providerId="ADAL" clId="{A07D1D5F-8215-4272-8B27-7357371DE31A}" dt="2023-12-12T19:04:53.804" v="2783" actId="26606"/>
          <ac:picMkLst>
            <pc:docMk/>
            <pc:sldMk cId="2852568263" sldId="269"/>
            <ac:picMk id="14" creationId="{7C268552-D473-46ED-B1B8-422042C4DEF1}"/>
          </ac:picMkLst>
        </pc:picChg>
        <pc:picChg chg="add">
          <ac:chgData name="Luis Carlos Garcia Arebalo" userId="aa7a0580-11c1-4bc4-bffe-e5d2c8f4d9cd" providerId="ADAL" clId="{A07D1D5F-8215-4272-8B27-7357371DE31A}" dt="2023-12-12T19:04:53.804" v="2783" actId="26606"/>
          <ac:picMkLst>
            <pc:docMk/>
            <pc:sldMk cId="2852568263" sldId="269"/>
            <ac:picMk id="18" creationId="{B9238B3E-24AA-439A-B527-6C5DF6D72145}"/>
          </ac:picMkLst>
        </pc:picChg>
        <pc:picChg chg="add">
          <ac:chgData name="Luis Carlos Garcia Arebalo" userId="aa7a0580-11c1-4bc4-bffe-e5d2c8f4d9cd" providerId="ADAL" clId="{A07D1D5F-8215-4272-8B27-7357371DE31A}" dt="2023-12-12T19:04:53.804" v="2783" actId="26606"/>
          <ac:picMkLst>
            <pc:docMk/>
            <pc:sldMk cId="2852568263" sldId="269"/>
            <ac:picMk id="20" creationId="{69F01145-BEA3-4CBF-AA21-10077B948CA8}"/>
          </ac:picMkLst>
        </pc:picChg>
      </pc:sldChg>
      <pc:sldChg chg="modSp new mod">
        <pc:chgData name="Luis Carlos Garcia Arebalo" userId="aa7a0580-11c1-4bc4-bffe-e5d2c8f4d9cd" providerId="ADAL" clId="{A07D1D5F-8215-4272-8B27-7357371DE31A}" dt="2023-12-12T19:21:52.992" v="2889" actId="20577"/>
        <pc:sldMkLst>
          <pc:docMk/>
          <pc:sldMk cId="3484010173" sldId="270"/>
        </pc:sldMkLst>
        <pc:spChg chg="mod">
          <ac:chgData name="Luis Carlos Garcia Arebalo" userId="aa7a0580-11c1-4bc4-bffe-e5d2c8f4d9cd" providerId="ADAL" clId="{A07D1D5F-8215-4272-8B27-7357371DE31A}" dt="2023-12-12T19:21:52.992" v="2889" actId="20577"/>
          <ac:spMkLst>
            <pc:docMk/>
            <pc:sldMk cId="3484010173" sldId="270"/>
            <ac:spMk id="2" creationId="{3A6F49BD-E372-EC9B-485D-140F736D46F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17.png"/><Relationship Id="rId6" Type="http://schemas.openxmlformats.org/officeDocument/2006/relationships/image" Target="../media/image12.svg"/><Relationship Id="rId5" Type="http://schemas.openxmlformats.org/officeDocument/2006/relationships/image" Target="../media/image18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C99087-E84B-4154-A487-C3DC53CD0B1E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0D24B65-DC3B-4618-BA03-DE6BCCE824A7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Cahier de charges</a:t>
          </a:r>
          <a:endParaRPr lang="en-US" dirty="0"/>
        </a:p>
      </dgm:t>
    </dgm:pt>
    <dgm:pt modelId="{AF35EF5A-8DDC-4A0E-9064-DC8BCA712929}" type="parTrans" cxnId="{C77E8204-08D4-4EEC-B758-425A36E288E3}">
      <dgm:prSet/>
      <dgm:spPr/>
      <dgm:t>
        <a:bodyPr/>
        <a:lstStyle/>
        <a:p>
          <a:endParaRPr lang="en-US"/>
        </a:p>
      </dgm:t>
    </dgm:pt>
    <dgm:pt modelId="{EFD105E2-0851-4EC5-B8EC-EEA4F5993DDB}" type="sibTrans" cxnId="{C77E8204-08D4-4EEC-B758-425A36E288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59FBCA-DC46-48B3-B98E-F4796BC72E18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Schéma bloc générale</a:t>
          </a:r>
          <a:endParaRPr lang="en-US" dirty="0"/>
        </a:p>
      </dgm:t>
    </dgm:pt>
    <dgm:pt modelId="{4DF1B367-6827-4348-9ACF-EA6DD200D905}" type="parTrans" cxnId="{726E4A25-71E4-4414-95AF-436E6D7EA3AB}">
      <dgm:prSet/>
      <dgm:spPr/>
      <dgm:t>
        <a:bodyPr/>
        <a:lstStyle/>
        <a:p>
          <a:endParaRPr lang="en-US"/>
        </a:p>
      </dgm:t>
    </dgm:pt>
    <dgm:pt modelId="{DFC3743A-F08B-4427-9A8B-409C93F610C2}" type="sibTrans" cxnId="{726E4A25-71E4-4414-95AF-436E6D7EA3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B5BC13-D74E-42ED-891C-276F70225497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Details de blocs</a:t>
          </a:r>
          <a:endParaRPr lang="en-US"/>
        </a:p>
      </dgm:t>
    </dgm:pt>
    <dgm:pt modelId="{4F7910C1-D91C-43B3-90B2-A34DEEFEC0A8}" type="parTrans" cxnId="{C3846DD7-CB23-46BE-9C65-9EFC24B18245}">
      <dgm:prSet/>
      <dgm:spPr/>
      <dgm:t>
        <a:bodyPr/>
        <a:lstStyle/>
        <a:p>
          <a:endParaRPr lang="en-US"/>
        </a:p>
      </dgm:t>
    </dgm:pt>
    <dgm:pt modelId="{9BD7869D-5F9F-4A88-8304-07D70A8A8A95}" type="sibTrans" cxnId="{C3846DD7-CB23-46BE-9C65-9EFC24B182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09C1A1-2DCC-425C-AA28-EA0BFAC9BCBC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Evaluations des couts</a:t>
          </a:r>
          <a:endParaRPr lang="en-US"/>
        </a:p>
      </dgm:t>
    </dgm:pt>
    <dgm:pt modelId="{B2D71895-D174-4D2E-BCED-808FCA5ACBE1}" type="parTrans" cxnId="{DAB214EC-941A-4833-A1E5-1F5739DB9CF4}">
      <dgm:prSet/>
      <dgm:spPr/>
      <dgm:t>
        <a:bodyPr/>
        <a:lstStyle/>
        <a:p>
          <a:endParaRPr lang="en-US"/>
        </a:p>
      </dgm:t>
    </dgm:pt>
    <dgm:pt modelId="{098BA5F6-3878-4774-B9B6-58CE1F9230D3}" type="sibTrans" cxnId="{DAB214EC-941A-4833-A1E5-1F5739DB9C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FCBE9D-1877-4BBA-B2F2-6A087CEE9A6B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dirty="0"/>
            <a:t>Jalons</a:t>
          </a:r>
        </a:p>
      </dgm:t>
    </dgm:pt>
    <dgm:pt modelId="{77A9B263-B539-45C4-893A-4577203A557E}" type="parTrans" cxnId="{A13E91BB-106B-4E14-B396-6799AFE1D45E}">
      <dgm:prSet/>
      <dgm:spPr/>
      <dgm:t>
        <a:bodyPr/>
        <a:lstStyle/>
        <a:p>
          <a:endParaRPr lang="fr-CH"/>
        </a:p>
      </dgm:t>
    </dgm:pt>
    <dgm:pt modelId="{1EB449F8-B47D-4F1A-BA9B-B56A89789269}" type="sibTrans" cxnId="{A13E91BB-106B-4E14-B396-6799AFE1D45E}">
      <dgm:prSet/>
      <dgm:spPr/>
      <dgm:t>
        <a:bodyPr/>
        <a:lstStyle/>
        <a:p>
          <a:pPr>
            <a:lnSpc>
              <a:spcPct val="100000"/>
            </a:lnSpc>
          </a:pPr>
          <a:endParaRPr lang="fr-CH"/>
        </a:p>
      </dgm:t>
    </dgm:pt>
    <dgm:pt modelId="{8A422A90-08E8-4386-A606-2EE51FBBDFF7}" type="pres">
      <dgm:prSet presAssocID="{11C99087-E84B-4154-A487-C3DC53CD0B1E}" presName="root" presStyleCnt="0">
        <dgm:presLayoutVars>
          <dgm:dir/>
          <dgm:resizeHandles val="exact"/>
        </dgm:presLayoutVars>
      </dgm:prSet>
      <dgm:spPr/>
    </dgm:pt>
    <dgm:pt modelId="{131431A3-63BC-4924-B724-851B038B9358}" type="pres">
      <dgm:prSet presAssocID="{11C99087-E84B-4154-A487-C3DC53CD0B1E}" presName="container" presStyleCnt="0">
        <dgm:presLayoutVars>
          <dgm:dir/>
          <dgm:resizeHandles val="exact"/>
        </dgm:presLayoutVars>
      </dgm:prSet>
      <dgm:spPr/>
    </dgm:pt>
    <dgm:pt modelId="{C70D1B88-A04C-4ED7-B454-94F873A0FF71}" type="pres">
      <dgm:prSet presAssocID="{A0D24B65-DC3B-4618-BA03-DE6BCCE824A7}" presName="compNode" presStyleCnt="0"/>
      <dgm:spPr/>
    </dgm:pt>
    <dgm:pt modelId="{473F9EAD-3F31-41F1-A0D0-C6F2EBAEAEDF}" type="pres">
      <dgm:prSet presAssocID="{A0D24B65-DC3B-4618-BA03-DE6BCCE824A7}" presName="iconBgRect" presStyleLbl="bgShp" presStyleIdx="0" presStyleCnt="5"/>
      <dgm:spPr/>
    </dgm:pt>
    <dgm:pt modelId="{86A09100-25F1-4DF3-985F-A3A5C187EE8F}" type="pres">
      <dgm:prSet presAssocID="{A0D24B65-DC3B-4618-BA03-DE6BCCE824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14D78E8D-BADD-41CD-B3D2-C3045EE40978}" type="pres">
      <dgm:prSet presAssocID="{A0D24B65-DC3B-4618-BA03-DE6BCCE824A7}" presName="spaceRect" presStyleCnt="0"/>
      <dgm:spPr/>
    </dgm:pt>
    <dgm:pt modelId="{D624CB7C-AC63-4337-A271-F55AFC9DD609}" type="pres">
      <dgm:prSet presAssocID="{A0D24B65-DC3B-4618-BA03-DE6BCCE824A7}" presName="textRect" presStyleLbl="revTx" presStyleIdx="0" presStyleCnt="5">
        <dgm:presLayoutVars>
          <dgm:chMax val="1"/>
          <dgm:chPref val="1"/>
        </dgm:presLayoutVars>
      </dgm:prSet>
      <dgm:spPr/>
    </dgm:pt>
    <dgm:pt modelId="{4357B597-DA5F-4CFE-AA1E-8C9F5198203C}" type="pres">
      <dgm:prSet presAssocID="{EFD105E2-0851-4EC5-B8EC-EEA4F5993DDB}" presName="sibTrans" presStyleLbl="sibTrans2D1" presStyleIdx="0" presStyleCnt="0"/>
      <dgm:spPr/>
    </dgm:pt>
    <dgm:pt modelId="{8C2BE3DA-0B66-474C-BD2A-4C519970D43A}" type="pres">
      <dgm:prSet presAssocID="{3D59FBCA-DC46-48B3-B98E-F4796BC72E18}" presName="compNode" presStyleCnt="0"/>
      <dgm:spPr/>
    </dgm:pt>
    <dgm:pt modelId="{4E015338-CFFA-4E59-BD9D-8E96C19FF7CF}" type="pres">
      <dgm:prSet presAssocID="{3D59FBCA-DC46-48B3-B98E-F4796BC72E18}" presName="iconBgRect" presStyleLbl="bgShp" presStyleIdx="1" presStyleCnt="5"/>
      <dgm:spPr/>
    </dgm:pt>
    <dgm:pt modelId="{4B322050-B408-4FC7-AF81-95E2E45916B1}" type="pres">
      <dgm:prSet presAssocID="{3D59FBCA-DC46-48B3-B98E-F4796BC72E1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1E17CC-61EF-47AF-98B2-EB136E582304}" type="pres">
      <dgm:prSet presAssocID="{3D59FBCA-DC46-48B3-B98E-F4796BC72E18}" presName="spaceRect" presStyleCnt="0"/>
      <dgm:spPr/>
    </dgm:pt>
    <dgm:pt modelId="{62CAF9D2-DC88-4050-82DB-F01AD47C980D}" type="pres">
      <dgm:prSet presAssocID="{3D59FBCA-DC46-48B3-B98E-F4796BC72E18}" presName="textRect" presStyleLbl="revTx" presStyleIdx="1" presStyleCnt="5">
        <dgm:presLayoutVars>
          <dgm:chMax val="1"/>
          <dgm:chPref val="1"/>
        </dgm:presLayoutVars>
      </dgm:prSet>
      <dgm:spPr/>
    </dgm:pt>
    <dgm:pt modelId="{C8979680-5188-41C2-8F24-81B9ADAE6A70}" type="pres">
      <dgm:prSet presAssocID="{DFC3743A-F08B-4427-9A8B-409C93F610C2}" presName="sibTrans" presStyleLbl="sibTrans2D1" presStyleIdx="0" presStyleCnt="0"/>
      <dgm:spPr/>
    </dgm:pt>
    <dgm:pt modelId="{44603861-2663-452F-B2F3-4287A2EBB412}" type="pres">
      <dgm:prSet presAssocID="{80B5BC13-D74E-42ED-891C-276F70225497}" presName="compNode" presStyleCnt="0"/>
      <dgm:spPr/>
    </dgm:pt>
    <dgm:pt modelId="{2E645727-71A1-4DC8-AEA4-AAFC37F32E70}" type="pres">
      <dgm:prSet presAssocID="{80B5BC13-D74E-42ED-891C-276F70225497}" presName="iconBgRect" presStyleLbl="bgShp" presStyleIdx="2" presStyleCnt="5"/>
      <dgm:spPr/>
    </dgm:pt>
    <dgm:pt modelId="{C6D9527E-E83D-4E32-8775-58EFCD18FD8C}" type="pres">
      <dgm:prSet presAssocID="{80B5BC13-D74E-42ED-891C-276F702254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09C0CD8F-8681-42C8-9387-CC2A7235AFF7}" type="pres">
      <dgm:prSet presAssocID="{80B5BC13-D74E-42ED-891C-276F70225497}" presName="spaceRect" presStyleCnt="0"/>
      <dgm:spPr/>
    </dgm:pt>
    <dgm:pt modelId="{B1AAE142-F347-4107-9A68-BF451442F86A}" type="pres">
      <dgm:prSet presAssocID="{80B5BC13-D74E-42ED-891C-276F70225497}" presName="textRect" presStyleLbl="revTx" presStyleIdx="2" presStyleCnt="5">
        <dgm:presLayoutVars>
          <dgm:chMax val="1"/>
          <dgm:chPref val="1"/>
        </dgm:presLayoutVars>
      </dgm:prSet>
      <dgm:spPr/>
    </dgm:pt>
    <dgm:pt modelId="{8E317E23-0ABB-481D-AD14-E75EF7E1279E}" type="pres">
      <dgm:prSet presAssocID="{9BD7869D-5F9F-4A88-8304-07D70A8A8A95}" presName="sibTrans" presStyleLbl="sibTrans2D1" presStyleIdx="0" presStyleCnt="0"/>
      <dgm:spPr/>
    </dgm:pt>
    <dgm:pt modelId="{8BFC7C7F-5ABF-4007-B167-4E403CB7DE1A}" type="pres">
      <dgm:prSet presAssocID="{A509C1A1-2DCC-425C-AA28-EA0BFAC9BCBC}" presName="compNode" presStyleCnt="0"/>
      <dgm:spPr/>
    </dgm:pt>
    <dgm:pt modelId="{4BC97E2C-B592-4E5F-BCF6-E9DA17ECA6C6}" type="pres">
      <dgm:prSet presAssocID="{A509C1A1-2DCC-425C-AA28-EA0BFAC9BCBC}" presName="iconBgRect" presStyleLbl="bgShp" presStyleIdx="3" presStyleCnt="5"/>
      <dgm:spPr/>
    </dgm:pt>
    <dgm:pt modelId="{C56F9B8E-575E-47B0-8CA4-3C2B56956A76}" type="pres">
      <dgm:prSet presAssocID="{A509C1A1-2DCC-425C-AA28-EA0BFAC9BC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e de contrôle"/>
        </a:ext>
      </dgm:extLst>
    </dgm:pt>
    <dgm:pt modelId="{7950F5AF-16B4-4D76-B273-9D0E19B14671}" type="pres">
      <dgm:prSet presAssocID="{A509C1A1-2DCC-425C-AA28-EA0BFAC9BCBC}" presName="spaceRect" presStyleCnt="0"/>
      <dgm:spPr/>
    </dgm:pt>
    <dgm:pt modelId="{313A385B-7CD1-4079-9EC5-B7C90E2BC560}" type="pres">
      <dgm:prSet presAssocID="{A509C1A1-2DCC-425C-AA28-EA0BFAC9BCBC}" presName="textRect" presStyleLbl="revTx" presStyleIdx="3" presStyleCnt="5">
        <dgm:presLayoutVars>
          <dgm:chMax val="1"/>
          <dgm:chPref val="1"/>
        </dgm:presLayoutVars>
      </dgm:prSet>
      <dgm:spPr/>
    </dgm:pt>
    <dgm:pt modelId="{88A0252F-1F21-44C8-9E00-A815EC6F5827}" type="pres">
      <dgm:prSet presAssocID="{098BA5F6-3878-4774-B9B6-58CE1F9230D3}" presName="sibTrans" presStyleLbl="sibTrans2D1" presStyleIdx="0" presStyleCnt="0"/>
      <dgm:spPr/>
    </dgm:pt>
    <dgm:pt modelId="{DB98D8D4-817F-4491-82DA-E6CF53949452}" type="pres">
      <dgm:prSet presAssocID="{13FCBE9D-1877-4BBA-B2F2-6A087CEE9A6B}" presName="compNode" presStyleCnt="0"/>
      <dgm:spPr/>
    </dgm:pt>
    <dgm:pt modelId="{D83AA4C8-7873-40B2-8548-01B4F14B85C8}" type="pres">
      <dgm:prSet presAssocID="{13FCBE9D-1877-4BBA-B2F2-6A087CEE9A6B}" presName="iconBgRect" presStyleLbl="bgShp" presStyleIdx="4" presStyleCnt="5"/>
      <dgm:spPr/>
    </dgm:pt>
    <dgm:pt modelId="{52A66277-1B55-4465-B608-68CC4510D488}" type="pres">
      <dgm:prSet presAssocID="{13FCBE9D-1877-4BBA-B2F2-6A087CEE9A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977EF7B-69F0-4612-927B-03DE1A711D30}" type="pres">
      <dgm:prSet presAssocID="{13FCBE9D-1877-4BBA-B2F2-6A087CEE9A6B}" presName="spaceRect" presStyleCnt="0"/>
      <dgm:spPr/>
    </dgm:pt>
    <dgm:pt modelId="{222FA065-E600-4325-B9EC-68DFA6D61ED2}" type="pres">
      <dgm:prSet presAssocID="{13FCBE9D-1877-4BBA-B2F2-6A087CEE9A6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7E8204-08D4-4EEC-B758-425A36E288E3}" srcId="{11C99087-E84B-4154-A487-C3DC53CD0B1E}" destId="{A0D24B65-DC3B-4618-BA03-DE6BCCE824A7}" srcOrd="0" destOrd="0" parTransId="{AF35EF5A-8DDC-4A0E-9064-DC8BCA712929}" sibTransId="{EFD105E2-0851-4EC5-B8EC-EEA4F5993DDB}"/>
    <dgm:cxn modelId="{D8218806-471F-486F-8972-8743EA4D90DA}" type="presOf" srcId="{80B5BC13-D74E-42ED-891C-276F70225497}" destId="{B1AAE142-F347-4107-9A68-BF451442F86A}" srcOrd="0" destOrd="0" presId="urn:microsoft.com/office/officeart/2018/2/layout/IconCircleList"/>
    <dgm:cxn modelId="{B3825B22-238B-49A9-9911-E938AF76F46B}" type="presOf" srcId="{A0D24B65-DC3B-4618-BA03-DE6BCCE824A7}" destId="{D624CB7C-AC63-4337-A271-F55AFC9DD609}" srcOrd="0" destOrd="0" presId="urn:microsoft.com/office/officeart/2018/2/layout/IconCircleList"/>
    <dgm:cxn modelId="{69EE3F23-5F56-44E5-B44E-D03842FAEF7B}" type="presOf" srcId="{11C99087-E84B-4154-A487-C3DC53CD0B1E}" destId="{8A422A90-08E8-4386-A606-2EE51FBBDFF7}" srcOrd="0" destOrd="0" presId="urn:microsoft.com/office/officeart/2018/2/layout/IconCircleList"/>
    <dgm:cxn modelId="{726E4A25-71E4-4414-95AF-436E6D7EA3AB}" srcId="{11C99087-E84B-4154-A487-C3DC53CD0B1E}" destId="{3D59FBCA-DC46-48B3-B98E-F4796BC72E18}" srcOrd="1" destOrd="0" parTransId="{4DF1B367-6827-4348-9ACF-EA6DD200D905}" sibTransId="{DFC3743A-F08B-4427-9A8B-409C93F610C2}"/>
    <dgm:cxn modelId="{9E75655E-56D7-41F0-9FE4-50D618D526B0}" type="presOf" srcId="{DFC3743A-F08B-4427-9A8B-409C93F610C2}" destId="{C8979680-5188-41C2-8F24-81B9ADAE6A70}" srcOrd="0" destOrd="0" presId="urn:microsoft.com/office/officeart/2018/2/layout/IconCircleList"/>
    <dgm:cxn modelId="{B1724066-7B92-4AD8-969D-E2AC802E60C9}" type="presOf" srcId="{EFD105E2-0851-4EC5-B8EC-EEA4F5993DDB}" destId="{4357B597-DA5F-4CFE-AA1E-8C9F5198203C}" srcOrd="0" destOrd="0" presId="urn:microsoft.com/office/officeart/2018/2/layout/IconCircleList"/>
    <dgm:cxn modelId="{F28CC34D-1AB1-4D47-B93D-3D890E7090D6}" type="presOf" srcId="{3D59FBCA-DC46-48B3-B98E-F4796BC72E18}" destId="{62CAF9D2-DC88-4050-82DB-F01AD47C980D}" srcOrd="0" destOrd="0" presId="urn:microsoft.com/office/officeart/2018/2/layout/IconCircleList"/>
    <dgm:cxn modelId="{ECCC4552-70B6-4763-B8A6-052C5C30D40B}" type="presOf" srcId="{A509C1A1-2DCC-425C-AA28-EA0BFAC9BCBC}" destId="{313A385B-7CD1-4079-9EC5-B7C90E2BC560}" srcOrd="0" destOrd="0" presId="urn:microsoft.com/office/officeart/2018/2/layout/IconCircleList"/>
    <dgm:cxn modelId="{E78DD077-EC86-44CB-9ED1-197B4B8D5A7D}" type="presOf" srcId="{9BD7869D-5F9F-4A88-8304-07D70A8A8A95}" destId="{8E317E23-0ABB-481D-AD14-E75EF7E1279E}" srcOrd="0" destOrd="0" presId="urn:microsoft.com/office/officeart/2018/2/layout/IconCircleList"/>
    <dgm:cxn modelId="{CFDCCC59-9C5A-451D-947B-7F90C66957F3}" type="presOf" srcId="{098BA5F6-3878-4774-B9B6-58CE1F9230D3}" destId="{88A0252F-1F21-44C8-9E00-A815EC6F5827}" srcOrd="0" destOrd="0" presId="urn:microsoft.com/office/officeart/2018/2/layout/IconCircleList"/>
    <dgm:cxn modelId="{A13E91BB-106B-4E14-B396-6799AFE1D45E}" srcId="{11C99087-E84B-4154-A487-C3DC53CD0B1E}" destId="{13FCBE9D-1877-4BBA-B2F2-6A087CEE9A6B}" srcOrd="4" destOrd="0" parTransId="{77A9B263-B539-45C4-893A-4577203A557E}" sibTransId="{1EB449F8-B47D-4F1A-BA9B-B56A89789269}"/>
    <dgm:cxn modelId="{71D71EC2-0513-475C-801E-EC86DBC9BDCA}" type="presOf" srcId="{13FCBE9D-1877-4BBA-B2F2-6A087CEE9A6B}" destId="{222FA065-E600-4325-B9EC-68DFA6D61ED2}" srcOrd="0" destOrd="0" presId="urn:microsoft.com/office/officeart/2018/2/layout/IconCircleList"/>
    <dgm:cxn modelId="{C3846DD7-CB23-46BE-9C65-9EFC24B18245}" srcId="{11C99087-E84B-4154-A487-C3DC53CD0B1E}" destId="{80B5BC13-D74E-42ED-891C-276F70225497}" srcOrd="2" destOrd="0" parTransId="{4F7910C1-D91C-43B3-90B2-A34DEEFEC0A8}" sibTransId="{9BD7869D-5F9F-4A88-8304-07D70A8A8A95}"/>
    <dgm:cxn modelId="{DAB214EC-941A-4833-A1E5-1F5739DB9CF4}" srcId="{11C99087-E84B-4154-A487-C3DC53CD0B1E}" destId="{A509C1A1-2DCC-425C-AA28-EA0BFAC9BCBC}" srcOrd="3" destOrd="0" parTransId="{B2D71895-D174-4D2E-BCED-808FCA5ACBE1}" sibTransId="{098BA5F6-3878-4774-B9B6-58CE1F9230D3}"/>
    <dgm:cxn modelId="{39259F0E-0E64-4E15-9A43-5CCDC9DEE95F}" type="presParOf" srcId="{8A422A90-08E8-4386-A606-2EE51FBBDFF7}" destId="{131431A3-63BC-4924-B724-851B038B9358}" srcOrd="0" destOrd="0" presId="urn:microsoft.com/office/officeart/2018/2/layout/IconCircleList"/>
    <dgm:cxn modelId="{625A2AAC-0F61-4577-A335-169869C1E3C8}" type="presParOf" srcId="{131431A3-63BC-4924-B724-851B038B9358}" destId="{C70D1B88-A04C-4ED7-B454-94F873A0FF71}" srcOrd="0" destOrd="0" presId="urn:microsoft.com/office/officeart/2018/2/layout/IconCircleList"/>
    <dgm:cxn modelId="{EC32FE93-34D0-4F8C-9913-F9BE0768B490}" type="presParOf" srcId="{C70D1B88-A04C-4ED7-B454-94F873A0FF71}" destId="{473F9EAD-3F31-41F1-A0D0-C6F2EBAEAEDF}" srcOrd="0" destOrd="0" presId="urn:microsoft.com/office/officeart/2018/2/layout/IconCircleList"/>
    <dgm:cxn modelId="{2654401D-2F77-4AB2-BE36-5431B5DB7CBF}" type="presParOf" srcId="{C70D1B88-A04C-4ED7-B454-94F873A0FF71}" destId="{86A09100-25F1-4DF3-985F-A3A5C187EE8F}" srcOrd="1" destOrd="0" presId="urn:microsoft.com/office/officeart/2018/2/layout/IconCircleList"/>
    <dgm:cxn modelId="{27217D94-7433-4CFE-8941-6514A2BE5A1D}" type="presParOf" srcId="{C70D1B88-A04C-4ED7-B454-94F873A0FF71}" destId="{14D78E8D-BADD-41CD-B3D2-C3045EE40978}" srcOrd="2" destOrd="0" presId="urn:microsoft.com/office/officeart/2018/2/layout/IconCircleList"/>
    <dgm:cxn modelId="{96D31801-8376-40EF-B6F7-0B9C7D1F88AB}" type="presParOf" srcId="{C70D1B88-A04C-4ED7-B454-94F873A0FF71}" destId="{D624CB7C-AC63-4337-A271-F55AFC9DD609}" srcOrd="3" destOrd="0" presId="urn:microsoft.com/office/officeart/2018/2/layout/IconCircleList"/>
    <dgm:cxn modelId="{CBD2B668-BFBC-42A4-B36F-723065675051}" type="presParOf" srcId="{131431A3-63BC-4924-B724-851B038B9358}" destId="{4357B597-DA5F-4CFE-AA1E-8C9F5198203C}" srcOrd="1" destOrd="0" presId="urn:microsoft.com/office/officeart/2018/2/layout/IconCircleList"/>
    <dgm:cxn modelId="{87BDE014-A2EA-4BA2-8661-51F0A90B8D4E}" type="presParOf" srcId="{131431A3-63BC-4924-B724-851B038B9358}" destId="{8C2BE3DA-0B66-474C-BD2A-4C519970D43A}" srcOrd="2" destOrd="0" presId="urn:microsoft.com/office/officeart/2018/2/layout/IconCircleList"/>
    <dgm:cxn modelId="{15230D91-2451-437E-A2EA-CB0257906057}" type="presParOf" srcId="{8C2BE3DA-0B66-474C-BD2A-4C519970D43A}" destId="{4E015338-CFFA-4E59-BD9D-8E96C19FF7CF}" srcOrd="0" destOrd="0" presId="urn:microsoft.com/office/officeart/2018/2/layout/IconCircleList"/>
    <dgm:cxn modelId="{8FBCB547-77E6-48AA-94BD-442F780CBA62}" type="presParOf" srcId="{8C2BE3DA-0B66-474C-BD2A-4C519970D43A}" destId="{4B322050-B408-4FC7-AF81-95E2E45916B1}" srcOrd="1" destOrd="0" presId="urn:microsoft.com/office/officeart/2018/2/layout/IconCircleList"/>
    <dgm:cxn modelId="{CA957E89-A7EE-4BFB-B6A6-979B8370A298}" type="presParOf" srcId="{8C2BE3DA-0B66-474C-BD2A-4C519970D43A}" destId="{791E17CC-61EF-47AF-98B2-EB136E582304}" srcOrd="2" destOrd="0" presId="urn:microsoft.com/office/officeart/2018/2/layout/IconCircleList"/>
    <dgm:cxn modelId="{19B5A13F-5076-4A99-8639-9157D965DF8B}" type="presParOf" srcId="{8C2BE3DA-0B66-474C-BD2A-4C519970D43A}" destId="{62CAF9D2-DC88-4050-82DB-F01AD47C980D}" srcOrd="3" destOrd="0" presId="urn:microsoft.com/office/officeart/2018/2/layout/IconCircleList"/>
    <dgm:cxn modelId="{BB9A2294-361D-450F-8B33-C07B3C148FEA}" type="presParOf" srcId="{131431A3-63BC-4924-B724-851B038B9358}" destId="{C8979680-5188-41C2-8F24-81B9ADAE6A70}" srcOrd="3" destOrd="0" presId="urn:microsoft.com/office/officeart/2018/2/layout/IconCircleList"/>
    <dgm:cxn modelId="{0CCB1AFB-D664-4243-A736-F9EC719B3171}" type="presParOf" srcId="{131431A3-63BC-4924-B724-851B038B9358}" destId="{44603861-2663-452F-B2F3-4287A2EBB412}" srcOrd="4" destOrd="0" presId="urn:microsoft.com/office/officeart/2018/2/layout/IconCircleList"/>
    <dgm:cxn modelId="{CB356939-925A-4644-9F73-5A469EB9BEA9}" type="presParOf" srcId="{44603861-2663-452F-B2F3-4287A2EBB412}" destId="{2E645727-71A1-4DC8-AEA4-AAFC37F32E70}" srcOrd="0" destOrd="0" presId="urn:microsoft.com/office/officeart/2018/2/layout/IconCircleList"/>
    <dgm:cxn modelId="{CC808245-ED83-46FB-98CF-E3B55E28A63C}" type="presParOf" srcId="{44603861-2663-452F-B2F3-4287A2EBB412}" destId="{C6D9527E-E83D-4E32-8775-58EFCD18FD8C}" srcOrd="1" destOrd="0" presId="urn:microsoft.com/office/officeart/2018/2/layout/IconCircleList"/>
    <dgm:cxn modelId="{423E24B2-B5B5-40D8-9399-693616F399F1}" type="presParOf" srcId="{44603861-2663-452F-B2F3-4287A2EBB412}" destId="{09C0CD8F-8681-42C8-9387-CC2A7235AFF7}" srcOrd="2" destOrd="0" presId="urn:microsoft.com/office/officeart/2018/2/layout/IconCircleList"/>
    <dgm:cxn modelId="{828E1449-A61D-469E-927C-A82CACCDB1B4}" type="presParOf" srcId="{44603861-2663-452F-B2F3-4287A2EBB412}" destId="{B1AAE142-F347-4107-9A68-BF451442F86A}" srcOrd="3" destOrd="0" presId="urn:microsoft.com/office/officeart/2018/2/layout/IconCircleList"/>
    <dgm:cxn modelId="{B6D19BCD-F367-46A3-AACC-91D6D30129A0}" type="presParOf" srcId="{131431A3-63BC-4924-B724-851B038B9358}" destId="{8E317E23-0ABB-481D-AD14-E75EF7E1279E}" srcOrd="5" destOrd="0" presId="urn:microsoft.com/office/officeart/2018/2/layout/IconCircleList"/>
    <dgm:cxn modelId="{3A1EE314-661E-449A-9C7E-6B50A57DF0CD}" type="presParOf" srcId="{131431A3-63BC-4924-B724-851B038B9358}" destId="{8BFC7C7F-5ABF-4007-B167-4E403CB7DE1A}" srcOrd="6" destOrd="0" presId="urn:microsoft.com/office/officeart/2018/2/layout/IconCircleList"/>
    <dgm:cxn modelId="{E69E4085-2FB5-431A-8A17-ED4F7CFEBCD4}" type="presParOf" srcId="{8BFC7C7F-5ABF-4007-B167-4E403CB7DE1A}" destId="{4BC97E2C-B592-4E5F-BCF6-E9DA17ECA6C6}" srcOrd="0" destOrd="0" presId="urn:microsoft.com/office/officeart/2018/2/layout/IconCircleList"/>
    <dgm:cxn modelId="{3C541E94-B82C-4E67-A06D-A097166D5BD8}" type="presParOf" srcId="{8BFC7C7F-5ABF-4007-B167-4E403CB7DE1A}" destId="{C56F9B8E-575E-47B0-8CA4-3C2B56956A76}" srcOrd="1" destOrd="0" presId="urn:microsoft.com/office/officeart/2018/2/layout/IconCircleList"/>
    <dgm:cxn modelId="{29B8F2D9-835C-412B-B984-2A1089A25E14}" type="presParOf" srcId="{8BFC7C7F-5ABF-4007-B167-4E403CB7DE1A}" destId="{7950F5AF-16B4-4D76-B273-9D0E19B14671}" srcOrd="2" destOrd="0" presId="urn:microsoft.com/office/officeart/2018/2/layout/IconCircleList"/>
    <dgm:cxn modelId="{5F37C56B-29FF-4A6B-9DE3-05487B387CCE}" type="presParOf" srcId="{8BFC7C7F-5ABF-4007-B167-4E403CB7DE1A}" destId="{313A385B-7CD1-4079-9EC5-B7C90E2BC560}" srcOrd="3" destOrd="0" presId="urn:microsoft.com/office/officeart/2018/2/layout/IconCircleList"/>
    <dgm:cxn modelId="{69ADF8A7-4A25-4C3C-883F-BD33960DF791}" type="presParOf" srcId="{131431A3-63BC-4924-B724-851B038B9358}" destId="{88A0252F-1F21-44C8-9E00-A815EC6F5827}" srcOrd="7" destOrd="0" presId="urn:microsoft.com/office/officeart/2018/2/layout/IconCircleList"/>
    <dgm:cxn modelId="{C96C73B9-C4E6-4756-8580-47489F02C5DA}" type="presParOf" srcId="{131431A3-63BC-4924-B724-851B038B9358}" destId="{DB98D8D4-817F-4491-82DA-E6CF53949452}" srcOrd="8" destOrd="0" presId="urn:microsoft.com/office/officeart/2018/2/layout/IconCircleList"/>
    <dgm:cxn modelId="{D58B2344-4468-401F-98A9-F5A53C93A93B}" type="presParOf" srcId="{DB98D8D4-817F-4491-82DA-E6CF53949452}" destId="{D83AA4C8-7873-40B2-8548-01B4F14B85C8}" srcOrd="0" destOrd="0" presId="urn:microsoft.com/office/officeart/2018/2/layout/IconCircleList"/>
    <dgm:cxn modelId="{3C4B6531-25C3-4D8B-8228-A65285082CA3}" type="presParOf" srcId="{DB98D8D4-817F-4491-82DA-E6CF53949452}" destId="{52A66277-1B55-4465-B608-68CC4510D488}" srcOrd="1" destOrd="0" presId="urn:microsoft.com/office/officeart/2018/2/layout/IconCircleList"/>
    <dgm:cxn modelId="{E2A037F3-7C23-4349-A2B9-F96A1616D881}" type="presParOf" srcId="{DB98D8D4-817F-4491-82DA-E6CF53949452}" destId="{F977EF7B-69F0-4612-927B-03DE1A711D30}" srcOrd="2" destOrd="0" presId="urn:microsoft.com/office/officeart/2018/2/layout/IconCircleList"/>
    <dgm:cxn modelId="{9B09F3A1-B8A7-42AF-8D92-0017B97510D9}" type="presParOf" srcId="{DB98D8D4-817F-4491-82DA-E6CF53949452}" destId="{222FA065-E600-4325-B9EC-68DFA6D61ED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F9EAD-3F31-41F1-A0D0-C6F2EBAEAEDF}">
      <dsp:nvSpPr>
        <dsp:cNvPr id="0" name=""/>
        <dsp:cNvSpPr/>
      </dsp:nvSpPr>
      <dsp:spPr>
        <a:xfrm>
          <a:off x="195832" y="502237"/>
          <a:ext cx="910537" cy="91053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09100-25F1-4DF3-985F-A3A5C187EE8F}">
      <dsp:nvSpPr>
        <dsp:cNvPr id="0" name=""/>
        <dsp:cNvSpPr/>
      </dsp:nvSpPr>
      <dsp:spPr>
        <a:xfrm>
          <a:off x="387045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4CB7C-AC63-4337-A271-F55AFC9DD609}">
      <dsp:nvSpPr>
        <dsp:cNvPr id="0" name=""/>
        <dsp:cNvSpPr/>
      </dsp:nvSpPr>
      <dsp:spPr>
        <a:xfrm>
          <a:off x="1301485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Cahier de charges</a:t>
          </a:r>
          <a:endParaRPr lang="en-US" sz="2400" kern="1200" dirty="0"/>
        </a:p>
      </dsp:txBody>
      <dsp:txXfrm>
        <a:off x="1301485" y="502237"/>
        <a:ext cx="2146268" cy="910537"/>
      </dsp:txXfrm>
    </dsp:sp>
    <dsp:sp modelId="{4E015338-CFFA-4E59-BD9D-8E96C19FF7CF}">
      <dsp:nvSpPr>
        <dsp:cNvPr id="0" name=""/>
        <dsp:cNvSpPr/>
      </dsp:nvSpPr>
      <dsp:spPr>
        <a:xfrm>
          <a:off x="3821724" y="502237"/>
          <a:ext cx="910537" cy="91053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22050-B408-4FC7-AF81-95E2E45916B1}">
      <dsp:nvSpPr>
        <dsp:cNvPr id="0" name=""/>
        <dsp:cNvSpPr/>
      </dsp:nvSpPr>
      <dsp:spPr>
        <a:xfrm>
          <a:off x="4012937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AF9D2-DC88-4050-82DB-F01AD47C980D}">
      <dsp:nvSpPr>
        <dsp:cNvPr id="0" name=""/>
        <dsp:cNvSpPr/>
      </dsp:nvSpPr>
      <dsp:spPr>
        <a:xfrm>
          <a:off x="4927377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Schéma bloc générale</a:t>
          </a:r>
          <a:endParaRPr lang="en-US" sz="2400" kern="1200" dirty="0"/>
        </a:p>
      </dsp:txBody>
      <dsp:txXfrm>
        <a:off x="4927377" y="502237"/>
        <a:ext cx="2146268" cy="910537"/>
      </dsp:txXfrm>
    </dsp:sp>
    <dsp:sp modelId="{2E645727-71A1-4DC8-AEA4-AAFC37F32E70}">
      <dsp:nvSpPr>
        <dsp:cNvPr id="0" name=""/>
        <dsp:cNvSpPr/>
      </dsp:nvSpPr>
      <dsp:spPr>
        <a:xfrm>
          <a:off x="7447616" y="502237"/>
          <a:ext cx="910537" cy="91053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9527E-E83D-4E32-8775-58EFCD18FD8C}">
      <dsp:nvSpPr>
        <dsp:cNvPr id="0" name=""/>
        <dsp:cNvSpPr/>
      </dsp:nvSpPr>
      <dsp:spPr>
        <a:xfrm>
          <a:off x="7638829" y="693449"/>
          <a:ext cx="528112" cy="528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AE142-F347-4107-9A68-BF451442F86A}">
      <dsp:nvSpPr>
        <dsp:cNvPr id="0" name=""/>
        <dsp:cNvSpPr/>
      </dsp:nvSpPr>
      <dsp:spPr>
        <a:xfrm>
          <a:off x="8553269" y="502237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Details de blocs</a:t>
          </a:r>
          <a:endParaRPr lang="en-US" sz="2400" kern="1200"/>
        </a:p>
      </dsp:txBody>
      <dsp:txXfrm>
        <a:off x="8553269" y="502237"/>
        <a:ext cx="2146268" cy="910537"/>
      </dsp:txXfrm>
    </dsp:sp>
    <dsp:sp modelId="{4BC97E2C-B592-4E5F-BCF6-E9DA17ECA6C6}">
      <dsp:nvSpPr>
        <dsp:cNvPr id="0" name=""/>
        <dsp:cNvSpPr/>
      </dsp:nvSpPr>
      <dsp:spPr>
        <a:xfrm>
          <a:off x="195832" y="1991502"/>
          <a:ext cx="910537" cy="91053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F9B8E-575E-47B0-8CA4-3C2B56956A76}">
      <dsp:nvSpPr>
        <dsp:cNvPr id="0" name=""/>
        <dsp:cNvSpPr/>
      </dsp:nvSpPr>
      <dsp:spPr>
        <a:xfrm>
          <a:off x="387045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A385B-7CD1-4079-9EC5-B7C90E2BC560}">
      <dsp:nvSpPr>
        <dsp:cNvPr id="0" name=""/>
        <dsp:cNvSpPr/>
      </dsp:nvSpPr>
      <dsp:spPr>
        <a:xfrm>
          <a:off x="1301485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/>
            <a:t>Evaluations des couts</a:t>
          </a:r>
          <a:endParaRPr lang="en-US" sz="2400" kern="1200"/>
        </a:p>
      </dsp:txBody>
      <dsp:txXfrm>
        <a:off x="1301485" y="1991502"/>
        <a:ext cx="2146268" cy="910537"/>
      </dsp:txXfrm>
    </dsp:sp>
    <dsp:sp modelId="{D83AA4C8-7873-40B2-8548-01B4F14B85C8}">
      <dsp:nvSpPr>
        <dsp:cNvPr id="0" name=""/>
        <dsp:cNvSpPr/>
      </dsp:nvSpPr>
      <dsp:spPr>
        <a:xfrm>
          <a:off x="3821724" y="1991502"/>
          <a:ext cx="910537" cy="910537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66277-1B55-4465-B608-68CC4510D488}">
      <dsp:nvSpPr>
        <dsp:cNvPr id="0" name=""/>
        <dsp:cNvSpPr/>
      </dsp:nvSpPr>
      <dsp:spPr>
        <a:xfrm>
          <a:off x="4012937" y="2182715"/>
          <a:ext cx="528112" cy="5281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2FA065-E600-4325-B9EC-68DFA6D61ED2}">
      <dsp:nvSpPr>
        <dsp:cNvPr id="0" name=""/>
        <dsp:cNvSpPr/>
      </dsp:nvSpPr>
      <dsp:spPr>
        <a:xfrm>
          <a:off x="4927377" y="1991502"/>
          <a:ext cx="2146268" cy="91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400" kern="1200" dirty="0"/>
            <a:t>Jalons</a:t>
          </a:r>
        </a:p>
      </dsp:txBody>
      <dsp:txXfrm>
        <a:off x="4927377" y="1991502"/>
        <a:ext cx="2146268" cy="91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2161C4D-23E8-1368-52FF-1C209A9FD9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7C5D03B-AFDF-295C-3E29-5B71B6AD8A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BA317-B8CC-4468-A151-3B7EB2C74AF3}" type="datetimeFigureOut">
              <a:rPr lang="fr-CH" smtClean="0"/>
              <a:t>14.12.2023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6D72F3-E5A3-F944-F529-892B9073A18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Garcia Luis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18CDF3-CD3C-6F26-FB7E-2C90711A95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7195-179F-4211-AA9F-43904813FBD6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35111319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EA65-93B2-4B97-BF67-D815F129A917}" type="datetimeFigureOut">
              <a:rPr lang="fr-CH" smtClean="0"/>
              <a:t>14.12.2023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/>
              <a:t>Garcia Luis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6CA89-7FF5-450E-8051-869238DDD6C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1133503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fr-CH"/>
              <a:t>Garcia Luis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6CA89-7FF5-450E-8051-869238DDD6C5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84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011DE-D583-48EC-BC97-E8A35DBFF762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508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667603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545126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240098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6152387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4490084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4615995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88AD7-C2A7-47D0-8A2C-57DDA75900E5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5393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3F39-5DDE-4000-B7A4-14056CDF815F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4417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B6C8-EA97-4930-8013-41EC2171F60D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5596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0E761-A065-4DCC-9F42-5280F1799B44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639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B347-3C39-4F68-A5AB-377454DC8F32}" type="datetime1">
              <a:rPr lang="fr-CH" smtClean="0"/>
              <a:t>14.12.2023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376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980E4-B748-4FB7-A3D2-8F10E2496D6D}" type="datetime1">
              <a:rPr lang="fr-CH" smtClean="0"/>
              <a:t>14.12.2023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3088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BB25-C6C6-494F-B8AE-5FD1D004E78B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152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31BF-AEF6-40A8-ABDC-8EEAC68BC308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282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9FEC-DAC4-4376-AB5F-22EB53A03AA8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969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E7437-3BEF-418B-8D2A-F9A1F3885BE0}" type="datetime1">
              <a:rPr lang="fr-CH" smtClean="0"/>
              <a:t>14.12.2023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2211B Systeme d'arrosage Automatique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190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08886F-AE3D-45AE-8380-329F4E40210C}" type="datetime1">
              <a:rPr lang="fr-CH" smtClean="0"/>
              <a:t>14.12.2023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fr-CH"/>
              <a:t>2211B Systeme d'arrosage Automatique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034C4-29BD-4B7C-9B97-7602A1337FC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21666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95CCD-721D-4508-9289-3F39C2639F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573" y="2110379"/>
            <a:ext cx="10249471" cy="1051561"/>
          </a:xfrm>
        </p:spPr>
        <p:txBody>
          <a:bodyPr/>
          <a:lstStyle/>
          <a:p>
            <a:pPr algn="ctr"/>
            <a:r>
              <a:rPr lang="fr-CH" sz="6600" dirty="0"/>
              <a:t>Présentation Pré-étude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EB0D9B-01BE-943A-EDA6-A1D0FE0C7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26" y="3161940"/>
            <a:ext cx="8825658" cy="861420"/>
          </a:xfrm>
        </p:spPr>
        <p:txBody>
          <a:bodyPr/>
          <a:lstStyle/>
          <a:p>
            <a:r>
              <a:rPr lang="fr-CH" dirty="0"/>
              <a:t>2211B Système d’arrosage automatique pour plantes</a:t>
            </a:r>
          </a:p>
          <a:p>
            <a:endParaRPr lang="fr-CH" dirty="0"/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23A9DF7B-1FED-2419-73EB-555B245B78AF}"/>
              </a:ext>
            </a:extLst>
          </p:cNvPr>
          <p:cNvSpPr/>
          <p:nvPr/>
        </p:nvSpPr>
        <p:spPr>
          <a:xfrm>
            <a:off x="787574" y="475027"/>
            <a:ext cx="2339674" cy="462595"/>
          </a:xfrm>
          <a:custGeom>
            <a:avLst/>
            <a:gdLst/>
            <a:ahLst/>
            <a:cxnLst/>
            <a:rect l="l" t="t" r="r" b="b"/>
            <a:pathLst>
              <a:path w="3070921" h="561679">
                <a:moveTo>
                  <a:pt x="0" y="0"/>
                </a:moveTo>
                <a:lnTo>
                  <a:pt x="3070921" y="0"/>
                </a:lnTo>
                <a:lnTo>
                  <a:pt x="3070921" y="561679"/>
                </a:lnTo>
                <a:lnTo>
                  <a:pt x="0" y="561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6C26318-1659-CF91-89DA-799BB2CE5EDA}"/>
              </a:ext>
            </a:extLst>
          </p:cNvPr>
          <p:cNvSpPr txBox="1"/>
          <p:nvPr/>
        </p:nvSpPr>
        <p:spPr>
          <a:xfrm>
            <a:off x="787573" y="4747621"/>
            <a:ext cx="106168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Réalisé par: 			Garcia Luis					</a:t>
            </a:r>
          </a:p>
          <a:p>
            <a:r>
              <a:rPr lang="fr-CH" dirty="0"/>
              <a:t>Responsable projet:	Serge Castoldi, Philippe Bovey</a:t>
            </a:r>
          </a:p>
          <a:p>
            <a:r>
              <a:rPr lang="fr-CH" dirty="0"/>
              <a:t>Client: 				Christian Huber</a:t>
            </a:r>
          </a:p>
          <a:p>
            <a:endParaRPr lang="fr-CH" dirty="0"/>
          </a:p>
          <a:p>
            <a:r>
              <a:rPr lang="fr-CH" dirty="0"/>
              <a:t>Date: 14.12.2023</a:t>
            </a:r>
          </a:p>
        </p:txBody>
      </p:sp>
    </p:spTree>
    <p:extLst>
      <p:ext uri="{BB962C8B-B14F-4D97-AF65-F5344CB8AC3E}">
        <p14:creationId xmlns:p14="http://schemas.microsoft.com/office/powerpoint/2010/main" val="1997506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B4FCB-20D0-1520-BCF1-11B849F8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fr-CH" dirty="0"/>
              <a:t>Bloc en détail: LCD et Boutons</a:t>
            </a:r>
          </a:p>
        </p:txBody>
      </p:sp>
      <p:sp>
        <p:nvSpPr>
          <p:cNvPr id="5152" name="Freeform: Shape 5141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5153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NHD-0420AZ-FSW-GBW-33V3">
            <a:extLst>
              <a:ext uri="{FF2B5EF4-FFF2-40B4-BE49-F238E27FC236}">
                <a16:creationId xmlns:a16="http://schemas.microsoft.com/office/drawing/2014/main" id="{9EA7C5F3-1198-5FCB-9349-71393A5B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7480" y="647699"/>
            <a:ext cx="2683330" cy="268333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54" name="Rectangle 5153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C8E561-48D1-05BC-BBFD-20912D18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 smtClean="0"/>
              <a:pPr>
                <a:spcAft>
                  <a:spcPts val="600"/>
                </a:spcAft>
              </a:pPr>
              <a:t>10</a:t>
            </a:fld>
            <a:endParaRPr lang="fr-CH"/>
          </a:p>
        </p:txBody>
      </p:sp>
      <p:sp>
        <p:nvSpPr>
          <p:cNvPr id="5130" name="Content Placeholder 5129">
            <a:extLst>
              <a:ext uri="{FF2B5EF4-FFF2-40B4-BE49-F238E27FC236}">
                <a16:creationId xmlns:a16="http://schemas.microsoft.com/office/drawing/2014/main" id="{8D551056-73CC-1088-C2AB-336B9AA4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LCD</a:t>
            </a:r>
          </a:p>
          <a:p>
            <a:pPr lvl="1"/>
            <a:r>
              <a:rPr lang="en-US" dirty="0"/>
              <a:t>Alimentation 3,3V</a:t>
            </a:r>
          </a:p>
          <a:p>
            <a:pPr lvl="1"/>
            <a:r>
              <a:rPr lang="en-US" dirty="0"/>
              <a:t>4x20 </a:t>
            </a:r>
          </a:p>
          <a:p>
            <a:pPr lvl="1"/>
            <a:endParaRPr lang="en-US" dirty="0"/>
          </a:p>
          <a:p>
            <a:r>
              <a:rPr lang="fr-CH" dirty="0"/>
              <a:t>Bouton poussoir</a:t>
            </a:r>
          </a:p>
          <a:p>
            <a:pPr lvl="1"/>
            <a:r>
              <a:rPr lang="fr-CH" dirty="0"/>
              <a:t>Norme IP65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38E6A-CA8A-7656-5BB9-8B7419967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2211B Systeme d'arrosage Automatique</a:t>
            </a:r>
          </a:p>
        </p:txBody>
      </p:sp>
      <p:pic>
        <p:nvPicPr>
          <p:cNvPr id="5124" name="Picture 4" descr="GPB556A05BB">
            <a:extLst>
              <a:ext uri="{FF2B5EF4-FFF2-40B4-BE49-F238E27FC236}">
                <a16:creationId xmlns:a16="http://schemas.microsoft.com/office/drawing/2014/main" id="{2FE681E2-1542-97B6-B37F-E7DFC2BF5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8432" y="3526971"/>
            <a:ext cx="2721427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34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C76A16-68CB-EFDB-74BC-506D83F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fr-CH" sz="3900">
                <a:solidFill>
                  <a:srgbClr val="EBEBEB"/>
                </a:solidFill>
              </a:rPr>
              <a:t>Bloc en détail: Microcontrôleur </a:t>
            </a:r>
          </a:p>
        </p:txBody>
      </p:sp>
      <p:sp>
        <p:nvSpPr>
          <p:cNvPr id="104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CF44F-106B-ED74-6A15-D47752E4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fr-CH">
              <a:solidFill>
                <a:srgbClr val="FFFFFF"/>
              </a:solidFill>
            </a:endParaRPr>
          </a:p>
        </p:txBody>
      </p:sp>
      <p:sp>
        <p:nvSpPr>
          <p:cNvPr id="1044" name="Content Placeholder 1043">
            <a:extLst>
              <a:ext uri="{FF2B5EF4-FFF2-40B4-BE49-F238E27FC236}">
                <a16:creationId xmlns:a16="http://schemas.microsoft.com/office/drawing/2014/main" id="{2C32C4EB-6AFE-31BE-5403-D7C561DB6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EBEBEB"/>
                </a:solidFill>
              </a:rPr>
              <a:t>Nombre de pins minimum nécessaire: 33</a:t>
            </a:r>
          </a:p>
          <a:p>
            <a:r>
              <a:rPr lang="fr-CH" sz="18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PIC32MX130F256D</a:t>
            </a:r>
          </a:p>
          <a:p>
            <a:pPr lvl="1"/>
            <a:r>
              <a:rPr lang="fr-CH" sz="16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44 pins</a:t>
            </a:r>
            <a:endParaRPr lang="fr-CH" sz="1600" dirty="0">
              <a:solidFill>
                <a:schemeClr val="bg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CH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50 MHz</a:t>
            </a:r>
          </a:p>
          <a:p>
            <a:pPr lvl="1"/>
            <a:r>
              <a:rPr lang="fr-CH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256 kb Flash</a:t>
            </a:r>
          </a:p>
          <a:p>
            <a:pPr lvl="1"/>
            <a:r>
              <a:rPr lang="fr-CH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64 kb SRAM</a:t>
            </a:r>
            <a:endParaRPr lang="fr-CH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5E5EF97-50CE-ADFA-5A1D-94B64D01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rgbClr val="FFFFFF">
                    <a:alpha val="60000"/>
                  </a:srgbClr>
                </a:solidFill>
              </a:rPr>
              <a:t>2211B Systeme d'arrosage Automatique</a:t>
            </a:r>
          </a:p>
        </p:txBody>
      </p:sp>
      <p:graphicFrame>
        <p:nvGraphicFramePr>
          <p:cNvPr id="1042" name="Espace réservé du contenu 12">
            <a:extLst>
              <a:ext uri="{FF2B5EF4-FFF2-40B4-BE49-F238E27FC236}">
                <a16:creationId xmlns:a16="http://schemas.microsoft.com/office/drawing/2014/main" id="{9FD8C10A-83A6-8DCC-B971-DA6488E4A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9568698"/>
              </p:ext>
            </p:extLst>
          </p:nvPr>
        </p:nvGraphicFramePr>
        <p:xfrm>
          <a:off x="5945271" y="2176272"/>
          <a:ext cx="5598611" cy="2733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9547">
                  <a:extLst>
                    <a:ext uri="{9D8B030D-6E8A-4147-A177-3AD203B41FA5}">
                      <a16:colId xmlns:a16="http://schemas.microsoft.com/office/drawing/2014/main" val="2743446791"/>
                    </a:ext>
                  </a:extLst>
                </a:gridCol>
                <a:gridCol w="1772918">
                  <a:extLst>
                    <a:ext uri="{9D8B030D-6E8A-4147-A177-3AD203B41FA5}">
                      <a16:colId xmlns:a16="http://schemas.microsoft.com/office/drawing/2014/main" val="686758252"/>
                    </a:ext>
                  </a:extLst>
                </a:gridCol>
                <a:gridCol w="1265864">
                  <a:extLst>
                    <a:ext uri="{9D8B030D-6E8A-4147-A177-3AD203B41FA5}">
                      <a16:colId xmlns:a16="http://schemas.microsoft.com/office/drawing/2014/main" val="2255371586"/>
                    </a:ext>
                  </a:extLst>
                </a:gridCol>
                <a:gridCol w="960282">
                  <a:extLst>
                    <a:ext uri="{9D8B030D-6E8A-4147-A177-3AD203B41FA5}">
                      <a16:colId xmlns:a16="http://schemas.microsoft.com/office/drawing/2014/main" val="2531363335"/>
                    </a:ext>
                  </a:extLst>
                </a:gridCol>
              </a:tblGrid>
              <a:tr h="60704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 dirty="0">
                          <a:effectLst/>
                        </a:rPr>
                        <a:t>Nom</a:t>
                      </a:r>
                      <a:endParaRPr lang="fr-CH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Périphérique utilisé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 dirty="0">
                          <a:effectLst/>
                        </a:rPr>
                        <a:t>Numéro de pins nécessaire</a:t>
                      </a:r>
                      <a:endParaRPr lang="fr-CH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Total des pins min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929382892"/>
                  </a:ext>
                </a:extLst>
              </a:tr>
              <a:tr h="2410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Leds panel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I/O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2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 b="1" dirty="0">
                          <a:effectLst/>
                        </a:rPr>
                        <a:t>33</a:t>
                      </a:r>
                      <a:endParaRPr lang="fr-CH" sz="13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extLst>
                  <a:ext uri="{0D108BD9-81ED-4DB2-BD59-A6C34878D82A}">
                    <a16:rowId xmlns:a16="http://schemas.microsoft.com/office/drawing/2014/main" val="4068132681"/>
                  </a:ext>
                </a:extLst>
              </a:tr>
              <a:tr h="2410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 dirty="0">
                          <a:effectLst/>
                        </a:rPr>
                        <a:t>Bouton poussoir</a:t>
                      </a:r>
                      <a:endParaRPr lang="fr-CH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I/O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4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79068"/>
                  </a:ext>
                </a:extLst>
              </a:tr>
              <a:tr h="2410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LCD 4x20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I/O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13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024544"/>
                  </a:ext>
                </a:extLst>
              </a:tr>
              <a:tr h="4541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Capteur niveau eau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UART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2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510702"/>
                  </a:ext>
                </a:extLst>
              </a:tr>
              <a:tr h="2410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Module Bluetooth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UART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>
                          <a:effectLst/>
                        </a:rPr>
                        <a:t>3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94031"/>
                  </a:ext>
                </a:extLst>
              </a:tr>
              <a:tr h="24106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Buzzer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I/O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1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01636"/>
                  </a:ext>
                </a:extLst>
              </a:tr>
              <a:tr h="454148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Capteur humidité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>
                          <a:effectLst/>
                        </a:rPr>
                        <a:t>ADC - I/O (2 pins x 4)</a:t>
                      </a:r>
                      <a:endParaRPr lang="fr-CH" sz="13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300" dirty="0">
                          <a:effectLst/>
                        </a:rPr>
                        <a:t>8</a:t>
                      </a:r>
                      <a:endParaRPr lang="fr-CH" sz="13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44" marR="53944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36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74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D790F-9962-547F-8E62-4CAF0B4B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fr-CH" dirty="0"/>
              <a:t>Boitier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1554 Series">
            <a:extLst>
              <a:ext uri="{FF2B5EF4-FFF2-40B4-BE49-F238E27FC236}">
                <a16:creationId xmlns:a16="http://schemas.microsoft.com/office/drawing/2014/main" id="{8A862F44-49A7-4DAD-5249-E1018CC706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044" y="647699"/>
            <a:ext cx="3420000" cy="3420000"/>
          </a:xfrm>
          <a:prstGeom prst="rect">
            <a:avLst/>
          </a:prstGeom>
          <a:noFill/>
          <a:effectLst/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B635077-C64B-D70E-A808-A503FAA4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 smtClean="0"/>
              <a:pPr>
                <a:spcAft>
                  <a:spcPts val="600"/>
                </a:spcAft>
              </a:pPr>
              <a:t>12</a:t>
            </a:fld>
            <a:endParaRPr lang="fr-C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1E0FE2-7389-51B5-27C5-EFDD31D1C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fr-FR" dirty="0"/>
              <a:t>Etanche à l’eau</a:t>
            </a:r>
          </a:p>
          <a:p>
            <a:r>
              <a:rPr lang="fr-FR" dirty="0"/>
              <a:t>Place pour un PCB de taille: 107 x 87 mm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13C030-74EA-9C8D-83A9-227C2BBF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2211B Systeme d'arrosage Automatique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AFE4501-0FAE-EA80-37E1-EBE656D03D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376" y="3709641"/>
            <a:ext cx="2849057" cy="271619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3605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81D060-5249-3FE3-C71E-DC068EA70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fr-CH" sz="3200" dirty="0">
                <a:solidFill>
                  <a:srgbClr val="F2F2F2"/>
                </a:solidFill>
              </a:rPr>
              <a:t>Evaluation des couts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9946A8-09F0-D08E-B698-6FB20821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fr-CH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FB2697-EAFC-26DB-4E31-896724C5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48250" y="6359311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accent1"/>
                </a:solidFill>
              </a:rPr>
              <a:t>2211B Systeme d'arrosage Automatique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5D0C7985-080E-7191-4C8E-0A389F1618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75576"/>
              </p:ext>
            </p:extLst>
          </p:nvPr>
        </p:nvGraphicFramePr>
        <p:xfrm>
          <a:off x="4703212" y="1572768"/>
          <a:ext cx="6841092" cy="4044351"/>
        </p:xfrm>
        <a:graphic>
          <a:graphicData uri="http://schemas.openxmlformats.org/drawingml/2006/table">
            <a:tbl>
              <a:tblPr firstRow="1" firstCol="1" bandRow="1"/>
              <a:tblGrid>
                <a:gridCol w="2543291">
                  <a:extLst>
                    <a:ext uri="{9D8B030D-6E8A-4147-A177-3AD203B41FA5}">
                      <a16:colId xmlns:a16="http://schemas.microsoft.com/office/drawing/2014/main" val="4267077169"/>
                    </a:ext>
                  </a:extLst>
                </a:gridCol>
                <a:gridCol w="893307">
                  <a:extLst>
                    <a:ext uri="{9D8B030D-6E8A-4147-A177-3AD203B41FA5}">
                      <a16:colId xmlns:a16="http://schemas.microsoft.com/office/drawing/2014/main" val="784251944"/>
                    </a:ext>
                  </a:extLst>
                </a:gridCol>
                <a:gridCol w="1015376">
                  <a:extLst>
                    <a:ext uri="{9D8B030D-6E8A-4147-A177-3AD203B41FA5}">
                      <a16:colId xmlns:a16="http://schemas.microsoft.com/office/drawing/2014/main" val="1995663755"/>
                    </a:ext>
                  </a:extLst>
                </a:gridCol>
                <a:gridCol w="1493198">
                  <a:extLst>
                    <a:ext uri="{9D8B030D-6E8A-4147-A177-3AD203B41FA5}">
                      <a16:colId xmlns:a16="http://schemas.microsoft.com/office/drawing/2014/main" val="4038773844"/>
                    </a:ext>
                  </a:extLst>
                </a:gridCol>
                <a:gridCol w="895920">
                  <a:extLst>
                    <a:ext uri="{9D8B030D-6E8A-4147-A177-3AD203B41FA5}">
                      <a16:colId xmlns:a16="http://schemas.microsoft.com/office/drawing/2014/main" val="2826164641"/>
                    </a:ext>
                  </a:extLst>
                </a:gridCol>
              </a:tblGrid>
              <a:tr h="457187"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Composant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Quantité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Prix par unité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par composant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 anchor="ctr">
                    <a:lnL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2743175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PCB chez Eurocircuits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66.50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66.50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rowSpan="14">
                  <a:txBody>
                    <a:bodyPr/>
                    <a:lstStyle/>
                    <a:p>
                      <a:pPr algn="ctr" fontAlgn="ctr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303.91 CHF</a:t>
                      </a:r>
                      <a:endParaRPr lang="fr-CH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2088" marR="102088" marT="51044" marB="51044" anchor="ctr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87437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Boitier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24.17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24.17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677915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 panel orange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6.16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6.16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63195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Led panel rouge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6.30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483598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Bouton poussoir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7.75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31.00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697043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Connecteur alimentation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6.53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6.53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831431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Connecteur alimentation femelle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6.10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116090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LCD 4x20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16.36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16.36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408565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Capteur niveau eau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16.40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402051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 Bluetooth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34.30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34.30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292228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Buzzer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4.90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404623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Capteur humidité / pompe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19.95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79.80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71944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PIC32MX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3.59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3.59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033639"/>
                  </a:ext>
                </a:extLst>
              </a:tr>
              <a:tr h="256226">
                <a:tc>
                  <a:txBody>
                    <a:bodyPr/>
                    <a:lstStyle/>
                    <a:p>
                      <a:pPr algn="l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Autres composant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0.09 CHF</a:t>
                      </a:r>
                      <a:endParaRPr lang="fr-CH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1.80 CHF</a:t>
                      </a:r>
                      <a:endParaRPr lang="fr-CH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566" marR="76566" marT="10634" marB="0">
                    <a:lnL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9C9C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51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02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4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0" name="Oval 4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1" name="Picture 5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2" name="Picture 5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3" name="Rectangle 5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84" name="Rectangle 56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8320FD6-C403-4A85-8AB7-79C395FB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995" y="2817807"/>
            <a:ext cx="2427288" cy="9633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CH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Jalons</a:t>
            </a:r>
          </a:p>
        </p:txBody>
      </p:sp>
      <p:sp useBgFill="1">
        <p:nvSpPr>
          <p:cNvPr id="85" name="Rectangle 58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60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2BD12B-1F60-4349-ADC1-54916CC1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DB034C4-29BD-4B7C-9B97-7602A1337FC0}" type="slidenum">
              <a:rPr lang="en-US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157D92-3E7E-49E8-8386-621F89204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2211B Systeme d'arrosage Automatique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814BAA9B-9322-4591-BCA8-695EF5679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02027" y="274587"/>
            <a:ext cx="9249252" cy="60120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11211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A9C966-D27C-5D09-F3E0-52B8AAEC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5747" y="1325880"/>
            <a:ext cx="3818553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Questions ?</a:t>
            </a:r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9A4025-89AD-6FF5-2AA5-6323DF8B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DB034C4-29BD-4B7C-9B97-7602A1337FC0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E2E204-CB4A-C318-E8EE-B1E4275F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6277601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2211B Systeme d'arrosage Automatique</a:t>
            </a:r>
          </a:p>
        </p:txBody>
      </p:sp>
      <p:pic>
        <p:nvPicPr>
          <p:cNvPr id="7" name="Espace réservé du contenu 6" descr="Point d’interrogation avec un remplissage uni">
            <a:extLst>
              <a:ext uri="{FF2B5EF4-FFF2-40B4-BE49-F238E27FC236}">
                <a16:creationId xmlns:a16="http://schemas.microsoft.com/office/drawing/2014/main" id="{F175EFCC-C311-8775-DB21-0BC6615C39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115" y="647698"/>
            <a:ext cx="5562139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52568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7C7FA6-22A8-903E-AEF8-A400BD7BF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EBEBEB"/>
                </a:solidFill>
              </a:rPr>
              <a:t>Sommaire	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890C7AD-A0B3-F98C-9EEC-8BE97A31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CH">
              <a:solidFill>
                <a:srgbClr val="FFFFFF"/>
              </a:solidFill>
            </a:endParaRPr>
          </a:p>
        </p:txBody>
      </p:sp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EA9BC7-808D-18BE-D9C0-E215286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5" y="635508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chemeClr val="accent1"/>
                </a:solidFill>
              </a:rPr>
              <a:t>2211B Systeme d'arrosage Automatique</a:t>
            </a:r>
          </a:p>
        </p:txBody>
      </p:sp>
      <p:graphicFrame>
        <p:nvGraphicFramePr>
          <p:cNvPr id="8" name="Espace réservé du contenu 2">
            <a:extLst>
              <a:ext uri="{FF2B5EF4-FFF2-40B4-BE49-F238E27FC236}">
                <a16:creationId xmlns:a16="http://schemas.microsoft.com/office/drawing/2014/main" id="{857133D4-B385-C1B5-2007-7F95BF364F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43052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0314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A2C57-F9F3-BE9A-7F7F-46EFF89E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CH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Cahier de charges</a:t>
            </a:r>
          </a:p>
        </p:txBody>
      </p:sp>
      <p:sp>
        <p:nvSpPr>
          <p:cNvPr id="2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CH"/>
          </a:p>
        </p:txBody>
      </p:sp>
      <p:pic>
        <p:nvPicPr>
          <p:cNvPr id="15" name="Espace réservé du contenu 14" descr="Une image contenant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44A6AEAF-833E-5ACF-F37E-FE39F4ACF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57" y="1833526"/>
            <a:ext cx="5744929" cy="3786098"/>
          </a:xfrm>
          <a:prstGeom prst="rect">
            <a:avLst/>
          </a:prstGeom>
          <a:effectLst/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82153D7-C314-E9F7-6E07-3D4E5057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DB034C4-29BD-4B7C-9B97-7602A1337FC0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0930979-03A2-7ABE-C704-7E59DF306868}"/>
              </a:ext>
            </a:extLst>
          </p:cNvPr>
          <p:cNvSpPr txBox="1"/>
          <p:nvPr/>
        </p:nvSpPr>
        <p:spPr>
          <a:xfrm>
            <a:off x="648931" y="2438400"/>
            <a:ext cx="4166509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CH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Mesure de taux d’humidité 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CH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Arrosage de chaque plante indépendamment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CH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Configuration de modes d’arrosage par boutons ou app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CH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Mesure de niveau d’eau dans réservoir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fr-CH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Signalisation</a:t>
            </a:r>
          </a:p>
          <a:p>
            <a:pPr marL="285750" indent="-28575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F9238A7-1157-BCC9-2461-22E96F4B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FFFFFF">
                    <a:alpha val="60000"/>
                  </a:srgbClr>
                </a:solidFill>
                <a:latin typeface="+mn-lt"/>
                <a:ea typeface="+mn-ea"/>
                <a:cs typeface="+mn-cs"/>
              </a:rPr>
              <a:t>2211B Systeme d'arrosage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30169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3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3" name="Picture 55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4" name="Oval 5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pic>
        <p:nvPicPr>
          <p:cNvPr id="85" name="Picture 59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6" name="Picture 6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810E80F-9C89-42DA-AC6A-CA9F6C0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AEBC26-3C1F-3F42-7116-62CF3D0E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492" y="1325880"/>
            <a:ext cx="3354807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Schéma bloc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5955B09-6DFD-41EE-8794-648DBC50B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A1C8458-DBAA-4D00-98AC-E9890360D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66E038-B736-F7B6-6C65-CF6B609C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6126480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>
                <a:solidFill>
                  <a:srgbClr val="000000">
                    <a:alpha val="60000"/>
                  </a:srgbClr>
                </a:solidFill>
                <a:latin typeface="+mn-lt"/>
                <a:ea typeface="+mn-ea"/>
                <a:cs typeface="+mn-cs"/>
              </a:rPr>
              <a:t>2211B Systeme d'arrosage Automatique</a:t>
            </a:r>
          </a:p>
        </p:txBody>
      </p:sp>
      <p:sp useBgFill="1">
        <p:nvSpPr>
          <p:cNvPr id="91" name="Rounded Rectangle 4">
            <a:extLst>
              <a:ext uri="{FF2B5EF4-FFF2-40B4-BE49-F238E27FC236}">
                <a16:creationId xmlns:a16="http://schemas.microsoft.com/office/drawing/2014/main" id="{A8D15A26-D50C-4BE5-8A59-321D9024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591673"/>
            <a:ext cx="6272784" cy="562624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1550BA4-E417-48A6-05C6-5AB680496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CDB034C4-29BD-4B7C-9B97-7602A1337FC0}" type="slidenum">
              <a:rPr lang="en-US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Espace réservé du contenu 5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0101DD02-AFB0-4427-1A47-812059D14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771"/>
          <a:stretch/>
        </p:blipFill>
        <p:spPr>
          <a:xfrm>
            <a:off x="1127253" y="1243787"/>
            <a:ext cx="5307644" cy="43220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683555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1FCBF2-84C0-28BC-215E-9A8DF466E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8837894" cy="1400530"/>
          </a:xfrm>
        </p:spPr>
        <p:txBody>
          <a:bodyPr>
            <a:normAutofit/>
          </a:bodyPr>
          <a:lstStyle/>
          <a:p>
            <a:r>
              <a:rPr lang="fr-CH" dirty="0"/>
              <a:t>Blocs en détails: </a:t>
            </a:r>
            <a:br>
              <a:rPr lang="fr-CH" dirty="0"/>
            </a:br>
            <a:r>
              <a:rPr lang="fr-CH" dirty="0"/>
              <a:t>Alimentation 5V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D9681AB-65CF-47E9-9FA3-7B05D6349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8FCA736E-BDE3-4D4D-8D87-E9AE7925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Switchcraft 767KS15 Image agrandie">
            <a:extLst>
              <a:ext uri="{FF2B5EF4-FFF2-40B4-BE49-F238E27FC236}">
                <a16:creationId xmlns:a16="http://schemas.microsoft.com/office/drawing/2014/main" id="{BC28287F-590A-75C3-65D4-780B15157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8407" y="2272728"/>
            <a:ext cx="3075201" cy="3054702"/>
          </a:xfrm>
          <a:prstGeom prst="rect">
            <a:avLst/>
          </a:prstGeom>
          <a:noFill/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9AA25D-1E7A-4074-BF68-D55A83B81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A37784-A0DF-C014-DB09-BC112501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 smtClean="0"/>
              <a:pPr>
                <a:spcAft>
                  <a:spcPts val="600"/>
                </a:spcAft>
              </a:pPr>
              <a:t>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B4C3CF-6B34-95DB-8DAA-A2A54849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2211B Systeme d'arrosage Automatique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025BF242-B9A2-4539-C89D-0EFA5FDA5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30216"/>
              </p:ext>
            </p:extLst>
          </p:nvPr>
        </p:nvGraphicFramePr>
        <p:xfrm>
          <a:off x="6494438" y="1853248"/>
          <a:ext cx="4410761" cy="38936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2173">
                  <a:extLst>
                    <a:ext uri="{9D8B030D-6E8A-4147-A177-3AD203B41FA5}">
                      <a16:colId xmlns:a16="http://schemas.microsoft.com/office/drawing/2014/main" val="3369062883"/>
                    </a:ext>
                  </a:extLst>
                </a:gridCol>
                <a:gridCol w="1795565">
                  <a:extLst>
                    <a:ext uri="{9D8B030D-6E8A-4147-A177-3AD203B41FA5}">
                      <a16:colId xmlns:a16="http://schemas.microsoft.com/office/drawing/2014/main" val="3433100792"/>
                    </a:ext>
                  </a:extLst>
                </a:gridCol>
                <a:gridCol w="893023">
                  <a:extLst>
                    <a:ext uri="{9D8B030D-6E8A-4147-A177-3AD203B41FA5}">
                      <a16:colId xmlns:a16="http://schemas.microsoft.com/office/drawing/2014/main" val="4050889489"/>
                    </a:ext>
                  </a:extLst>
                </a:gridCol>
              </a:tblGrid>
              <a:tr h="52043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dirty="0">
                          <a:effectLst/>
                        </a:rPr>
                        <a:t>Bloc</a:t>
                      </a:r>
                      <a:endParaRPr lang="fr-CH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dirty="0">
                          <a:effectLst/>
                        </a:rPr>
                        <a:t>Consommation max [mA]</a:t>
                      </a:r>
                      <a:endParaRPr lang="fr-CH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Total [A]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extLst>
                  <a:ext uri="{0D108BD9-81ED-4DB2-BD59-A6C34878D82A}">
                    <a16:rowId xmlns:a16="http://schemas.microsoft.com/office/drawing/2014/main" val="1553072264"/>
                  </a:ext>
                </a:extLst>
              </a:tr>
              <a:tr h="5204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Module Bluetooth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100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b="1" dirty="0">
                          <a:effectLst/>
                        </a:rPr>
                        <a:t>4,255</a:t>
                      </a:r>
                      <a:endParaRPr lang="fr-CH" sz="15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extLst>
                  <a:ext uri="{0D108BD9-81ED-4DB2-BD59-A6C34878D82A}">
                    <a16:rowId xmlns:a16="http://schemas.microsoft.com/office/drawing/2014/main" val="2866883370"/>
                  </a:ext>
                </a:extLst>
              </a:tr>
              <a:tr h="2503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Buzzer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40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676268"/>
                  </a:ext>
                </a:extLst>
              </a:tr>
              <a:tr h="2503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Affichage LCD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dirty="0">
                          <a:effectLst/>
                        </a:rPr>
                        <a:t>25</a:t>
                      </a:r>
                      <a:endParaRPr lang="fr-CH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378174"/>
                  </a:ext>
                </a:extLst>
              </a:tr>
              <a:tr h="25036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PIC32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40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8754845"/>
                  </a:ext>
                </a:extLst>
              </a:tr>
              <a:tr h="7906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Leds signalisations (2x20 mA)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dirty="0">
                          <a:effectLst/>
                        </a:rPr>
                        <a:t>40</a:t>
                      </a:r>
                      <a:endParaRPr lang="fr-CH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9870"/>
                  </a:ext>
                </a:extLst>
              </a:tr>
              <a:tr h="790643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Capteur humidité (4x1A)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4000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26815"/>
                  </a:ext>
                </a:extLst>
              </a:tr>
              <a:tr h="52043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>
                          <a:effectLst/>
                        </a:rPr>
                        <a:t>Capteur mesure niveau</a:t>
                      </a:r>
                      <a:endParaRPr lang="fr-CH" sz="15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fr-CH" sz="1500" dirty="0">
                          <a:effectLst/>
                        </a:rPr>
                        <a:t>10</a:t>
                      </a:r>
                      <a:endParaRPr lang="fr-CH" sz="15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559" marR="61559" marT="0" marB="0" anchor="ctr"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8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96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F68F0F-658D-155C-115D-A33332AC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447799"/>
            <a:ext cx="3105075" cy="144475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fr-CH" sz="3200"/>
              <a:t>Bloc en détails: Leds signalisation</a:t>
            </a:r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C77F74B7-5344-4985-8463-5B8EE703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2059" name="Freeform 23">
            <a:extLst>
              <a:ext uri="{FF2B5EF4-FFF2-40B4-BE49-F238E27FC236}">
                <a16:creationId xmlns:a16="http://schemas.microsoft.com/office/drawing/2014/main" id="{0E38218E-B21F-433A-BB44-F15DE7DC6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0DD7D4-CD57-4577-ACCC-43E1C72F7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E6CD5-FC7A-6EDA-8FCC-3019816D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 smtClean="0"/>
              <a:pPr>
                <a:spcAft>
                  <a:spcPts val="600"/>
                </a:spcAft>
              </a:pPr>
              <a:t>6</a:t>
            </a:fld>
            <a:endParaRPr lang="fr-CH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EE5047B9-6E32-260A-FEAF-A2D8B43E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088493"/>
            <a:ext cx="3104751" cy="2931307"/>
          </a:xfrm>
        </p:spPr>
        <p:txBody>
          <a:bodyPr>
            <a:normAutofit/>
          </a:bodyPr>
          <a:lstStyle/>
          <a:p>
            <a:r>
              <a:rPr lang="fr-CH" sz="1600" dirty="0"/>
              <a:t>Norme</a:t>
            </a:r>
            <a:r>
              <a:rPr lang="en-US" sz="1600" dirty="0"/>
              <a:t> IP65</a:t>
            </a:r>
          </a:p>
          <a:p>
            <a:r>
              <a:rPr lang="en-US" sz="1600" dirty="0"/>
              <a:t>Plage de </a:t>
            </a:r>
            <a:r>
              <a:rPr lang="fr-CH" sz="1600" dirty="0"/>
              <a:t>fonctionnement</a:t>
            </a:r>
            <a:r>
              <a:rPr lang="en-US" sz="1600" dirty="0"/>
              <a:t>: 1,8V – 2,2V</a:t>
            </a:r>
          </a:p>
          <a:p>
            <a:r>
              <a:rPr lang="en-US" sz="1600" dirty="0"/>
              <a:t>20 mA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36D090-4894-70EF-5FEF-1EF7BD44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3855" y="6400567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2211B Systeme d'arrosage Automatique</a:t>
            </a:r>
          </a:p>
        </p:txBody>
      </p:sp>
      <p:pic>
        <p:nvPicPr>
          <p:cNvPr id="6" name="Image 5" descr="Une image contenant Pièce auto, outil, connecteur, câble&#10;&#10;Description générée automatiquement">
            <a:extLst>
              <a:ext uri="{FF2B5EF4-FFF2-40B4-BE49-F238E27FC236}">
                <a16:creationId xmlns:a16="http://schemas.microsoft.com/office/drawing/2014/main" id="{21FAA2EC-1AA1-FF61-2D60-90C7C8C1B4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48452" y="2159788"/>
            <a:ext cx="3148022" cy="3148022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</p:spPr>
      </p:pic>
      <p:pic>
        <p:nvPicPr>
          <p:cNvPr id="2050" name="Picture 2" descr="FL1M-8FW-1-Y_V">
            <a:extLst>
              <a:ext uri="{FF2B5EF4-FFF2-40B4-BE49-F238E27FC236}">
                <a16:creationId xmlns:a16="http://schemas.microsoft.com/office/drawing/2014/main" id="{272B869D-4F67-C733-66DE-97696973E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091" y="2159788"/>
            <a:ext cx="3148022" cy="3148022"/>
          </a:xfrm>
          <a:prstGeom prst="rect">
            <a:avLst/>
          </a:prstGeom>
          <a:noFill/>
          <a:ln w="6350">
            <a:solidFill>
              <a:schemeClr val="bg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6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5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BEAD939-1A8D-7AA8-E735-E64A1057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H" sz="3600">
                <a:solidFill>
                  <a:srgbClr val="EBEBEB"/>
                </a:solidFill>
              </a:rPr>
              <a:t>Bloc en détail: Capteur humidité - pompe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CH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8AC9337-BABE-3598-8198-65F080AB6A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1222310"/>
            <a:ext cx="5449889" cy="4931633"/>
          </a:xfrm>
          <a:prstGeom prst="rect">
            <a:avLst/>
          </a:prstGeom>
          <a:effectLst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ED3262-D8E7-27BF-3166-E4E8BF23B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fr-CH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512EC-E74B-E944-D4A8-6D842DE65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fr-CH" dirty="0">
                <a:solidFill>
                  <a:srgbClr val="EBEBEB"/>
                </a:solidFill>
              </a:rPr>
              <a:t>Tension fonctionnement 5V</a:t>
            </a:r>
          </a:p>
          <a:p>
            <a:r>
              <a:rPr lang="en-US" dirty="0">
                <a:solidFill>
                  <a:srgbClr val="EBEBEB"/>
                </a:solidFill>
              </a:rPr>
              <a:t>Puissance </a:t>
            </a:r>
            <a:r>
              <a:rPr lang="fr-CH" dirty="0">
                <a:solidFill>
                  <a:srgbClr val="EBEBEB"/>
                </a:solidFill>
              </a:rPr>
              <a:t>pompe</a:t>
            </a:r>
            <a:r>
              <a:rPr lang="en-US" dirty="0">
                <a:solidFill>
                  <a:srgbClr val="EBEBEB"/>
                </a:solidFill>
              </a:rPr>
              <a:t> 5W</a:t>
            </a:r>
          </a:p>
          <a:p>
            <a:r>
              <a:rPr lang="fr-CH" dirty="0">
                <a:solidFill>
                  <a:srgbClr val="EBEBEB"/>
                </a:solidFill>
              </a:rPr>
              <a:t>Pompe</a:t>
            </a:r>
            <a:r>
              <a:rPr lang="en-US" dirty="0">
                <a:solidFill>
                  <a:srgbClr val="EBEBEB"/>
                </a:solidFill>
              </a:rPr>
              <a:t> EDLP600-D12B 600 ml / min</a:t>
            </a:r>
          </a:p>
          <a:p>
            <a:r>
              <a:rPr lang="fr-CH" dirty="0">
                <a:solidFill>
                  <a:srgbClr val="EBEBEB"/>
                </a:solidFill>
              </a:rPr>
              <a:t>Capteur humidité</a:t>
            </a:r>
          </a:p>
          <a:p>
            <a:pPr marL="0" indent="0">
              <a:buNone/>
            </a:pPr>
            <a:r>
              <a:rPr lang="fr-CH" dirty="0">
                <a:solidFill>
                  <a:srgbClr val="EBEBEB"/>
                </a:solidFill>
              </a:rPr>
              <a:t> </a:t>
            </a:r>
          </a:p>
          <a:p>
            <a:endParaRPr lang="fr-CH" dirty="0">
              <a:solidFill>
                <a:srgbClr val="EBEBEB"/>
              </a:solidFill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6036A6-6179-390B-05DF-C73C0015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rgbClr val="FFFFFF">
                    <a:alpha val="60000"/>
                  </a:srgbClr>
                </a:solidFill>
              </a:rPr>
              <a:t>2211B Systeme d'arrosage Automatique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074AC15-18B8-6032-BAF6-6831B5F80156}"/>
              </a:ext>
            </a:extLst>
          </p:cNvPr>
          <p:cNvCxnSpPr>
            <a:cxnSpLocks/>
          </p:cNvCxnSpPr>
          <p:nvPr/>
        </p:nvCxnSpPr>
        <p:spPr>
          <a:xfrm>
            <a:off x="3456432" y="4282441"/>
            <a:ext cx="5559552" cy="52730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571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804DA2-B56F-E5AF-129E-D8E8E7C80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CH" sz="3600" dirty="0">
                <a:solidFill>
                  <a:srgbClr val="EBEBEB"/>
                </a:solidFill>
              </a:rPr>
              <a:t>Bloc en détail: Mesure de niveau d’eau</a:t>
            </a:r>
          </a:p>
        </p:txBody>
      </p:sp>
      <p:sp>
        <p:nvSpPr>
          <p:cNvPr id="1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fr-CH"/>
          </a:p>
        </p:txBody>
      </p:sp>
      <p:pic>
        <p:nvPicPr>
          <p:cNvPr id="6" name="Espace réservé du contenu 5" descr="SEN0311">
            <a:extLst>
              <a:ext uri="{FF2B5EF4-FFF2-40B4-BE49-F238E27FC236}">
                <a16:creationId xmlns:a16="http://schemas.microsoft.com/office/drawing/2014/main" id="{91FCCDDC-9DB0-5DF1-8D37-CD625E058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5" b="22902"/>
          <a:stretch/>
        </p:blipFill>
        <p:spPr bwMode="auto">
          <a:xfrm>
            <a:off x="6093992" y="1800213"/>
            <a:ext cx="5449889" cy="3257571"/>
          </a:xfrm>
          <a:prstGeom prst="rect">
            <a:avLst/>
          </a:prstGeom>
          <a:noFill/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E99A3C4-9EE1-03C3-AE99-C2FCEFA4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fr-CH">
              <a:solidFill>
                <a:srgbClr val="FFFFFF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2BCB85-3C99-DC04-997E-83A824C1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Alimentation 3,3V</a:t>
            </a:r>
          </a:p>
          <a:p>
            <a:r>
              <a:rPr lang="fr-CH" dirty="0">
                <a:solidFill>
                  <a:srgbClr val="EBEBEB"/>
                </a:solidFill>
              </a:rPr>
              <a:t>Range de fonctionnement:   3 – 450 cm</a:t>
            </a:r>
          </a:p>
          <a:p>
            <a:r>
              <a:rPr lang="fr-CH" dirty="0">
                <a:solidFill>
                  <a:srgbClr val="EBEBEB"/>
                </a:solidFill>
              </a:rPr>
              <a:t>Communication UART</a:t>
            </a:r>
          </a:p>
          <a:p>
            <a:r>
              <a:rPr lang="fr-CH" dirty="0">
                <a:solidFill>
                  <a:srgbClr val="EBEBEB"/>
                </a:solidFill>
              </a:rPr>
              <a:t>Norme IP67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1A979B-4444-B90C-711A-CFE46057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6914" y="6355080"/>
            <a:ext cx="4206240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>
                <a:solidFill>
                  <a:srgbClr val="FFFFFF">
                    <a:alpha val="60000"/>
                  </a:srgbClr>
                </a:solidFill>
              </a:rPr>
              <a:t>2211B Systeme d'arrosage Automatique</a:t>
            </a:r>
          </a:p>
        </p:txBody>
      </p:sp>
    </p:spTree>
    <p:extLst>
      <p:ext uri="{BB962C8B-B14F-4D97-AF65-F5344CB8AC3E}">
        <p14:creationId xmlns:p14="http://schemas.microsoft.com/office/powerpoint/2010/main" val="388545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241B2-AA48-9F47-75F8-2565FAFA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60" y="363150"/>
            <a:ext cx="4165580" cy="1689767"/>
          </a:xfrm>
        </p:spPr>
        <p:txBody>
          <a:bodyPr>
            <a:noAutofit/>
          </a:bodyPr>
          <a:lstStyle/>
          <a:p>
            <a:r>
              <a:rPr lang="fr-CH" sz="3200" dirty="0"/>
              <a:t>Bloc en détails:</a:t>
            </a:r>
            <a:br>
              <a:rPr lang="fr-CH" sz="3200" dirty="0"/>
            </a:br>
            <a:r>
              <a:rPr lang="fr-CH" sz="3200" dirty="0"/>
              <a:t>Buzzer module Bluetooth</a:t>
            </a:r>
          </a:p>
        </p:txBody>
      </p:sp>
      <p:sp>
        <p:nvSpPr>
          <p:cNvPr id="3087" name="Freeform: Shape 3080">
            <a:extLst>
              <a:ext uri="{FF2B5EF4-FFF2-40B4-BE49-F238E27FC236}">
                <a16:creationId xmlns:a16="http://schemas.microsoft.com/office/drawing/2014/main" id="{DBAF956B-591A-4461-BB3C-79AA176B0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fr-CH"/>
          </a:p>
        </p:txBody>
      </p:sp>
      <p:sp>
        <p:nvSpPr>
          <p:cNvPr id="3088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 descr="CPT-2521C-500">
            <a:extLst>
              <a:ext uri="{FF2B5EF4-FFF2-40B4-BE49-F238E27FC236}">
                <a16:creationId xmlns:a16="http://schemas.microsoft.com/office/drawing/2014/main" id="{97DC14F5-45BA-B5F2-2FEE-062AEA4F81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8044" y="647699"/>
            <a:ext cx="3242202" cy="3242202"/>
          </a:xfrm>
          <a:prstGeom prst="rect">
            <a:avLst/>
          </a:prstGeom>
          <a:noFill/>
          <a:effectLst/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F312178-9DFD-9A5E-2D5B-FC98DE3A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DB034C4-29BD-4B7C-9B97-7602A1337FC0}" type="slidenum">
              <a:rPr lang="fr-CH" smtClean="0"/>
              <a:pPr>
                <a:spcAft>
                  <a:spcPts val="600"/>
                </a:spcAft>
              </a:pPr>
              <a:t>9</a:t>
            </a:fld>
            <a:endParaRPr lang="fr-CH"/>
          </a:p>
        </p:txBody>
      </p:sp>
      <p:sp>
        <p:nvSpPr>
          <p:cNvPr id="3090" name="Content Placeholder 3077">
            <a:extLst>
              <a:ext uri="{FF2B5EF4-FFF2-40B4-BE49-F238E27FC236}">
                <a16:creationId xmlns:a16="http://schemas.microsoft.com/office/drawing/2014/main" id="{2CBC2372-ED7D-AB11-6F86-68242C290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9"/>
            <a:ext cx="4165146" cy="1376082"/>
          </a:xfrm>
        </p:spPr>
        <p:txBody>
          <a:bodyPr>
            <a:normAutofit/>
          </a:bodyPr>
          <a:lstStyle/>
          <a:p>
            <a:r>
              <a:rPr lang="en-US" dirty="0"/>
              <a:t>Buzzer</a:t>
            </a:r>
          </a:p>
          <a:p>
            <a:pPr lvl="1"/>
            <a:r>
              <a:rPr lang="fr-CH" dirty="0"/>
              <a:t>Norme</a:t>
            </a:r>
            <a:r>
              <a:rPr lang="en-US" dirty="0"/>
              <a:t> IP67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12B4B4-33E3-A859-137F-E01C13807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111" y="6381750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fr-CH"/>
              <a:t>2211B Systeme d'arrosage Automatique</a:t>
            </a:r>
          </a:p>
        </p:txBody>
      </p:sp>
      <p:pic>
        <p:nvPicPr>
          <p:cNvPr id="3074" name="Picture 2" descr="Mikroe Wireless Connectivity RN4678 click front">
            <a:extLst>
              <a:ext uri="{FF2B5EF4-FFF2-40B4-BE49-F238E27FC236}">
                <a16:creationId xmlns:a16="http://schemas.microsoft.com/office/drawing/2014/main" id="{F9C2C11E-DF51-A105-6FE8-A6382D428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6" t="26959" r="24937"/>
          <a:stretch/>
        </p:blipFill>
        <p:spPr bwMode="auto">
          <a:xfrm>
            <a:off x="7831070" y="3709641"/>
            <a:ext cx="1976150" cy="284200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3077">
            <a:extLst>
              <a:ext uri="{FF2B5EF4-FFF2-40B4-BE49-F238E27FC236}">
                <a16:creationId xmlns:a16="http://schemas.microsoft.com/office/drawing/2014/main" id="{E34BE892-EB96-116C-9535-DE511236F5E9}"/>
              </a:ext>
            </a:extLst>
          </p:cNvPr>
          <p:cNvSpPr txBox="1">
            <a:spLocks/>
          </p:cNvSpPr>
          <p:nvPr/>
        </p:nvSpPr>
        <p:spPr>
          <a:xfrm>
            <a:off x="526247" y="3529292"/>
            <a:ext cx="4165146" cy="13760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/>
              <a:t>Module Bluetooth</a:t>
            </a:r>
          </a:p>
          <a:p>
            <a:pPr lvl="1"/>
            <a:r>
              <a:rPr lang="en-US" dirty="0"/>
              <a:t>Bande 2,4 GHz</a:t>
            </a:r>
          </a:p>
          <a:p>
            <a:pPr lvl="1"/>
            <a:r>
              <a:rPr lang="en-US" dirty="0"/>
              <a:t>Alimentation 3,3V</a:t>
            </a:r>
          </a:p>
          <a:p>
            <a:pPr lvl="1"/>
            <a:r>
              <a:rPr lang="en-US" dirty="0"/>
              <a:t>Communication UART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1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90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illage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729</TotalTime>
  <Words>515</Words>
  <Application>Microsoft Office PowerPoint</Application>
  <PresentationFormat>Grand écran</PresentationFormat>
  <Paragraphs>201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Présentation Pré-étude</vt:lpstr>
      <vt:lpstr>Sommaire </vt:lpstr>
      <vt:lpstr>Cahier de charges</vt:lpstr>
      <vt:lpstr>Schéma bloc</vt:lpstr>
      <vt:lpstr>Blocs en détails:  Alimentation 5V</vt:lpstr>
      <vt:lpstr>Bloc en détails: Leds signalisation</vt:lpstr>
      <vt:lpstr>Bloc en détail: Capteur humidité - pompe</vt:lpstr>
      <vt:lpstr>Bloc en détail: Mesure de niveau d’eau</vt:lpstr>
      <vt:lpstr>Bloc en détails: Buzzer module Bluetooth</vt:lpstr>
      <vt:lpstr>Bloc en détail: LCD et Boutons</vt:lpstr>
      <vt:lpstr>Bloc en détail: Microcontrôleur </vt:lpstr>
      <vt:lpstr>Boitier </vt:lpstr>
      <vt:lpstr>Evaluation des couts</vt:lpstr>
      <vt:lpstr>Jalons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Pré-étude</dc:title>
  <dc:creator>Luis</dc:creator>
  <cp:lastModifiedBy>Luis Carlos Garcia Arebalo</cp:lastModifiedBy>
  <cp:revision>1</cp:revision>
  <dcterms:created xsi:type="dcterms:W3CDTF">2023-12-10T11:08:05Z</dcterms:created>
  <dcterms:modified xsi:type="dcterms:W3CDTF">2023-12-14T08:01:52Z</dcterms:modified>
</cp:coreProperties>
</file>