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79" r:id="rId8"/>
    <p:sldId id="261" r:id="rId9"/>
    <p:sldId id="259" r:id="rId10"/>
    <p:sldId id="260" r:id="rId11"/>
    <p:sldId id="262" r:id="rId12"/>
    <p:sldId id="266" r:id="rId13"/>
    <p:sldId id="277" r:id="rId14"/>
    <p:sldId id="273" r:id="rId15"/>
    <p:sldId id="268" r:id="rId16"/>
    <p:sldId id="276" r:id="rId17"/>
    <p:sldId id="269" r:id="rId18"/>
    <p:sldId id="271" r:id="rId19"/>
    <p:sldId id="278" r:id="rId20"/>
    <p:sldId id="272" r:id="rId21"/>
    <p:sldId id="270" r:id="rId22"/>
    <p:sldId id="27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E5497-61C6-865E-8A7D-CC038536A540}" v="68" dt="2024-04-29T09:25:3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5E253-C36B-4A72-A3F8-5E088EB0C52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5B33D3C3-DF23-46F9-A840-3CDEF8C0D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Story</a:t>
          </a:r>
        </a:p>
      </dgm:t>
    </dgm:pt>
    <dgm:pt modelId="{3F657141-E1B0-41D9-B97C-24EDC396D9FB}" type="parTrans" cxnId="{8E2DD81C-AEE9-4D9A-A72C-9A9476511A0A}">
      <dgm:prSet/>
      <dgm:spPr/>
      <dgm:t>
        <a:bodyPr/>
        <a:lstStyle/>
        <a:p>
          <a:endParaRPr lang="en-US"/>
        </a:p>
      </dgm:t>
    </dgm:pt>
    <dgm:pt modelId="{48C41AE1-D42A-45EB-AFA3-DB067682B824}" type="sibTrans" cxnId="{8E2DD81C-AEE9-4D9A-A72C-9A9476511A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4A5F61-EB6F-4606-9705-7433F8FB34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Test</a:t>
          </a:r>
          <a:r>
            <a:rPr lang="en-US" dirty="0"/>
            <a:t> </a:t>
          </a:r>
          <a:r>
            <a:rPr lang="en-US" dirty="0">
              <a:solidFill>
                <a:srgbClr val="FF0000"/>
              </a:solidFill>
            </a:rPr>
            <a:t>acceptance</a:t>
          </a:r>
        </a:p>
      </dgm:t>
    </dgm:pt>
    <dgm:pt modelId="{83CD817A-72F7-473C-9C6F-CF8E46CF9A2E}" type="parTrans" cxnId="{BB9BEEDF-A26F-4DF6-A0DD-C7CFE6E4308D}">
      <dgm:prSet/>
      <dgm:spPr/>
      <dgm:t>
        <a:bodyPr/>
        <a:lstStyle/>
        <a:p>
          <a:endParaRPr lang="en-US"/>
        </a:p>
      </dgm:t>
    </dgm:pt>
    <dgm:pt modelId="{4EFB42EF-4FF1-4C65-9030-82D86DFE08C6}" type="sibTrans" cxnId="{BB9BEEDF-A26F-4DF6-A0DD-C7CFE6E4308D}">
      <dgm:prSet/>
      <dgm:spPr/>
      <dgm:t>
        <a:bodyPr/>
        <a:lstStyle/>
        <a:p>
          <a:endParaRPr lang="en-US"/>
        </a:p>
      </dgm:t>
    </dgm:pt>
    <dgm:pt modelId="{5713D694-E5F9-4D77-8D43-0818834BF14B}" type="pres">
      <dgm:prSet presAssocID="{DAA5E253-C36B-4A72-A3F8-5E088EB0C522}" presName="root" presStyleCnt="0">
        <dgm:presLayoutVars>
          <dgm:dir/>
          <dgm:resizeHandles val="exact"/>
        </dgm:presLayoutVars>
      </dgm:prSet>
      <dgm:spPr/>
    </dgm:pt>
    <dgm:pt modelId="{4355589C-77AD-4FEF-BC35-23488DEAAD05}" type="pres">
      <dgm:prSet presAssocID="{DAA5E253-C36B-4A72-A3F8-5E088EB0C522}" presName="container" presStyleCnt="0">
        <dgm:presLayoutVars>
          <dgm:dir/>
          <dgm:resizeHandles val="exact"/>
        </dgm:presLayoutVars>
      </dgm:prSet>
      <dgm:spPr/>
    </dgm:pt>
    <dgm:pt modelId="{CDBF2AF7-4592-45CF-8564-D6AFA5818DF2}" type="pres">
      <dgm:prSet presAssocID="{5B33D3C3-DF23-46F9-A840-3CDEF8C0D0D6}" presName="compNode" presStyleCnt="0"/>
      <dgm:spPr/>
    </dgm:pt>
    <dgm:pt modelId="{760F7C71-9934-4614-83A1-E916F63DDE2A}" type="pres">
      <dgm:prSet presAssocID="{5B33D3C3-DF23-46F9-A840-3CDEF8C0D0D6}" presName="iconBgRect" presStyleLbl="bgShp" presStyleIdx="0" presStyleCnt="2"/>
      <dgm:spPr>
        <a:solidFill>
          <a:srgbClr val="FF0000"/>
        </a:solidFill>
      </dgm:spPr>
    </dgm:pt>
    <dgm:pt modelId="{4B13E6B0-7E0D-44D2-990A-447A47FD596B}" type="pres">
      <dgm:prSet presAssocID="{5B33D3C3-DF23-46F9-A840-3CDEF8C0D0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urnal"/>
        </a:ext>
      </dgm:extLst>
    </dgm:pt>
    <dgm:pt modelId="{3445309C-0AFB-4165-BC13-1B4977B1D7C7}" type="pres">
      <dgm:prSet presAssocID="{5B33D3C3-DF23-46F9-A840-3CDEF8C0D0D6}" presName="spaceRect" presStyleCnt="0"/>
      <dgm:spPr/>
    </dgm:pt>
    <dgm:pt modelId="{92168B7D-DF8B-4C85-86B6-01B8C8D25544}" type="pres">
      <dgm:prSet presAssocID="{5B33D3C3-DF23-46F9-A840-3CDEF8C0D0D6}" presName="textRect" presStyleLbl="revTx" presStyleIdx="0" presStyleCnt="2">
        <dgm:presLayoutVars>
          <dgm:chMax val="1"/>
          <dgm:chPref val="1"/>
        </dgm:presLayoutVars>
      </dgm:prSet>
      <dgm:spPr/>
    </dgm:pt>
    <dgm:pt modelId="{301780ED-7103-47F9-BB18-B9F3CBA0C657}" type="pres">
      <dgm:prSet presAssocID="{48C41AE1-D42A-45EB-AFA3-DB067682B824}" presName="sibTrans" presStyleLbl="sibTrans2D1" presStyleIdx="0" presStyleCnt="0"/>
      <dgm:spPr/>
    </dgm:pt>
    <dgm:pt modelId="{5F67A853-0962-47A8-A0A1-0721C1A1D694}" type="pres">
      <dgm:prSet presAssocID="{264A5F61-EB6F-4606-9705-7433F8FB345F}" presName="compNode" presStyleCnt="0"/>
      <dgm:spPr/>
    </dgm:pt>
    <dgm:pt modelId="{86B55B96-66E7-4419-B6D0-97D4AE03E420}" type="pres">
      <dgm:prSet presAssocID="{264A5F61-EB6F-4606-9705-7433F8FB345F}" presName="iconBgRect" presStyleLbl="bgShp" presStyleIdx="1" presStyleCnt="2"/>
      <dgm:spPr>
        <a:solidFill>
          <a:srgbClr val="FF0000"/>
        </a:solidFill>
      </dgm:spPr>
    </dgm:pt>
    <dgm:pt modelId="{828B5910-1D61-4E1C-BD99-BFFF30893782}" type="pres">
      <dgm:prSet presAssocID="{264A5F61-EB6F-4606-9705-7433F8FB34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899F5CD-6252-4126-B6BF-BAB07675584A}" type="pres">
      <dgm:prSet presAssocID="{264A5F61-EB6F-4606-9705-7433F8FB345F}" presName="spaceRect" presStyleCnt="0"/>
      <dgm:spPr/>
    </dgm:pt>
    <dgm:pt modelId="{475FFC98-5BB9-4E68-AA2B-6C3DCFB5FA7F}" type="pres">
      <dgm:prSet presAssocID="{264A5F61-EB6F-4606-9705-7433F8FB34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E2DD81C-AEE9-4D9A-A72C-9A9476511A0A}" srcId="{DAA5E253-C36B-4A72-A3F8-5E088EB0C522}" destId="{5B33D3C3-DF23-46F9-A840-3CDEF8C0D0D6}" srcOrd="0" destOrd="0" parTransId="{3F657141-E1B0-41D9-B97C-24EDC396D9FB}" sibTransId="{48C41AE1-D42A-45EB-AFA3-DB067682B824}"/>
    <dgm:cxn modelId="{ED60ED62-C7BD-4C18-B595-540B8F723B31}" type="presOf" srcId="{48C41AE1-D42A-45EB-AFA3-DB067682B824}" destId="{301780ED-7103-47F9-BB18-B9F3CBA0C657}" srcOrd="0" destOrd="0" presId="urn:microsoft.com/office/officeart/2018/2/layout/IconCircleList"/>
    <dgm:cxn modelId="{74702357-7316-4CEE-8450-30CEB35224C9}" type="presOf" srcId="{264A5F61-EB6F-4606-9705-7433F8FB345F}" destId="{475FFC98-5BB9-4E68-AA2B-6C3DCFB5FA7F}" srcOrd="0" destOrd="0" presId="urn:microsoft.com/office/officeart/2018/2/layout/IconCircleList"/>
    <dgm:cxn modelId="{95E216B5-22A7-44B1-A77D-A2FE7B52EA93}" type="presOf" srcId="{DAA5E253-C36B-4A72-A3F8-5E088EB0C522}" destId="{5713D694-E5F9-4D77-8D43-0818834BF14B}" srcOrd="0" destOrd="0" presId="urn:microsoft.com/office/officeart/2018/2/layout/IconCircleList"/>
    <dgm:cxn modelId="{BB9BEEDF-A26F-4DF6-A0DD-C7CFE6E4308D}" srcId="{DAA5E253-C36B-4A72-A3F8-5E088EB0C522}" destId="{264A5F61-EB6F-4606-9705-7433F8FB345F}" srcOrd="1" destOrd="0" parTransId="{83CD817A-72F7-473C-9C6F-CF8E46CF9A2E}" sibTransId="{4EFB42EF-4FF1-4C65-9030-82D86DFE08C6}"/>
    <dgm:cxn modelId="{E36269E1-D802-442A-86F4-89AE99278AB6}" type="presOf" srcId="{5B33D3C3-DF23-46F9-A840-3CDEF8C0D0D6}" destId="{92168B7D-DF8B-4C85-86B6-01B8C8D25544}" srcOrd="0" destOrd="0" presId="urn:microsoft.com/office/officeart/2018/2/layout/IconCircleList"/>
    <dgm:cxn modelId="{5207A2DB-0651-47C9-90E0-246FF7F0EA51}" type="presParOf" srcId="{5713D694-E5F9-4D77-8D43-0818834BF14B}" destId="{4355589C-77AD-4FEF-BC35-23488DEAAD05}" srcOrd="0" destOrd="0" presId="urn:microsoft.com/office/officeart/2018/2/layout/IconCircleList"/>
    <dgm:cxn modelId="{A73B9FA0-D932-44FC-90B3-55659A536E7D}" type="presParOf" srcId="{4355589C-77AD-4FEF-BC35-23488DEAAD05}" destId="{CDBF2AF7-4592-45CF-8564-D6AFA5818DF2}" srcOrd="0" destOrd="0" presId="urn:microsoft.com/office/officeart/2018/2/layout/IconCircleList"/>
    <dgm:cxn modelId="{104612E0-643A-4619-ACF4-37D8131D9A0B}" type="presParOf" srcId="{CDBF2AF7-4592-45CF-8564-D6AFA5818DF2}" destId="{760F7C71-9934-4614-83A1-E916F63DDE2A}" srcOrd="0" destOrd="0" presId="urn:microsoft.com/office/officeart/2018/2/layout/IconCircleList"/>
    <dgm:cxn modelId="{1D8845E0-ED64-495D-B418-D0EFEF40691C}" type="presParOf" srcId="{CDBF2AF7-4592-45CF-8564-D6AFA5818DF2}" destId="{4B13E6B0-7E0D-44D2-990A-447A47FD596B}" srcOrd="1" destOrd="0" presId="urn:microsoft.com/office/officeart/2018/2/layout/IconCircleList"/>
    <dgm:cxn modelId="{45F7D8EC-3731-4264-8F65-CB3010BF6271}" type="presParOf" srcId="{CDBF2AF7-4592-45CF-8564-D6AFA5818DF2}" destId="{3445309C-0AFB-4165-BC13-1B4977B1D7C7}" srcOrd="2" destOrd="0" presId="urn:microsoft.com/office/officeart/2018/2/layout/IconCircleList"/>
    <dgm:cxn modelId="{C5A81B99-3D96-4D05-8FA4-7BD96E7E5718}" type="presParOf" srcId="{CDBF2AF7-4592-45CF-8564-D6AFA5818DF2}" destId="{92168B7D-DF8B-4C85-86B6-01B8C8D25544}" srcOrd="3" destOrd="0" presId="urn:microsoft.com/office/officeart/2018/2/layout/IconCircleList"/>
    <dgm:cxn modelId="{628C57AD-2503-4212-BDC7-504CB95E77B4}" type="presParOf" srcId="{4355589C-77AD-4FEF-BC35-23488DEAAD05}" destId="{301780ED-7103-47F9-BB18-B9F3CBA0C657}" srcOrd="1" destOrd="0" presId="urn:microsoft.com/office/officeart/2018/2/layout/IconCircleList"/>
    <dgm:cxn modelId="{CB7E6AB1-90D5-4A6B-B6AF-8C5E2145ED41}" type="presParOf" srcId="{4355589C-77AD-4FEF-BC35-23488DEAAD05}" destId="{5F67A853-0962-47A8-A0A1-0721C1A1D694}" srcOrd="2" destOrd="0" presId="urn:microsoft.com/office/officeart/2018/2/layout/IconCircleList"/>
    <dgm:cxn modelId="{9850B15D-FB4B-4B01-83C4-EF77E49F35C4}" type="presParOf" srcId="{5F67A853-0962-47A8-A0A1-0721C1A1D694}" destId="{86B55B96-66E7-4419-B6D0-97D4AE03E420}" srcOrd="0" destOrd="0" presId="urn:microsoft.com/office/officeart/2018/2/layout/IconCircleList"/>
    <dgm:cxn modelId="{2E8D6F1C-9FFE-4F12-BE43-1A404CE796FA}" type="presParOf" srcId="{5F67A853-0962-47A8-A0A1-0721C1A1D694}" destId="{828B5910-1D61-4E1C-BD99-BFFF30893782}" srcOrd="1" destOrd="0" presId="urn:microsoft.com/office/officeart/2018/2/layout/IconCircleList"/>
    <dgm:cxn modelId="{0E1A3F3E-B00E-47F5-8D3F-27DFA5FDEB02}" type="presParOf" srcId="{5F67A853-0962-47A8-A0A1-0721C1A1D694}" destId="{2899F5CD-6252-4126-B6BF-BAB07675584A}" srcOrd="2" destOrd="0" presId="urn:microsoft.com/office/officeart/2018/2/layout/IconCircleList"/>
    <dgm:cxn modelId="{5157BA97-80C0-4D63-AE95-27C329559BB4}" type="presParOf" srcId="{5F67A853-0962-47A8-A0A1-0721C1A1D694}" destId="{475FFC98-5BB9-4E68-AA2B-6C3DCFB5FA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F7C71-9934-4614-83A1-E916F63DDE2A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3E6B0-7E0D-44D2-990A-447A47FD596B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68B7D-DF8B-4C85-86B6-01B8C8D25544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Story</a:t>
          </a:r>
        </a:p>
      </dsp:txBody>
      <dsp:txXfrm>
        <a:off x="1834517" y="1507711"/>
        <a:ext cx="3148942" cy="1335915"/>
      </dsp:txXfrm>
    </dsp:sp>
    <dsp:sp modelId="{86B55B96-66E7-4419-B6D0-97D4AE03E420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B5910-1D61-4E1C-BD99-BFFF30893782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FFC98-5BB9-4E68-AA2B-6C3DCFB5FA7F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Test</a:t>
          </a:r>
          <a:r>
            <a:rPr lang="en-US" sz="2400" kern="1200" dirty="0"/>
            <a:t> </a:t>
          </a:r>
          <a:r>
            <a:rPr lang="en-US" sz="2400" kern="1200" dirty="0">
              <a:solidFill>
                <a:srgbClr val="FF0000"/>
              </a:solidFill>
            </a:rPr>
            <a:t>acceptance</a:t>
          </a: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Alexander Gaillard - CID4A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Alexander Gaillard - CID4A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rgbClr val="FFFFFF"/>
                </a:solidFill>
              </a:rPr>
              <a:t>PAPRO2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Alexander Gaillard - CID4A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91B9-FF97-C300-6D3D-CCA21592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A7BB4-4BF4-B819-91AF-150190AD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3018"/>
            <a:ext cx="9347860" cy="58473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41CF4-7EE5-F589-5770-9FB2BB1B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dirty="0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FBAD-0698-EB08-01D1-EE28C321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Gaillard - CID4A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1C35311-1F72-F718-9D85-CCF7E7ED66D3}"/>
              </a:ext>
            </a:extLst>
          </p:cNvPr>
          <p:cNvSpPr txBox="1"/>
          <p:nvPr/>
        </p:nvSpPr>
        <p:spPr>
          <a:xfrm>
            <a:off x="926847" y="3705180"/>
            <a:ext cx="196515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Sprint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165D0-78DA-EA3C-B06C-ECB55905D4BE}"/>
              </a:ext>
            </a:extLst>
          </p:cNvPr>
          <p:cNvSpPr txBox="1"/>
          <p:nvPr/>
        </p:nvSpPr>
        <p:spPr>
          <a:xfrm>
            <a:off x="3321834" y="3705180"/>
            <a:ext cx="196515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Sprint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570B5-2066-74FD-B1A2-2260563D8B74}"/>
              </a:ext>
            </a:extLst>
          </p:cNvPr>
          <p:cNvSpPr txBox="1"/>
          <p:nvPr/>
        </p:nvSpPr>
        <p:spPr>
          <a:xfrm>
            <a:off x="8221577" y="3705179"/>
            <a:ext cx="196515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24225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8EB84-01B0-247A-C2C6-5DC874AE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62" y="1559093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Objectif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62E6BE-6DBC-B51D-07B7-2F05BC5E2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88" y="2827244"/>
            <a:ext cx="11525864" cy="16424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2F09A-5878-EB95-D0A9-91B9607F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7865-ED80-3A90-2F84-9D433683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DB41-DBA8-1464-9BAE-5F594BBF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Objectif Sprint 1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599C-06E1-0E12-C385-0A551937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Prendre </a:t>
            </a:r>
            <a:r>
              <a:rPr lang="en-US" dirty="0" err="1"/>
              <a:t>en</a:t>
            </a:r>
            <a:r>
              <a:rPr lang="en-US" dirty="0"/>
              <a:t> main</a:t>
            </a:r>
          </a:p>
          <a:p>
            <a:r>
              <a:rPr lang="en-US" dirty="0"/>
              <a:t>Drag/Drop</a:t>
            </a:r>
          </a:p>
          <a:p>
            <a:r>
              <a:rPr lang="en-US" dirty="0"/>
              <a:t>UIX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93922-9364-651E-5BF1-5154675D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58B73-76E1-96F0-F0DE-D7A07658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71F61-D308-9808-D556-60D712D1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85" y="3371904"/>
            <a:ext cx="6096000" cy="28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4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A63A3-5F5D-30E1-02B9-0BFF247A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Drag/Drop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1BB600-6DF1-B8E9-D12E-0784192A8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393" y="575025"/>
            <a:ext cx="6594618" cy="56180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5BEC3-1981-4E13-E9FB-0D04DA3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D7B52-5C68-3CCD-DDA5-F2FE307F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z="1000" dirty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CCD066F-637E-3725-125B-B100BCA35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101" r="9096" b="217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00E32-5B38-5B5B-EF84-044845C2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Sprint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AB8E4-599C-A4A9-EB95-121E08E8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86981-E125-064F-4D07-E24FFA4B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/>
              <a:pPr>
                <a:spcAft>
                  <a:spcPts val="600"/>
                </a:spcAft>
              </a:pPr>
              <a:t>14</a:t>
            </a:fld>
            <a:endParaRPr lang="fr-FR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5EE35A-0D26-C26B-8AC7-0594B8502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786764"/>
              </p:ext>
            </p:extLst>
          </p:nvPr>
        </p:nvGraphicFramePr>
        <p:xfrm>
          <a:off x="986642" y="171676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831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3EF4B-509B-F87C-C4A5-FD24DF00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Objectif sprint 2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4A8B-02C1-1BAE-8D7E-77A11629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Finir</a:t>
            </a:r>
            <a:r>
              <a:rPr lang="en-US" dirty="0"/>
              <a:t> story</a:t>
            </a:r>
          </a:p>
          <a:p>
            <a:r>
              <a:rPr lang="en-US" dirty="0" err="1"/>
              <a:t>Changement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7B5C8-86A9-DE85-A2C0-A762ACAD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E051C-CB99-307B-B1CB-7534AA46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 smtClean="0"/>
              <a:pPr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2FFAB-D708-74B2-7E7D-1030231D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85" y="3520408"/>
            <a:ext cx="6096000" cy="22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F543D-5B1F-652B-5726-103DB60E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Joueur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5888CF-077F-60AD-6A9E-698F4958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68" y="511293"/>
            <a:ext cx="1530009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522F86-9F75-00C2-7CC2-F11D5D5B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Drag/Drop</a:t>
            </a:r>
          </a:p>
          <a:p>
            <a:r>
              <a:rPr lang="en-US" dirty="0"/>
              <a:t>Data-set "</a:t>
            </a:r>
            <a:r>
              <a:rPr lang="en-US" dirty="0" err="1"/>
              <a:t>changement</a:t>
            </a:r>
            <a:r>
              <a:rPr lang="en-US" dirty="0"/>
              <a:t>"</a:t>
            </a:r>
          </a:p>
          <a:p>
            <a:r>
              <a:rPr lang="en-US" dirty="0"/>
              <a:t>ID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FBDD0-DF42-F304-DABF-5F4D2CC6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E2160-0EC1-9391-F511-8D725340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 smtClean="0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78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1C44A-9095-87F2-B2C3-41AE7AC9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/>
              <a:t>Sprint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E2AB7-FD6E-A637-A82F-D9FDDC79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Alexander Gaillard - CID4A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636C2-8742-F4FD-2D4D-5118D561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1591062"/>
            <a:ext cx="3876165" cy="324418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EA4913-559A-F6F8-D57E-B03FB3CE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Drag/Drop</a:t>
            </a:r>
          </a:p>
          <a:p>
            <a:r>
              <a:rPr lang="en-US" sz="2000" dirty="0" err="1"/>
              <a:t>Changement</a:t>
            </a:r>
            <a:r>
              <a:rPr lang="en-US" sz="2000" dirty="0"/>
              <a:t> de </a:t>
            </a:r>
            <a:r>
              <a:rPr lang="en-US" sz="2000" dirty="0" err="1"/>
              <a:t>joueur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D907E-312C-704D-19E5-E29184D0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 sz="1100" dirty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fr-FR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6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5F473-641C-9BD3-1B08-018C6D39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Objectif sprint 3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842D-4994-4B96-BAEF-30601FEBB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Changement</a:t>
            </a:r>
            <a:endParaRPr lang="en-US"/>
          </a:p>
          <a:p>
            <a:r>
              <a:rPr lang="en-US" dirty="0"/>
              <a:t>Position </a:t>
            </a:r>
            <a:r>
              <a:rPr lang="en-US" dirty="0" err="1"/>
              <a:t>réelle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0E3CA-D74F-DDFC-7D5E-5A1E2329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96563-19D7-7CD0-3C16-6990CB01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 dirty="0" smtClean="0"/>
              <a:pPr>
                <a:spcAft>
                  <a:spcPts val="600"/>
                </a:spcAft>
              </a:pPr>
              <a:t>18</a:t>
            </a:fld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54031-D321-87A6-E6F7-28B89D4C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13" y="2958688"/>
            <a:ext cx="5017572" cy="29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54A2-20ED-CB3C-7700-9FBF698D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Affichage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réelle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37A838-0F81-FE6D-3C81-E819332B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63" y="3753806"/>
            <a:ext cx="5041306" cy="17661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E03B1-54AD-8AD7-30FF-593A28878481}"/>
              </a:ext>
            </a:extLst>
          </p:cNvPr>
          <p:cNvSpPr>
            <a:spLocks/>
          </p:cNvSpPr>
          <p:nvPr/>
        </p:nvSpPr>
        <p:spPr>
          <a:xfrm>
            <a:off x="4209809" y="6003431"/>
            <a:ext cx="3402882" cy="301953"/>
          </a:xfrm>
          <a:prstGeom prst="rect">
            <a:avLst/>
          </a:prstGeom>
        </p:spPr>
        <p:txBody>
          <a:bodyPr/>
          <a:lstStyle/>
          <a:p>
            <a:pPr defTabSz="749808"/>
            <a:r>
              <a:rPr lang="fr-FR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Alexander Gaillard - CID4A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0AC3-22A7-4F0B-39B3-56E07A6D5F4C}"/>
              </a:ext>
            </a:extLst>
          </p:cNvPr>
          <p:cNvSpPr>
            <a:spLocks/>
          </p:cNvSpPr>
          <p:nvPr/>
        </p:nvSpPr>
        <p:spPr>
          <a:xfrm>
            <a:off x="7990788" y="6003431"/>
            <a:ext cx="2268588" cy="301953"/>
          </a:xfrm>
          <a:prstGeom prst="rect">
            <a:avLst/>
          </a:prstGeom>
        </p:spPr>
        <p:txBody>
          <a:bodyPr/>
          <a:lstStyle/>
          <a:p>
            <a:pPr defTabSz="749808"/>
            <a:fld id="{27C6CCC6-2BE5-4E42-96A4-D1E8E81A3D8E}" type="slidenum">
              <a:rPr lang="fr-FR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49808"/>
              <a:t>19</a:t>
            </a:fld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B7A05-A08A-47C3-7D95-D9C39583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51" y="2689941"/>
            <a:ext cx="3638579" cy="598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44B2A-B6FF-F24A-DB48-603FB4FBB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755" y="2685251"/>
            <a:ext cx="4108585" cy="5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6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40F49-385C-7D55-11B3-29047BE8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347575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Sommaire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66F23-EACC-60B9-E005-7A06DCA5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F1FD9-E3F8-9F3B-7B38-4B673206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Gaillard - CID4A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AA1D2-C071-8FB8-0F3F-A92D34E4D8BA}"/>
              </a:ext>
            </a:extLst>
          </p:cNvPr>
          <p:cNvSpPr txBox="1"/>
          <p:nvPr/>
        </p:nvSpPr>
        <p:spPr>
          <a:xfrm>
            <a:off x="5106389" y="2919350"/>
            <a:ext cx="325581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Introduction</a:t>
            </a:r>
          </a:p>
          <a:p>
            <a:r>
              <a:rPr lang="en-US" sz="2800" dirty="0">
                <a:solidFill>
                  <a:srgbClr val="FFFFFF"/>
                </a:solidFill>
              </a:rPr>
              <a:t>Planification</a:t>
            </a:r>
          </a:p>
          <a:p>
            <a:r>
              <a:rPr lang="en-US" sz="2800" err="1">
                <a:solidFill>
                  <a:srgbClr val="FFFFFF"/>
                </a:solidFill>
              </a:rPr>
              <a:t>Réalisation</a:t>
            </a:r>
            <a:endParaRPr lang="en-US" sz="280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183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8FFE9-DD6B-586F-6A2A-3BFF9871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3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914043-D7A0-130B-4B6A-CAC26D68A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79" y="1909483"/>
            <a:ext cx="10174161" cy="41416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0F107-2BD2-D7DA-ACEF-FB5D0F77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EEEB2-1BB9-61DB-2EBB-EC940C73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z="1000" dirty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6F009-D283-0D77-039D-FF189D9A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95" y="1262211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Bilan</a:t>
            </a:r>
            <a:endParaRPr lang="en-US" sz="4000" kern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7122-3446-127D-2337-08617BC95285}"/>
              </a:ext>
            </a:extLst>
          </p:cNvPr>
          <p:cNvSpPr txBox="1"/>
          <p:nvPr/>
        </p:nvSpPr>
        <p:spPr>
          <a:xfrm>
            <a:off x="1514121" y="2410022"/>
            <a:ext cx="9163757" cy="45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50%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77489-28B1-B5D7-3FF1-ED7A969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259FE-6E20-77C3-BBBB-554392D4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dirty="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240438-68F8-EEFF-2D6E-7991040C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1" y="3557649"/>
            <a:ext cx="11525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Question marks in a line and one question mark is lit">
            <a:extLst>
              <a:ext uri="{FF2B5EF4-FFF2-40B4-BE49-F238E27FC236}">
                <a16:creationId xmlns:a16="http://schemas.microsoft.com/office/drawing/2014/main" id="{200296EF-7DE6-9EAE-FB4E-F04015FEB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27" r="-2" b="147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B4B54-FC47-56B0-608D-494E310B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BDE28-3425-2C84-2A02-58F3974A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Alexander Gaillard - CID4A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7711B-60AC-AD14-E843-13069B1A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7C6CCC6-2BE5-4E42-96A4-D1E8E81A3D8E}" type="slidenum">
              <a:rPr lang="en-US" dirty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519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37A011-93B4-86CB-177E-51215999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2" b="1486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9DB87-D927-5DE7-9861-DD59B913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249" y="2785048"/>
            <a:ext cx="2742294" cy="976184"/>
          </a:xfrm>
        </p:spPr>
        <p:txBody>
          <a:bodyPr anchor="b">
            <a:normAutofit/>
          </a:bodyPr>
          <a:lstStyle/>
          <a:p>
            <a:r>
              <a:rPr lang="en-US" sz="5000" dirty="0" err="1">
                <a:solidFill>
                  <a:schemeClr val="bg1"/>
                </a:solidFill>
              </a:rPr>
              <a:t>VolleyBall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E2B9D-28EC-42BD-B236-7752A1CD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810AC-E6E7-D697-ACE9-982F38BF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Gaillard - CID4A</a:t>
            </a:r>
          </a:p>
        </p:txBody>
      </p:sp>
    </p:spTree>
    <p:extLst>
      <p:ext uri="{BB962C8B-B14F-4D97-AF65-F5344CB8AC3E}">
        <p14:creationId xmlns:p14="http://schemas.microsoft.com/office/powerpoint/2010/main" val="396467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71ACB-6A69-74C5-0736-8F5940F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6D0E5D-20D3-5612-B984-2904050D9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58" y="1675227"/>
            <a:ext cx="7642084" cy="43941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F405-B50C-75B0-3D95-27717440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AAD7-C97F-F9A7-8DBB-C8F246CD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Gaillard - CID4A</a:t>
            </a:r>
          </a:p>
        </p:txBody>
      </p:sp>
    </p:spTree>
    <p:extLst>
      <p:ext uri="{BB962C8B-B14F-4D97-AF65-F5344CB8AC3E}">
        <p14:creationId xmlns:p14="http://schemas.microsoft.com/office/powerpoint/2010/main" val="96003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8354B-6E75-6671-0607-28024630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Joueur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3FF7BA-D781-AF46-850F-47E2690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Gestion</a:t>
            </a:r>
          </a:p>
          <a:p>
            <a:r>
              <a:rPr lang="en-US" sz="2200"/>
              <a:t>Positions</a:t>
            </a:r>
          </a:p>
          <a:p>
            <a:r>
              <a:rPr lang="en-US" sz="2200"/>
              <a:t>Remplacant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764D0-7409-C9AD-470C-CDBA76BD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090" y="640080"/>
            <a:ext cx="4308883" cy="557784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9F109A-FC57-B7E2-508F-F5E782E4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660072A-C6D3-0E56-09E0-8915AD50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Gaillard - CID4A</a:t>
            </a:r>
          </a:p>
        </p:txBody>
      </p:sp>
    </p:spTree>
    <p:extLst>
      <p:ext uri="{BB962C8B-B14F-4D97-AF65-F5344CB8AC3E}">
        <p14:creationId xmlns:p14="http://schemas.microsoft.com/office/powerpoint/2010/main" val="4940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D733B2-50D5-AC06-9286-A29CF4866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3" b="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95914-D7E8-0842-E3E1-72E24193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5254391"/>
            <a:ext cx="8867012" cy="7749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Volscore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7D0C-4D8F-74F7-64C8-FF0FB0D2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Alexander Gaillard - CID4A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C0BB-593E-BDE8-A6C3-E0F67814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7C6CCC6-2BE5-4E42-96A4-D1E8E81A3D8E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3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A1548-C71F-43F1-F412-C0428445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Fonctionnement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E148E-097F-02A0-9B22-AEF41CD4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Alexander Gaillard - CID4A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300D13-88AD-61C3-2417-EED6ACE0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365122"/>
            <a:ext cx="5131088" cy="363024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C992D8-91E8-DD95-2C7D-8DDE07109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3128302" cy="39978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2027-D0AF-77FB-9BDA-42DAB1A0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7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5CBC-3772-28FF-51D7-41F4A23D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8029572" cy="1061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Language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3DFA9D-0DE9-97B9-5E3F-EE3D5277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41" y="3084053"/>
            <a:ext cx="3352404" cy="1885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A71A7-0906-0D81-E8A3-FAE32CE6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71" y="3150354"/>
            <a:ext cx="3350982" cy="180953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65AE85-2E5A-1030-92E4-49CB34B6C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15963" y="2745975"/>
            <a:ext cx="3027749" cy="221391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B37F7-86F4-AE8B-FDDF-FD6C0827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DFB71-AB63-FBFB-FF9D-F13665AF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Alexander Gaillard - CID4A</a:t>
            </a:r>
          </a:p>
        </p:txBody>
      </p:sp>
    </p:spTree>
    <p:extLst>
      <p:ext uri="{BB962C8B-B14F-4D97-AF65-F5344CB8AC3E}">
        <p14:creationId xmlns:p14="http://schemas.microsoft.com/office/powerpoint/2010/main" val="406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298AD-0800-0206-95FE-196DEFBB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Planification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8C3B3CD-0927-CFCB-37E2-041E530A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IceScrum</a:t>
            </a:r>
          </a:p>
          <a:p>
            <a:r>
              <a:rPr lang="en-US" sz="2200" dirty="0" err="1"/>
              <a:t>IceTools</a:t>
            </a:r>
            <a:endParaRPr lang="en-US" sz="22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87F77C-5382-74D4-337A-FBB7D455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256" y="4451155"/>
            <a:ext cx="5579304" cy="110577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28071-49D5-257A-4F81-7C16F4EB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dirty="0" smtClean="0"/>
              <a:t>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DED914-6EF2-4973-BF09-D37F2C91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Gaillard - CID4A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5CD21-3858-1FF3-3F3D-9EF32686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7" y="1219332"/>
            <a:ext cx="5571508" cy="27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Thème Office</vt:lpstr>
      <vt:lpstr>PAPRO2</vt:lpstr>
      <vt:lpstr>Sommaire</vt:lpstr>
      <vt:lpstr>VolleyBall</vt:lpstr>
      <vt:lpstr>Match</vt:lpstr>
      <vt:lpstr>Joueur</vt:lpstr>
      <vt:lpstr>Volscore</vt:lpstr>
      <vt:lpstr>Fonctionnement</vt:lpstr>
      <vt:lpstr>Language</vt:lpstr>
      <vt:lpstr>Planification</vt:lpstr>
      <vt:lpstr>Scrum</vt:lpstr>
      <vt:lpstr>Objectif ?</vt:lpstr>
      <vt:lpstr>Objectif Sprint 1</vt:lpstr>
      <vt:lpstr>Drag/Drop</vt:lpstr>
      <vt:lpstr>Sprint 1</vt:lpstr>
      <vt:lpstr>Objectif sprint 2</vt:lpstr>
      <vt:lpstr>Changement Joueur</vt:lpstr>
      <vt:lpstr>Sprint 2</vt:lpstr>
      <vt:lpstr>Objectif sprint 3</vt:lpstr>
      <vt:lpstr>Affichage réelle</vt:lpstr>
      <vt:lpstr>Sprint 3</vt:lpstr>
      <vt:lpstr>Bilan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424</cp:revision>
  <dcterms:created xsi:type="dcterms:W3CDTF">2024-04-19T12:36:53Z</dcterms:created>
  <dcterms:modified xsi:type="dcterms:W3CDTF">2024-04-29T11:28:14Z</dcterms:modified>
</cp:coreProperties>
</file>