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6" r:id="rId1"/>
  </p:sldMasterIdLst>
  <p:notesMasterIdLst>
    <p:notesMasterId r:id="rId22"/>
  </p:notesMasterIdLst>
  <p:sldIdLst>
    <p:sldId id="256" r:id="rId2"/>
    <p:sldId id="258" r:id="rId3"/>
    <p:sldId id="305" r:id="rId4"/>
    <p:sldId id="260" r:id="rId5"/>
    <p:sldId id="259" r:id="rId6"/>
    <p:sldId id="306" r:id="rId7"/>
    <p:sldId id="317" r:id="rId8"/>
    <p:sldId id="321" r:id="rId9"/>
    <p:sldId id="307" r:id="rId10"/>
    <p:sldId id="315" r:id="rId11"/>
    <p:sldId id="316" r:id="rId12"/>
    <p:sldId id="308" r:id="rId13"/>
    <p:sldId id="275" r:id="rId14"/>
    <p:sldId id="309" r:id="rId15"/>
    <p:sldId id="266" r:id="rId16"/>
    <p:sldId id="310" r:id="rId17"/>
    <p:sldId id="313" r:id="rId18"/>
    <p:sldId id="311" r:id="rId19"/>
    <p:sldId id="312" r:id="rId20"/>
    <p:sldId id="320" r:id="rId21"/>
  </p:sldIdLst>
  <p:sldSz cx="9144000" cy="5143500" type="screen16x9"/>
  <p:notesSz cx="6858000" cy="9144000"/>
  <p:embeddedFontLst>
    <p:embeddedFont>
      <p:font typeface="Catamaran" panose="020B0604020202020204" charset="0"/>
      <p:regular r:id="rId23"/>
      <p:bold r:id="rId24"/>
    </p:embeddedFont>
    <p:embeddedFont>
      <p:font typeface="Fugaz One" panose="020B0604020202020204" charset="0"/>
      <p:regular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AB32588-F860-4C09-BD28-64264DAF6AA7}">
  <a:tblStyle styleId="{4AB32588-F860-4C09-BD28-64264DAF6AA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2" d="100"/>
          <a:sy n="142" d="100"/>
        </p:scale>
        <p:origin x="714" y="12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bd6c00e730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bd6c00e730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237520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bd6c00e730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bd6c00e730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729705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99f2f57a71_0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99f2f57a71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626600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3"/>
        <p:cNvGrpSpPr/>
        <p:nvPr/>
      </p:nvGrpSpPr>
      <p:grpSpPr>
        <a:xfrm>
          <a:off x="0" y="0"/>
          <a:ext cx="0" cy="0"/>
          <a:chOff x="0" y="0"/>
          <a:chExt cx="0" cy="0"/>
        </a:xfrm>
      </p:grpSpPr>
      <p:sp>
        <p:nvSpPr>
          <p:cNvPr id="744" name="Google Shape;744;gbd6c00e730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5" name="Google Shape;745;gbd6c00e730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99f2f57a71_0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99f2f57a71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010866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bd6c00e730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bd6c00e730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99f2f57a71_0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99f2f57a71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820610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bd6c00e730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bd6c00e730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393449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99f2f57a71_0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99f2f57a71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947395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99f2f57a71_0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99f2f57a71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25734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99f2f57a71_0_2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99f2f57a71_0_2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9"/>
        <p:cNvGrpSpPr/>
        <p:nvPr/>
      </p:nvGrpSpPr>
      <p:grpSpPr>
        <a:xfrm>
          <a:off x="0" y="0"/>
          <a:ext cx="0" cy="0"/>
          <a:chOff x="0" y="0"/>
          <a:chExt cx="0" cy="0"/>
        </a:xfrm>
      </p:grpSpPr>
      <p:sp>
        <p:nvSpPr>
          <p:cNvPr id="1010" name="Google Shape;1010;g99f2f57a71_0_1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1" name="Google Shape;1011;g99f2f57a71_0_1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48666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99f2f57a71_0_2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99f2f57a71_0_2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025047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99f2f57a71_0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99f2f57a71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bd6c00e730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bd6c00e730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99f2f57a71_0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99f2f57a71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275772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3"/>
        <p:cNvGrpSpPr/>
        <p:nvPr/>
      </p:nvGrpSpPr>
      <p:grpSpPr>
        <a:xfrm>
          <a:off x="0" y="0"/>
          <a:ext cx="0" cy="0"/>
          <a:chOff x="0" y="0"/>
          <a:chExt cx="0" cy="0"/>
        </a:xfrm>
      </p:grpSpPr>
      <p:sp>
        <p:nvSpPr>
          <p:cNvPr id="744" name="Google Shape;744;gbd6c00e730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5" name="Google Shape;745;gbd6c00e730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267637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9"/>
        <p:cNvGrpSpPr/>
        <p:nvPr/>
      </p:nvGrpSpPr>
      <p:grpSpPr>
        <a:xfrm>
          <a:off x="0" y="0"/>
          <a:ext cx="0" cy="0"/>
          <a:chOff x="0" y="0"/>
          <a:chExt cx="0" cy="0"/>
        </a:xfrm>
      </p:grpSpPr>
      <p:sp>
        <p:nvSpPr>
          <p:cNvPr id="800" name="Google Shape;800;gbd6c00e730_0_1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1" name="Google Shape;801;gbd6c00e730_0_1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796736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99f2f57a71_0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99f2f57a71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050913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4572094" y="1086488"/>
            <a:ext cx="3858600" cy="17781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lt1"/>
              </a:buClr>
              <a:buSzPts val="5200"/>
              <a:buNone/>
              <a:defRPr sz="5300">
                <a:solidFill>
                  <a:schemeClr val="lt1"/>
                </a:solidFill>
              </a:defRPr>
            </a:lvl1pPr>
            <a:lvl2pPr lvl="1" algn="ctr">
              <a:spcBef>
                <a:spcPts val="0"/>
              </a:spcBef>
              <a:spcAft>
                <a:spcPts val="0"/>
              </a:spcAft>
              <a:buClr>
                <a:schemeClr val="lt1"/>
              </a:buClr>
              <a:buSzPts val="5200"/>
              <a:buNone/>
              <a:defRPr sz="5200">
                <a:solidFill>
                  <a:schemeClr val="lt1"/>
                </a:solidFill>
              </a:defRPr>
            </a:lvl2pPr>
            <a:lvl3pPr lvl="2" algn="ctr">
              <a:spcBef>
                <a:spcPts val="0"/>
              </a:spcBef>
              <a:spcAft>
                <a:spcPts val="0"/>
              </a:spcAft>
              <a:buClr>
                <a:schemeClr val="lt1"/>
              </a:buClr>
              <a:buSzPts val="5200"/>
              <a:buNone/>
              <a:defRPr sz="5200">
                <a:solidFill>
                  <a:schemeClr val="lt1"/>
                </a:solidFill>
              </a:defRPr>
            </a:lvl3pPr>
            <a:lvl4pPr lvl="3" algn="ctr">
              <a:spcBef>
                <a:spcPts val="0"/>
              </a:spcBef>
              <a:spcAft>
                <a:spcPts val="0"/>
              </a:spcAft>
              <a:buClr>
                <a:schemeClr val="lt1"/>
              </a:buClr>
              <a:buSzPts val="5200"/>
              <a:buNone/>
              <a:defRPr sz="5200">
                <a:solidFill>
                  <a:schemeClr val="lt1"/>
                </a:solidFill>
              </a:defRPr>
            </a:lvl4pPr>
            <a:lvl5pPr lvl="4" algn="ctr">
              <a:spcBef>
                <a:spcPts val="0"/>
              </a:spcBef>
              <a:spcAft>
                <a:spcPts val="0"/>
              </a:spcAft>
              <a:buClr>
                <a:schemeClr val="lt1"/>
              </a:buClr>
              <a:buSzPts val="5200"/>
              <a:buNone/>
              <a:defRPr sz="5200">
                <a:solidFill>
                  <a:schemeClr val="lt1"/>
                </a:solidFill>
              </a:defRPr>
            </a:lvl5pPr>
            <a:lvl6pPr lvl="5" algn="ctr">
              <a:spcBef>
                <a:spcPts val="0"/>
              </a:spcBef>
              <a:spcAft>
                <a:spcPts val="0"/>
              </a:spcAft>
              <a:buClr>
                <a:schemeClr val="lt1"/>
              </a:buClr>
              <a:buSzPts val="5200"/>
              <a:buNone/>
              <a:defRPr sz="5200">
                <a:solidFill>
                  <a:schemeClr val="lt1"/>
                </a:solidFill>
              </a:defRPr>
            </a:lvl6pPr>
            <a:lvl7pPr lvl="6" algn="ctr">
              <a:spcBef>
                <a:spcPts val="0"/>
              </a:spcBef>
              <a:spcAft>
                <a:spcPts val="0"/>
              </a:spcAft>
              <a:buClr>
                <a:schemeClr val="lt1"/>
              </a:buClr>
              <a:buSzPts val="5200"/>
              <a:buNone/>
              <a:defRPr sz="5200">
                <a:solidFill>
                  <a:schemeClr val="lt1"/>
                </a:solidFill>
              </a:defRPr>
            </a:lvl7pPr>
            <a:lvl8pPr lvl="7" algn="ctr">
              <a:spcBef>
                <a:spcPts val="0"/>
              </a:spcBef>
              <a:spcAft>
                <a:spcPts val="0"/>
              </a:spcAft>
              <a:buClr>
                <a:schemeClr val="lt1"/>
              </a:buClr>
              <a:buSzPts val="5200"/>
              <a:buNone/>
              <a:defRPr sz="5200">
                <a:solidFill>
                  <a:schemeClr val="lt1"/>
                </a:solidFill>
              </a:defRPr>
            </a:lvl8pPr>
            <a:lvl9pPr lvl="8" algn="ctr">
              <a:spcBef>
                <a:spcPts val="0"/>
              </a:spcBef>
              <a:spcAft>
                <a:spcPts val="0"/>
              </a:spcAft>
              <a:buClr>
                <a:schemeClr val="lt1"/>
              </a:buClr>
              <a:buSzPts val="5200"/>
              <a:buNone/>
              <a:defRPr sz="5200">
                <a:solidFill>
                  <a:schemeClr val="lt1"/>
                </a:solidFill>
              </a:defRPr>
            </a:lvl9pPr>
          </a:lstStyle>
          <a:p>
            <a:endParaRPr/>
          </a:p>
        </p:txBody>
      </p:sp>
      <p:sp>
        <p:nvSpPr>
          <p:cNvPr id="10" name="Google Shape;10;p2"/>
          <p:cNvSpPr txBox="1">
            <a:spLocks noGrp="1"/>
          </p:cNvSpPr>
          <p:nvPr>
            <p:ph type="subTitle" idx="1"/>
          </p:nvPr>
        </p:nvSpPr>
        <p:spPr>
          <a:xfrm>
            <a:off x="4572094" y="3529712"/>
            <a:ext cx="3858600" cy="475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18"/>
        <p:cNvGrpSpPr/>
        <p:nvPr/>
      </p:nvGrpSpPr>
      <p:grpSpPr>
        <a:xfrm>
          <a:off x="0" y="0"/>
          <a:ext cx="0" cy="0"/>
          <a:chOff x="0" y="0"/>
          <a:chExt cx="0" cy="0"/>
        </a:xfrm>
      </p:grpSpPr>
      <p:sp>
        <p:nvSpPr>
          <p:cNvPr id="119" name="Google Shape;119;p24"/>
          <p:cNvSpPr/>
          <p:nvPr/>
        </p:nvSpPr>
        <p:spPr>
          <a:xfrm>
            <a:off x="5902625" y="1667700"/>
            <a:ext cx="3457500" cy="2936400"/>
          </a:xfrm>
          <a:prstGeom prst="ellipse">
            <a:avLst/>
          </a:prstGeom>
          <a:gradFill>
            <a:gsLst>
              <a:gs pos="0">
                <a:srgbClr val="170F8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4"/>
          <p:cNvSpPr/>
          <p:nvPr/>
        </p:nvSpPr>
        <p:spPr>
          <a:xfrm>
            <a:off x="-415775" y="2071075"/>
            <a:ext cx="3457500" cy="2936400"/>
          </a:xfrm>
          <a:prstGeom prst="ellipse">
            <a:avLst/>
          </a:prstGeom>
          <a:gradFill>
            <a:gsLst>
              <a:gs pos="0">
                <a:srgbClr val="170F8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4"/>
          <p:cNvSpPr/>
          <p:nvPr/>
        </p:nvSpPr>
        <p:spPr>
          <a:xfrm>
            <a:off x="1216275" y="-1099550"/>
            <a:ext cx="4880700" cy="4145100"/>
          </a:xfrm>
          <a:prstGeom prst="ellipse">
            <a:avLst/>
          </a:prstGeom>
          <a:gradFill>
            <a:gsLst>
              <a:gs pos="0">
                <a:srgbClr val="170F8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4"/>
          <p:cNvSpPr/>
          <p:nvPr/>
        </p:nvSpPr>
        <p:spPr>
          <a:xfrm>
            <a:off x="2874800" y="2679400"/>
            <a:ext cx="3457500" cy="2936400"/>
          </a:xfrm>
          <a:prstGeom prst="ellipse">
            <a:avLst/>
          </a:prstGeom>
          <a:gradFill>
            <a:gsLst>
              <a:gs pos="0">
                <a:srgbClr val="170F8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123"/>
        <p:cNvGrpSpPr/>
        <p:nvPr/>
      </p:nvGrpSpPr>
      <p:grpSpPr>
        <a:xfrm>
          <a:off x="0" y="0"/>
          <a:ext cx="0" cy="0"/>
          <a:chOff x="0" y="0"/>
          <a:chExt cx="0" cy="0"/>
        </a:xfrm>
      </p:grpSpPr>
      <p:sp>
        <p:nvSpPr>
          <p:cNvPr id="124" name="Google Shape;124;p25"/>
          <p:cNvSpPr/>
          <p:nvPr/>
        </p:nvSpPr>
        <p:spPr>
          <a:xfrm>
            <a:off x="5283600" y="2516100"/>
            <a:ext cx="3457500" cy="2936400"/>
          </a:xfrm>
          <a:prstGeom prst="ellipse">
            <a:avLst/>
          </a:prstGeom>
          <a:gradFill>
            <a:gsLst>
              <a:gs pos="0">
                <a:srgbClr val="170F8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5"/>
          <p:cNvSpPr/>
          <p:nvPr/>
        </p:nvSpPr>
        <p:spPr>
          <a:xfrm>
            <a:off x="4199950" y="-364650"/>
            <a:ext cx="3457500" cy="2936400"/>
          </a:xfrm>
          <a:prstGeom prst="ellipse">
            <a:avLst/>
          </a:prstGeom>
          <a:gradFill>
            <a:gsLst>
              <a:gs pos="0">
                <a:srgbClr val="170F8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5"/>
          <p:cNvSpPr/>
          <p:nvPr/>
        </p:nvSpPr>
        <p:spPr>
          <a:xfrm>
            <a:off x="-156300" y="-90275"/>
            <a:ext cx="4880700" cy="4145100"/>
          </a:xfrm>
          <a:prstGeom prst="ellipse">
            <a:avLst/>
          </a:prstGeom>
          <a:gradFill>
            <a:gsLst>
              <a:gs pos="0">
                <a:srgbClr val="170F8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2">
  <p:cSld name="CUSTOM_9_2">
    <p:spTree>
      <p:nvGrpSpPr>
        <p:cNvPr id="1" name="Shape 127"/>
        <p:cNvGrpSpPr/>
        <p:nvPr/>
      </p:nvGrpSpPr>
      <p:grpSpPr>
        <a:xfrm>
          <a:off x="0" y="0"/>
          <a:ext cx="0" cy="0"/>
          <a:chOff x="0" y="0"/>
          <a:chExt cx="0" cy="0"/>
        </a:xfrm>
      </p:grpSpPr>
      <p:sp>
        <p:nvSpPr>
          <p:cNvPr id="128" name="Google Shape;128;p26"/>
          <p:cNvSpPr/>
          <p:nvPr/>
        </p:nvSpPr>
        <p:spPr>
          <a:xfrm>
            <a:off x="5629888" y="935150"/>
            <a:ext cx="2977800" cy="2771400"/>
          </a:xfrm>
          <a:prstGeom prst="ellipse">
            <a:avLst/>
          </a:prstGeom>
          <a:gradFill>
            <a:gsLst>
              <a:gs pos="0">
                <a:srgbClr val="170F8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6"/>
          <p:cNvSpPr/>
          <p:nvPr/>
        </p:nvSpPr>
        <p:spPr>
          <a:xfrm>
            <a:off x="3083188" y="935150"/>
            <a:ext cx="2977800" cy="2771400"/>
          </a:xfrm>
          <a:prstGeom prst="ellipse">
            <a:avLst/>
          </a:prstGeom>
          <a:gradFill>
            <a:gsLst>
              <a:gs pos="0">
                <a:srgbClr val="170F8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6"/>
          <p:cNvSpPr/>
          <p:nvPr/>
        </p:nvSpPr>
        <p:spPr>
          <a:xfrm>
            <a:off x="536488" y="935150"/>
            <a:ext cx="2977800" cy="2771400"/>
          </a:xfrm>
          <a:prstGeom prst="ellipse">
            <a:avLst/>
          </a:prstGeom>
          <a:gradFill>
            <a:gsLst>
              <a:gs pos="0">
                <a:srgbClr val="170F8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3">
  <p:cSld name="CUSTOM_9_3">
    <p:spTree>
      <p:nvGrpSpPr>
        <p:cNvPr id="1" name="Shape 131"/>
        <p:cNvGrpSpPr/>
        <p:nvPr/>
      </p:nvGrpSpPr>
      <p:grpSpPr>
        <a:xfrm>
          <a:off x="0" y="0"/>
          <a:ext cx="0" cy="0"/>
          <a:chOff x="0" y="0"/>
          <a:chExt cx="0" cy="0"/>
        </a:xfrm>
      </p:grpSpPr>
      <p:sp>
        <p:nvSpPr>
          <p:cNvPr id="132" name="Google Shape;132;p27"/>
          <p:cNvSpPr/>
          <p:nvPr/>
        </p:nvSpPr>
        <p:spPr>
          <a:xfrm>
            <a:off x="4240375" y="476099"/>
            <a:ext cx="4624500" cy="4191300"/>
          </a:xfrm>
          <a:prstGeom prst="ellipse">
            <a:avLst/>
          </a:prstGeom>
          <a:gradFill>
            <a:gsLst>
              <a:gs pos="0">
                <a:srgbClr val="170F8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689625" y="2655575"/>
            <a:ext cx="36075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5000">
                <a:solidFill>
                  <a:schemeClr val="lt1"/>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 name="Google Shape;13;p3"/>
          <p:cNvSpPr txBox="1">
            <a:spLocks noGrp="1"/>
          </p:cNvSpPr>
          <p:nvPr>
            <p:ph type="title" idx="2" hasCustomPrompt="1"/>
          </p:nvPr>
        </p:nvSpPr>
        <p:spPr>
          <a:xfrm>
            <a:off x="1856625" y="1534875"/>
            <a:ext cx="1273500" cy="8418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6000">
                <a:solidFill>
                  <a:schemeClr val="l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4" name="Google Shape;14;p3"/>
          <p:cNvSpPr txBox="1">
            <a:spLocks noGrp="1"/>
          </p:cNvSpPr>
          <p:nvPr>
            <p:ph type="subTitle" idx="1"/>
          </p:nvPr>
        </p:nvSpPr>
        <p:spPr>
          <a:xfrm>
            <a:off x="689625" y="3408300"/>
            <a:ext cx="3607500" cy="40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9"/>
        <p:cNvGrpSpPr/>
        <p:nvPr/>
      </p:nvGrpSpPr>
      <p:grpSpPr>
        <a:xfrm>
          <a:off x="0" y="0"/>
          <a:ext cx="0" cy="0"/>
          <a:chOff x="0" y="0"/>
          <a:chExt cx="0" cy="0"/>
        </a:xfrm>
      </p:grpSpPr>
      <p:sp>
        <p:nvSpPr>
          <p:cNvPr id="30" name="Google Shape;30;p8"/>
          <p:cNvSpPr txBox="1">
            <a:spLocks noGrp="1"/>
          </p:cNvSpPr>
          <p:nvPr>
            <p:ph type="title"/>
          </p:nvPr>
        </p:nvSpPr>
        <p:spPr>
          <a:xfrm>
            <a:off x="2041400" y="2607575"/>
            <a:ext cx="5061000" cy="19965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7000">
                <a:solidFill>
                  <a:schemeClr val="lt1"/>
                </a:solidFill>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1"/>
        <p:cNvGrpSpPr/>
        <p:nvPr/>
      </p:nvGrpSpPr>
      <p:grpSpPr>
        <a:xfrm>
          <a:off x="0" y="0"/>
          <a:ext cx="0" cy="0"/>
          <a:chOff x="0" y="0"/>
          <a:chExt cx="0" cy="0"/>
        </a:xfrm>
      </p:grpSpPr>
      <p:sp>
        <p:nvSpPr>
          <p:cNvPr id="32" name="Google Shape;32;p9"/>
          <p:cNvSpPr txBox="1">
            <a:spLocks noGrp="1"/>
          </p:cNvSpPr>
          <p:nvPr>
            <p:ph type="title"/>
          </p:nvPr>
        </p:nvSpPr>
        <p:spPr>
          <a:xfrm>
            <a:off x="3769800" y="1791723"/>
            <a:ext cx="4661100" cy="841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sz="4500">
                <a:solidFill>
                  <a:schemeClr val="lt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33" name="Google Shape;33;p9"/>
          <p:cNvSpPr txBox="1">
            <a:spLocks noGrp="1"/>
          </p:cNvSpPr>
          <p:nvPr>
            <p:ph type="subTitle" idx="1"/>
          </p:nvPr>
        </p:nvSpPr>
        <p:spPr>
          <a:xfrm>
            <a:off x="4635600" y="2621963"/>
            <a:ext cx="3795300" cy="10374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6"/>
        <p:cNvGrpSpPr/>
        <p:nvPr/>
      </p:nvGrpSpPr>
      <p:grpSpPr>
        <a:xfrm>
          <a:off x="0" y="0"/>
          <a:ext cx="0" cy="0"/>
          <a:chOff x="0" y="0"/>
          <a:chExt cx="0" cy="0"/>
        </a:xfrm>
      </p:grpSpPr>
      <p:sp>
        <p:nvSpPr>
          <p:cNvPr id="37" name="Google Shape;37;p11"/>
          <p:cNvSpPr txBox="1">
            <a:spLocks noGrp="1"/>
          </p:cNvSpPr>
          <p:nvPr>
            <p:ph type="title" hasCustomPrompt="1"/>
          </p:nvPr>
        </p:nvSpPr>
        <p:spPr>
          <a:xfrm>
            <a:off x="2516200" y="1664012"/>
            <a:ext cx="4111800" cy="1110600"/>
          </a:xfrm>
          <a:prstGeom prst="rect">
            <a:avLst/>
          </a:prstGeom>
        </p:spPr>
        <p:txBody>
          <a:bodyPr spcFirstLastPara="1" wrap="square" lIns="91425" tIns="91425" rIns="91425" bIns="91425" anchor="ctr" anchorCtr="0">
            <a:noAutofit/>
          </a:bodyPr>
          <a:lstStyle>
            <a:lvl1pPr lvl="0" algn="ctr">
              <a:spcBef>
                <a:spcPts val="0"/>
              </a:spcBef>
              <a:spcAft>
                <a:spcPts val="0"/>
              </a:spcAft>
              <a:buSzPts val="9600"/>
              <a:buNone/>
              <a:defRPr sz="7200">
                <a:solidFill>
                  <a:schemeClr val="lt1"/>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38" name="Google Shape;38;p11"/>
          <p:cNvSpPr txBox="1">
            <a:spLocks noGrp="1"/>
          </p:cNvSpPr>
          <p:nvPr>
            <p:ph type="subTitle" idx="1"/>
          </p:nvPr>
        </p:nvSpPr>
        <p:spPr>
          <a:xfrm>
            <a:off x="2516200" y="3015775"/>
            <a:ext cx="4111800" cy="497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sz="1600"/>
            </a:lvl2pPr>
            <a:lvl3pPr lvl="2" algn="ctr" rtl="0">
              <a:lnSpc>
                <a:spcPct val="100000"/>
              </a:lnSpc>
              <a:spcBef>
                <a:spcPts val="1600"/>
              </a:spcBef>
              <a:spcAft>
                <a:spcPts val="0"/>
              </a:spcAft>
              <a:buSzPts val="1600"/>
              <a:buNone/>
              <a:defRPr sz="1600"/>
            </a:lvl3pPr>
            <a:lvl4pPr lvl="3" algn="ctr" rtl="0">
              <a:lnSpc>
                <a:spcPct val="100000"/>
              </a:lnSpc>
              <a:spcBef>
                <a:spcPts val="1600"/>
              </a:spcBef>
              <a:spcAft>
                <a:spcPts val="0"/>
              </a:spcAft>
              <a:buSzPts val="1600"/>
              <a:buNone/>
              <a:defRPr sz="1600"/>
            </a:lvl4pPr>
            <a:lvl5pPr lvl="4" algn="ctr" rtl="0">
              <a:lnSpc>
                <a:spcPct val="100000"/>
              </a:lnSpc>
              <a:spcBef>
                <a:spcPts val="1600"/>
              </a:spcBef>
              <a:spcAft>
                <a:spcPts val="0"/>
              </a:spcAft>
              <a:buSzPts val="1600"/>
              <a:buNone/>
              <a:defRPr sz="1600"/>
            </a:lvl5pPr>
            <a:lvl6pPr lvl="5" algn="ctr" rtl="0">
              <a:lnSpc>
                <a:spcPct val="100000"/>
              </a:lnSpc>
              <a:spcBef>
                <a:spcPts val="1600"/>
              </a:spcBef>
              <a:spcAft>
                <a:spcPts val="0"/>
              </a:spcAft>
              <a:buSzPts val="1600"/>
              <a:buNone/>
              <a:defRPr sz="1600"/>
            </a:lvl6pPr>
            <a:lvl7pPr lvl="6" algn="ctr" rtl="0">
              <a:lnSpc>
                <a:spcPct val="100000"/>
              </a:lnSpc>
              <a:spcBef>
                <a:spcPts val="1600"/>
              </a:spcBef>
              <a:spcAft>
                <a:spcPts val="0"/>
              </a:spcAft>
              <a:buSzPts val="1600"/>
              <a:buNone/>
              <a:defRPr sz="1600"/>
            </a:lvl7pPr>
            <a:lvl8pPr lvl="7" algn="ctr" rtl="0">
              <a:lnSpc>
                <a:spcPct val="100000"/>
              </a:lnSpc>
              <a:spcBef>
                <a:spcPts val="1600"/>
              </a:spcBef>
              <a:spcAft>
                <a:spcPts val="0"/>
              </a:spcAft>
              <a:buSzPts val="1600"/>
              <a:buNone/>
              <a:defRPr sz="1600"/>
            </a:lvl8pPr>
            <a:lvl9pPr lvl="8" algn="ctr" rtl="0">
              <a:lnSpc>
                <a:spcPct val="100000"/>
              </a:lnSpc>
              <a:spcBef>
                <a:spcPts val="1600"/>
              </a:spcBef>
              <a:spcAft>
                <a:spcPts val="1600"/>
              </a:spcAft>
              <a:buSzPts val="1600"/>
              <a:buNone/>
              <a:defRPr sz="16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39"/>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40"/>
        <p:cNvGrpSpPr/>
        <p:nvPr/>
      </p:nvGrpSpPr>
      <p:grpSpPr>
        <a:xfrm>
          <a:off x="0" y="0"/>
          <a:ext cx="0" cy="0"/>
          <a:chOff x="0" y="0"/>
          <a:chExt cx="0" cy="0"/>
        </a:xfrm>
      </p:grpSpPr>
      <p:sp>
        <p:nvSpPr>
          <p:cNvPr id="41" name="Google Shape;41;p13"/>
          <p:cNvSpPr txBox="1">
            <a:spLocks noGrp="1"/>
          </p:cNvSpPr>
          <p:nvPr>
            <p:ph type="title"/>
          </p:nvPr>
        </p:nvSpPr>
        <p:spPr>
          <a:xfrm>
            <a:off x="720000" y="5394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2" name="Google Shape;42;p13"/>
          <p:cNvSpPr txBox="1">
            <a:spLocks noGrp="1"/>
          </p:cNvSpPr>
          <p:nvPr>
            <p:ph type="title" idx="2"/>
          </p:nvPr>
        </p:nvSpPr>
        <p:spPr>
          <a:xfrm>
            <a:off x="1826275" y="1669200"/>
            <a:ext cx="24636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500">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3" name="Google Shape;43;p13"/>
          <p:cNvSpPr txBox="1">
            <a:spLocks noGrp="1"/>
          </p:cNvSpPr>
          <p:nvPr>
            <p:ph type="subTitle" idx="1"/>
          </p:nvPr>
        </p:nvSpPr>
        <p:spPr>
          <a:xfrm>
            <a:off x="1826275" y="2179525"/>
            <a:ext cx="22149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44" name="Google Shape;44;p13"/>
          <p:cNvSpPr txBox="1">
            <a:spLocks noGrp="1"/>
          </p:cNvSpPr>
          <p:nvPr>
            <p:ph type="title" idx="3"/>
          </p:nvPr>
        </p:nvSpPr>
        <p:spPr>
          <a:xfrm>
            <a:off x="5940175" y="1669200"/>
            <a:ext cx="24636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500">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5" name="Google Shape;45;p13"/>
          <p:cNvSpPr txBox="1">
            <a:spLocks noGrp="1"/>
          </p:cNvSpPr>
          <p:nvPr>
            <p:ph type="subTitle" idx="4"/>
          </p:nvPr>
        </p:nvSpPr>
        <p:spPr>
          <a:xfrm>
            <a:off x="5940175" y="2179525"/>
            <a:ext cx="22149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46" name="Google Shape;46;p13"/>
          <p:cNvSpPr txBox="1">
            <a:spLocks noGrp="1"/>
          </p:cNvSpPr>
          <p:nvPr>
            <p:ph type="title" idx="5"/>
          </p:nvPr>
        </p:nvSpPr>
        <p:spPr>
          <a:xfrm>
            <a:off x="1826275" y="3336104"/>
            <a:ext cx="24636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500">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7" name="Google Shape;47;p13"/>
          <p:cNvSpPr txBox="1">
            <a:spLocks noGrp="1"/>
          </p:cNvSpPr>
          <p:nvPr>
            <p:ph type="subTitle" idx="6"/>
          </p:nvPr>
        </p:nvSpPr>
        <p:spPr>
          <a:xfrm>
            <a:off x="1826275" y="3846426"/>
            <a:ext cx="22149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48" name="Google Shape;48;p13"/>
          <p:cNvSpPr txBox="1">
            <a:spLocks noGrp="1"/>
          </p:cNvSpPr>
          <p:nvPr>
            <p:ph type="title" idx="7"/>
          </p:nvPr>
        </p:nvSpPr>
        <p:spPr>
          <a:xfrm>
            <a:off x="5940175" y="3336103"/>
            <a:ext cx="24636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500">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9" name="Google Shape;49;p13"/>
          <p:cNvSpPr txBox="1">
            <a:spLocks noGrp="1"/>
          </p:cNvSpPr>
          <p:nvPr>
            <p:ph type="subTitle" idx="8"/>
          </p:nvPr>
        </p:nvSpPr>
        <p:spPr>
          <a:xfrm>
            <a:off x="5940175" y="3846426"/>
            <a:ext cx="22149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50" name="Google Shape;50;p13"/>
          <p:cNvSpPr txBox="1">
            <a:spLocks noGrp="1"/>
          </p:cNvSpPr>
          <p:nvPr>
            <p:ph type="title" idx="9" hasCustomPrompt="1"/>
          </p:nvPr>
        </p:nvSpPr>
        <p:spPr>
          <a:xfrm>
            <a:off x="819375" y="1902900"/>
            <a:ext cx="805500" cy="5277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Clr>
                <a:schemeClr val="lt1"/>
              </a:buClr>
              <a:buSzPts val="3600"/>
              <a:buNone/>
              <a:defRPr sz="3600">
                <a:solidFill>
                  <a:schemeClr val="lt1"/>
                </a:solidFill>
              </a:defRPr>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r>
              <a:t>xx%</a:t>
            </a:r>
          </a:p>
        </p:txBody>
      </p:sp>
      <p:sp>
        <p:nvSpPr>
          <p:cNvPr id="51" name="Google Shape;51;p13"/>
          <p:cNvSpPr txBox="1">
            <a:spLocks noGrp="1"/>
          </p:cNvSpPr>
          <p:nvPr>
            <p:ph type="title" idx="13" hasCustomPrompt="1"/>
          </p:nvPr>
        </p:nvSpPr>
        <p:spPr>
          <a:xfrm>
            <a:off x="819375" y="3568802"/>
            <a:ext cx="805500" cy="5277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Clr>
                <a:schemeClr val="lt1"/>
              </a:buClr>
              <a:buSzPts val="3600"/>
              <a:buNone/>
              <a:defRPr sz="3600">
                <a:solidFill>
                  <a:schemeClr val="lt1"/>
                </a:solidFill>
              </a:defRPr>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r>
              <a:t>xx%</a:t>
            </a:r>
          </a:p>
        </p:txBody>
      </p:sp>
      <p:sp>
        <p:nvSpPr>
          <p:cNvPr id="52" name="Google Shape;52;p13"/>
          <p:cNvSpPr txBox="1">
            <a:spLocks noGrp="1"/>
          </p:cNvSpPr>
          <p:nvPr>
            <p:ph type="title" idx="14" hasCustomPrompt="1"/>
          </p:nvPr>
        </p:nvSpPr>
        <p:spPr>
          <a:xfrm>
            <a:off x="4970225" y="1902900"/>
            <a:ext cx="805500" cy="5277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Clr>
                <a:schemeClr val="lt1"/>
              </a:buClr>
              <a:buSzPts val="3600"/>
              <a:buNone/>
              <a:defRPr sz="3600">
                <a:solidFill>
                  <a:schemeClr val="lt1"/>
                </a:solidFill>
              </a:defRPr>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r>
              <a:t>xx%</a:t>
            </a:r>
          </a:p>
        </p:txBody>
      </p:sp>
      <p:sp>
        <p:nvSpPr>
          <p:cNvPr id="53" name="Google Shape;53;p13"/>
          <p:cNvSpPr txBox="1">
            <a:spLocks noGrp="1"/>
          </p:cNvSpPr>
          <p:nvPr>
            <p:ph type="title" idx="15" hasCustomPrompt="1"/>
          </p:nvPr>
        </p:nvSpPr>
        <p:spPr>
          <a:xfrm>
            <a:off x="4970225" y="3569825"/>
            <a:ext cx="805500" cy="5277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Clr>
                <a:schemeClr val="lt1"/>
              </a:buClr>
              <a:buSzPts val="3600"/>
              <a:buNone/>
              <a:defRPr sz="3600">
                <a:solidFill>
                  <a:schemeClr val="lt1"/>
                </a:solidFill>
              </a:defRPr>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r>
              <a:t>xx%</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67"/>
        <p:cNvGrpSpPr/>
        <p:nvPr/>
      </p:nvGrpSpPr>
      <p:grpSpPr>
        <a:xfrm>
          <a:off x="0" y="0"/>
          <a:ext cx="0" cy="0"/>
          <a:chOff x="0" y="0"/>
          <a:chExt cx="0" cy="0"/>
        </a:xfrm>
      </p:grpSpPr>
      <p:sp>
        <p:nvSpPr>
          <p:cNvPr id="68" name="Google Shape;68;p18"/>
          <p:cNvSpPr txBox="1">
            <a:spLocks noGrp="1"/>
          </p:cNvSpPr>
          <p:nvPr>
            <p:ph type="title"/>
          </p:nvPr>
        </p:nvSpPr>
        <p:spPr>
          <a:xfrm>
            <a:off x="720075" y="5394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69" name="Google Shape;69;p18"/>
          <p:cNvSpPr txBox="1">
            <a:spLocks noGrp="1"/>
          </p:cNvSpPr>
          <p:nvPr>
            <p:ph type="title" idx="2"/>
          </p:nvPr>
        </p:nvSpPr>
        <p:spPr>
          <a:xfrm>
            <a:off x="1080875" y="2752825"/>
            <a:ext cx="1889100" cy="714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70" name="Google Shape;70;p18"/>
          <p:cNvSpPr txBox="1">
            <a:spLocks noGrp="1"/>
          </p:cNvSpPr>
          <p:nvPr>
            <p:ph type="subTitle" idx="1"/>
          </p:nvPr>
        </p:nvSpPr>
        <p:spPr>
          <a:xfrm>
            <a:off x="937700" y="3495175"/>
            <a:ext cx="2175300" cy="86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71" name="Google Shape;71;p18"/>
          <p:cNvSpPr txBox="1">
            <a:spLocks noGrp="1"/>
          </p:cNvSpPr>
          <p:nvPr>
            <p:ph type="title" idx="3"/>
          </p:nvPr>
        </p:nvSpPr>
        <p:spPr>
          <a:xfrm>
            <a:off x="3627562" y="2752825"/>
            <a:ext cx="1889100" cy="714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72" name="Google Shape;72;p18"/>
          <p:cNvSpPr txBox="1">
            <a:spLocks noGrp="1"/>
          </p:cNvSpPr>
          <p:nvPr>
            <p:ph type="subTitle" idx="4"/>
          </p:nvPr>
        </p:nvSpPr>
        <p:spPr>
          <a:xfrm>
            <a:off x="3484421" y="3495175"/>
            <a:ext cx="2175300" cy="86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73" name="Google Shape;73;p18"/>
          <p:cNvSpPr txBox="1">
            <a:spLocks noGrp="1"/>
          </p:cNvSpPr>
          <p:nvPr>
            <p:ph type="title" idx="5"/>
          </p:nvPr>
        </p:nvSpPr>
        <p:spPr>
          <a:xfrm>
            <a:off x="6174375" y="2752825"/>
            <a:ext cx="1889100" cy="714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74" name="Google Shape;74;p18"/>
          <p:cNvSpPr txBox="1">
            <a:spLocks noGrp="1"/>
          </p:cNvSpPr>
          <p:nvPr>
            <p:ph type="subTitle" idx="6"/>
          </p:nvPr>
        </p:nvSpPr>
        <p:spPr>
          <a:xfrm>
            <a:off x="6031149" y="3495175"/>
            <a:ext cx="2175300" cy="86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hanks">
  <p:cSld name="CUSTOM_3">
    <p:spTree>
      <p:nvGrpSpPr>
        <p:cNvPr id="1" name="Shape 114"/>
        <p:cNvGrpSpPr/>
        <p:nvPr/>
      </p:nvGrpSpPr>
      <p:grpSpPr>
        <a:xfrm>
          <a:off x="0" y="0"/>
          <a:ext cx="0" cy="0"/>
          <a:chOff x="0" y="0"/>
          <a:chExt cx="0" cy="0"/>
        </a:xfrm>
      </p:grpSpPr>
      <p:sp>
        <p:nvSpPr>
          <p:cNvPr id="115" name="Google Shape;115;p23"/>
          <p:cNvSpPr txBox="1"/>
          <p:nvPr/>
        </p:nvSpPr>
        <p:spPr>
          <a:xfrm>
            <a:off x="978625" y="3408600"/>
            <a:ext cx="2903700" cy="6156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300"/>
              </a:spcBef>
              <a:spcAft>
                <a:spcPts val="0"/>
              </a:spcAft>
              <a:buNone/>
            </a:pPr>
            <a:r>
              <a:rPr lang="en" sz="1000">
                <a:solidFill>
                  <a:schemeClr val="lt1"/>
                </a:solidFill>
                <a:latin typeface="Catamaran"/>
                <a:ea typeface="Catamaran"/>
                <a:cs typeface="Catamaran"/>
                <a:sym typeface="Catamaran"/>
              </a:rPr>
              <a:t>CREDITS: This presentation template was created by </a:t>
            </a:r>
            <a:r>
              <a:rPr lang="en" sz="1000" b="1">
                <a:solidFill>
                  <a:schemeClr val="lt1"/>
                </a:solidFill>
                <a:uFill>
                  <a:noFill/>
                </a:uFill>
                <a:latin typeface="Catamaran"/>
                <a:ea typeface="Catamaran"/>
                <a:cs typeface="Catamaran"/>
                <a:sym typeface="Catamaran"/>
                <a:hlinkClick r:id="rId2">
                  <a:extLst>
                    <a:ext uri="{A12FA001-AC4F-418D-AE19-62706E023703}">
                      <ahyp:hlinkClr xmlns:ahyp="http://schemas.microsoft.com/office/drawing/2018/hyperlinkcolor" val="tx"/>
                    </a:ext>
                  </a:extLst>
                </a:hlinkClick>
              </a:rPr>
              <a:t>Slidesgo</a:t>
            </a:r>
            <a:r>
              <a:rPr lang="en" sz="1000">
                <a:solidFill>
                  <a:schemeClr val="lt1"/>
                </a:solidFill>
                <a:latin typeface="Catamaran"/>
                <a:ea typeface="Catamaran"/>
                <a:cs typeface="Catamaran"/>
                <a:sym typeface="Catamaran"/>
              </a:rPr>
              <a:t>, including icons by </a:t>
            </a:r>
            <a:r>
              <a:rPr lang="en" sz="1000" b="1">
                <a:solidFill>
                  <a:schemeClr val="lt1"/>
                </a:solidFill>
                <a:uFill>
                  <a:noFill/>
                </a:uFill>
                <a:latin typeface="Catamaran"/>
                <a:ea typeface="Catamaran"/>
                <a:cs typeface="Catamaran"/>
                <a:sym typeface="Catamaran"/>
                <a:hlinkClick r:id="rId3">
                  <a:extLst>
                    <a:ext uri="{A12FA001-AC4F-418D-AE19-62706E023703}">
                      <ahyp:hlinkClr xmlns:ahyp="http://schemas.microsoft.com/office/drawing/2018/hyperlinkcolor" val="tx"/>
                    </a:ext>
                  </a:extLst>
                </a:hlinkClick>
              </a:rPr>
              <a:t>Flaticon</a:t>
            </a:r>
            <a:r>
              <a:rPr lang="en" sz="1000" b="1">
                <a:solidFill>
                  <a:schemeClr val="lt1"/>
                </a:solidFill>
                <a:latin typeface="Catamaran"/>
                <a:ea typeface="Catamaran"/>
                <a:cs typeface="Catamaran"/>
                <a:sym typeface="Catamaran"/>
              </a:rPr>
              <a:t> </a:t>
            </a:r>
            <a:r>
              <a:rPr lang="en" sz="1000">
                <a:solidFill>
                  <a:schemeClr val="lt1"/>
                </a:solidFill>
                <a:latin typeface="Catamaran"/>
                <a:ea typeface="Catamaran"/>
                <a:cs typeface="Catamaran"/>
                <a:sym typeface="Catamaran"/>
              </a:rPr>
              <a:t>and infographics &amp; images by </a:t>
            </a:r>
            <a:r>
              <a:rPr lang="en" sz="1000" b="1">
                <a:solidFill>
                  <a:schemeClr val="lt1"/>
                </a:solidFill>
                <a:uFill>
                  <a:noFill/>
                </a:uFill>
                <a:latin typeface="Catamaran"/>
                <a:ea typeface="Catamaran"/>
                <a:cs typeface="Catamaran"/>
                <a:sym typeface="Catamaran"/>
                <a:hlinkClick r:id="rId4">
                  <a:extLst>
                    <a:ext uri="{A12FA001-AC4F-418D-AE19-62706E023703}">
                      <ahyp:hlinkClr xmlns:ahyp="http://schemas.microsoft.com/office/drawing/2018/hyperlinkcolor" val="tx"/>
                    </a:ext>
                  </a:extLst>
                </a:hlinkClick>
              </a:rPr>
              <a:t>Freepik</a:t>
            </a:r>
            <a:endParaRPr sz="1000" b="1">
              <a:solidFill>
                <a:schemeClr val="lt1"/>
              </a:solidFill>
              <a:latin typeface="Catamaran"/>
              <a:ea typeface="Catamaran"/>
              <a:cs typeface="Catamaran"/>
              <a:sym typeface="Catamaran"/>
            </a:endParaRPr>
          </a:p>
        </p:txBody>
      </p:sp>
      <p:sp>
        <p:nvSpPr>
          <p:cNvPr id="116" name="Google Shape;116;p23"/>
          <p:cNvSpPr txBox="1">
            <a:spLocks noGrp="1"/>
          </p:cNvSpPr>
          <p:nvPr>
            <p:ph type="title"/>
          </p:nvPr>
        </p:nvSpPr>
        <p:spPr>
          <a:xfrm>
            <a:off x="857375" y="660662"/>
            <a:ext cx="3146100" cy="873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5000">
                <a:solidFill>
                  <a:schemeClr val="lt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17" name="Google Shape;117;p23"/>
          <p:cNvSpPr txBox="1">
            <a:spLocks noGrp="1"/>
          </p:cNvSpPr>
          <p:nvPr>
            <p:ph type="subTitle" idx="1"/>
          </p:nvPr>
        </p:nvSpPr>
        <p:spPr>
          <a:xfrm>
            <a:off x="857375" y="1562487"/>
            <a:ext cx="3146100" cy="1426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100" y="539400"/>
            <a:ext cx="77178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3000"/>
              <a:buFont typeface="Fugaz One"/>
              <a:buNone/>
              <a:defRPr sz="3000">
                <a:solidFill>
                  <a:schemeClr val="dk2"/>
                </a:solidFill>
                <a:latin typeface="Fugaz One"/>
                <a:ea typeface="Fugaz One"/>
                <a:cs typeface="Fugaz One"/>
                <a:sym typeface="Fugaz One"/>
              </a:defRPr>
            </a:lvl1pPr>
            <a:lvl2pPr lvl="1" rtl="0">
              <a:spcBef>
                <a:spcPts val="0"/>
              </a:spcBef>
              <a:spcAft>
                <a:spcPts val="0"/>
              </a:spcAft>
              <a:buClr>
                <a:schemeClr val="dk2"/>
              </a:buClr>
              <a:buSzPts val="3000"/>
              <a:buFont typeface="Fugaz One"/>
              <a:buNone/>
              <a:defRPr sz="3000">
                <a:solidFill>
                  <a:schemeClr val="dk2"/>
                </a:solidFill>
                <a:latin typeface="Fugaz One"/>
                <a:ea typeface="Fugaz One"/>
                <a:cs typeface="Fugaz One"/>
                <a:sym typeface="Fugaz One"/>
              </a:defRPr>
            </a:lvl2pPr>
            <a:lvl3pPr lvl="2" rtl="0">
              <a:spcBef>
                <a:spcPts val="0"/>
              </a:spcBef>
              <a:spcAft>
                <a:spcPts val="0"/>
              </a:spcAft>
              <a:buClr>
                <a:schemeClr val="dk2"/>
              </a:buClr>
              <a:buSzPts val="3000"/>
              <a:buFont typeface="Fugaz One"/>
              <a:buNone/>
              <a:defRPr sz="3000">
                <a:solidFill>
                  <a:schemeClr val="dk2"/>
                </a:solidFill>
                <a:latin typeface="Fugaz One"/>
                <a:ea typeface="Fugaz One"/>
                <a:cs typeface="Fugaz One"/>
                <a:sym typeface="Fugaz One"/>
              </a:defRPr>
            </a:lvl3pPr>
            <a:lvl4pPr lvl="3" rtl="0">
              <a:spcBef>
                <a:spcPts val="0"/>
              </a:spcBef>
              <a:spcAft>
                <a:spcPts val="0"/>
              </a:spcAft>
              <a:buClr>
                <a:schemeClr val="dk2"/>
              </a:buClr>
              <a:buSzPts val="3000"/>
              <a:buFont typeface="Fugaz One"/>
              <a:buNone/>
              <a:defRPr sz="3000">
                <a:solidFill>
                  <a:schemeClr val="dk2"/>
                </a:solidFill>
                <a:latin typeface="Fugaz One"/>
                <a:ea typeface="Fugaz One"/>
                <a:cs typeface="Fugaz One"/>
                <a:sym typeface="Fugaz One"/>
              </a:defRPr>
            </a:lvl4pPr>
            <a:lvl5pPr lvl="4" rtl="0">
              <a:spcBef>
                <a:spcPts val="0"/>
              </a:spcBef>
              <a:spcAft>
                <a:spcPts val="0"/>
              </a:spcAft>
              <a:buClr>
                <a:schemeClr val="dk2"/>
              </a:buClr>
              <a:buSzPts val="3000"/>
              <a:buFont typeface="Fugaz One"/>
              <a:buNone/>
              <a:defRPr sz="3000">
                <a:solidFill>
                  <a:schemeClr val="dk2"/>
                </a:solidFill>
                <a:latin typeface="Fugaz One"/>
                <a:ea typeface="Fugaz One"/>
                <a:cs typeface="Fugaz One"/>
                <a:sym typeface="Fugaz One"/>
              </a:defRPr>
            </a:lvl5pPr>
            <a:lvl6pPr lvl="5" rtl="0">
              <a:spcBef>
                <a:spcPts val="0"/>
              </a:spcBef>
              <a:spcAft>
                <a:spcPts val="0"/>
              </a:spcAft>
              <a:buClr>
                <a:schemeClr val="dk2"/>
              </a:buClr>
              <a:buSzPts val="3000"/>
              <a:buFont typeface="Fugaz One"/>
              <a:buNone/>
              <a:defRPr sz="3000">
                <a:solidFill>
                  <a:schemeClr val="dk2"/>
                </a:solidFill>
                <a:latin typeface="Fugaz One"/>
                <a:ea typeface="Fugaz One"/>
                <a:cs typeface="Fugaz One"/>
                <a:sym typeface="Fugaz One"/>
              </a:defRPr>
            </a:lvl6pPr>
            <a:lvl7pPr lvl="6" rtl="0">
              <a:spcBef>
                <a:spcPts val="0"/>
              </a:spcBef>
              <a:spcAft>
                <a:spcPts val="0"/>
              </a:spcAft>
              <a:buClr>
                <a:schemeClr val="dk2"/>
              </a:buClr>
              <a:buSzPts val="3000"/>
              <a:buFont typeface="Fugaz One"/>
              <a:buNone/>
              <a:defRPr sz="3000">
                <a:solidFill>
                  <a:schemeClr val="dk2"/>
                </a:solidFill>
                <a:latin typeface="Fugaz One"/>
                <a:ea typeface="Fugaz One"/>
                <a:cs typeface="Fugaz One"/>
                <a:sym typeface="Fugaz One"/>
              </a:defRPr>
            </a:lvl7pPr>
            <a:lvl8pPr lvl="7" rtl="0">
              <a:spcBef>
                <a:spcPts val="0"/>
              </a:spcBef>
              <a:spcAft>
                <a:spcPts val="0"/>
              </a:spcAft>
              <a:buClr>
                <a:schemeClr val="dk2"/>
              </a:buClr>
              <a:buSzPts val="3000"/>
              <a:buFont typeface="Fugaz One"/>
              <a:buNone/>
              <a:defRPr sz="3000">
                <a:solidFill>
                  <a:schemeClr val="dk2"/>
                </a:solidFill>
                <a:latin typeface="Fugaz One"/>
                <a:ea typeface="Fugaz One"/>
                <a:cs typeface="Fugaz One"/>
                <a:sym typeface="Fugaz One"/>
              </a:defRPr>
            </a:lvl8pPr>
            <a:lvl9pPr lvl="8" rtl="0">
              <a:spcBef>
                <a:spcPts val="0"/>
              </a:spcBef>
              <a:spcAft>
                <a:spcPts val="0"/>
              </a:spcAft>
              <a:buClr>
                <a:schemeClr val="dk2"/>
              </a:buClr>
              <a:buSzPts val="3000"/>
              <a:buFont typeface="Fugaz One"/>
              <a:buNone/>
              <a:defRPr sz="3000">
                <a:solidFill>
                  <a:schemeClr val="dk2"/>
                </a:solidFill>
                <a:latin typeface="Fugaz One"/>
                <a:ea typeface="Fugaz One"/>
                <a:cs typeface="Fugaz One"/>
                <a:sym typeface="Fugaz One"/>
              </a:defRPr>
            </a:lvl9pPr>
          </a:lstStyle>
          <a:p>
            <a:endParaRPr/>
          </a:p>
        </p:txBody>
      </p:sp>
      <p:sp>
        <p:nvSpPr>
          <p:cNvPr id="7" name="Google Shape;7;p1"/>
          <p:cNvSpPr txBox="1">
            <a:spLocks noGrp="1"/>
          </p:cNvSpPr>
          <p:nvPr>
            <p:ph type="body" idx="1"/>
          </p:nvPr>
        </p:nvSpPr>
        <p:spPr>
          <a:xfrm>
            <a:off x="713100" y="1152475"/>
            <a:ext cx="77178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lt1"/>
              </a:buClr>
              <a:buSzPts val="1400"/>
              <a:buFont typeface="Catamaran"/>
              <a:buChar char="●"/>
              <a:defRPr>
                <a:solidFill>
                  <a:schemeClr val="lt1"/>
                </a:solidFill>
                <a:latin typeface="Catamaran"/>
                <a:ea typeface="Catamaran"/>
                <a:cs typeface="Catamaran"/>
                <a:sym typeface="Catamaran"/>
              </a:defRPr>
            </a:lvl1pPr>
            <a:lvl2pPr marL="914400" lvl="1" indent="-317500">
              <a:lnSpc>
                <a:spcPct val="115000"/>
              </a:lnSpc>
              <a:spcBef>
                <a:spcPts val="1600"/>
              </a:spcBef>
              <a:spcAft>
                <a:spcPts val="0"/>
              </a:spcAft>
              <a:buClr>
                <a:schemeClr val="lt1"/>
              </a:buClr>
              <a:buSzPts val="1400"/>
              <a:buFont typeface="Catamaran"/>
              <a:buChar char="○"/>
              <a:defRPr>
                <a:solidFill>
                  <a:schemeClr val="lt1"/>
                </a:solidFill>
                <a:latin typeface="Catamaran"/>
                <a:ea typeface="Catamaran"/>
                <a:cs typeface="Catamaran"/>
                <a:sym typeface="Catamaran"/>
              </a:defRPr>
            </a:lvl2pPr>
            <a:lvl3pPr marL="1371600" lvl="2" indent="-317500">
              <a:lnSpc>
                <a:spcPct val="115000"/>
              </a:lnSpc>
              <a:spcBef>
                <a:spcPts val="1600"/>
              </a:spcBef>
              <a:spcAft>
                <a:spcPts val="0"/>
              </a:spcAft>
              <a:buClr>
                <a:schemeClr val="lt1"/>
              </a:buClr>
              <a:buSzPts val="1400"/>
              <a:buFont typeface="Catamaran"/>
              <a:buChar char="■"/>
              <a:defRPr>
                <a:solidFill>
                  <a:schemeClr val="lt1"/>
                </a:solidFill>
                <a:latin typeface="Catamaran"/>
                <a:ea typeface="Catamaran"/>
                <a:cs typeface="Catamaran"/>
                <a:sym typeface="Catamaran"/>
              </a:defRPr>
            </a:lvl3pPr>
            <a:lvl4pPr marL="1828800" lvl="3" indent="-317500">
              <a:lnSpc>
                <a:spcPct val="115000"/>
              </a:lnSpc>
              <a:spcBef>
                <a:spcPts val="1600"/>
              </a:spcBef>
              <a:spcAft>
                <a:spcPts val="0"/>
              </a:spcAft>
              <a:buClr>
                <a:schemeClr val="lt1"/>
              </a:buClr>
              <a:buSzPts val="1400"/>
              <a:buFont typeface="Catamaran"/>
              <a:buChar char="●"/>
              <a:defRPr>
                <a:solidFill>
                  <a:schemeClr val="lt1"/>
                </a:solidFill>
                <a:latin typeface="Catamaran"/>
                <a:ea typeface="Catamaran"/>
                <a:cs typeface="Catamaran"/>
                <a:sym typeface="Catamaran"/>
              </a:defRPr>
            </a:lvl4pPr>
            <a:lvl5pPr marL="2286000" lvl="4" indent="-317500">
              <a:lnSpc>
                <a:spcPct val="115000"/>
              </a:lnSpc>
              <a:spcBef>
                <a:spcPts val="1600"/>
              </a:spcBef>
              <a:spcAft>
                <a:spcPts val="0"/>
              </a:spcAft>
              <a:buClr>
                <a:schemeClr val="lt1"/>
              </a:buClr>
              <a:buSzPts val="1400"/>
              <a:buFont typeface="Catamaran"/>
              <a:buChar char="○"/>
              <a:defRPr>
                <a:solidFill>
                  <a:schemeClr val="lt1"/>
                </a:solidFill>
                <a:latin typeface="Catamaran"/>
                <a:ea typeface="Catamaran"/>
                <a:cs typeface="Catamaran"/>
                <a:sym typeface="Catamaran"/>
              </a:defRPr>
            </a:lvl5pPr>
            <a:lvl6pPr marL="2743200" lvl="5" indent="-317500">
              <a:lnSpc>
                <a:spcPct val="115000"/>
              </a:lnSpc>
              <a:spcBef>
                <a:spcPts val="1600"/>
              </a:spcBef>
              <a:spcAft>
                <a:spcPts val="0"/>
              </a:spcAft>
              <a:buClr>
                <a:schemeClr val="lt1"/>
              </a:buClr>
              <a:buSzPts val="1400"/>
              <a:buFont typeface="Catamaran"/>
              <a:buChar char="■"/>
              <a:defRPr>
                <a:solidFill>
                  <a:schemeClr val="lt1"/>
                </a:solidFill>
                <a:latin typeface="Catamaran"/>
                <a:ea typeface="Catamaran"/>
                <a:cs typeface="Catamaran"/>
                <a:sym typeface="Catamaran"/>
              </a:defRPr>
            </a:lvl6pPr>
            <a:lvl7pPr marL="3200400" lvl="6" indent="-317500">
              <a:lnSpc>
                <a:spcPct val="115000"/>
              </a:lnSpc>
              <a:spcBef>
                <a:spcPts val="1600"/>
              </a:spcBef>
              <a:spcAft>
                <a:spcPts val="0"/>
              </a:spcAft>
              <a:buClr>
                <a:schemeClr val="lt1"/>
              </a:buClr>
              <a:buSzPts val="1400"/>
              <a:buFont typeface="Catamaran"/>
              <a:buChar char="●"/>
              <a:defRPr>
                <a:solidFill>
                  <a:schemeClr val="lt1"/>
                </a:solidFill>
                <a:latin typeface="Catamaran"/>
                <a:ea typeface="Catamaran"/>
                <a:cs typeface="Catamaran"/>
                <a:sym typeface="Catamaran"/>
              </a:defRPr>
            </a:lvl7pPr>
            <a:lvl8pPr marL="3657600" lvl="7" indent="-317500">
              <a:lnSpc>
                <a:spcPct val="115000"/>
              </a:lnSpc>
              <a:spcBef>
                <a:spcPts val="1600"/>
              </a:spcBef>
              <a:spcAft>
                <a:spcPts val="0"/>
              </a:spcAft>
              <a:buClr>
                <a:schemeClr val="lt1"/>
              </a:buClr>
              <a:buSzPts val="1400"/>
              <a:buFont typeface="Catamaran"/>
              <a:buChar char="○"/>
              <a:defRPr>
                <a:solidFill>
                  <a:schemeClr val="lt1"/>
                </a:solidFill>
                <a:latin typeface="Catamaran"/>
                <a:ea typeface="Catamaran"/>
                <a:cs typeface="Catamaran"/>
                <a:sym typeface="Catamaran"/>
              </a:defRPr>
            </a:lvl8pPr>
            <a:lvl9pPr marL="4114800" lvl="8" indent="-317500">
              <a:lnSpc>
                <a:spcPct val="115000"/>
              </a:lnSpc>
              <a:spcBef>
                <a:spcPts val="1600"/>
              </a:spcBef>
              <a:spcAft>
                <a:spcPts val="1600"/>
              </a:spcAft>
              <a:buClr>
                <a:schemeClr val="lt1"/>
              </a:buClr>
              <a:buSzPts val="1400"/>
              <a:buFont typeface="Catamaran"/>
              <a:buChar char="■"/>
              <a:defRPr>
                <a:solidFill>
                  <a:schemeClr val="lt1"/>
                </a:solidFill>
                <a:latin typeface="Catamaran"/>
                <a:ea typeface="Catamaran"/>
                <a:cs typeface="Catamaran"/>
                <a:sym typeface="Catamaran"/>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4" r:id="rId3"/>
    <p:sldLayoutId id="2147483655" r:id="rId4"/>
    <p:sldLayoutId id="2147483657" r:id="rId5"/>
    <p:sldLayoutId id="2147483658" r:id="rId6"/>
    <p:sldLayoutId id="2147483659" r:id="rId7"/>
    <p:sldLayoutId id="2147483664" r:id="rId8"/>
    <p:sldLayoutId id="2147483669" r:id="rId9"/>
    <p:sldLayoutId id="2147483670" r:id="rId10"/>
    <p:sldLayoutId id="2147483671" r:id="rId11"/>
    <p:sldLayoutId id="2147483672" r:id="rId12"/>
    <p:sldLayoutId id="2147483673"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8.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8.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4" name="Google Shape;144;p31"/>
          <p:cNvSpPr/>
          <p:nvPr/>
        </p:nvSpPr>
        <p:spPr>
          <a:xfrm>
            <a:off x="526684" y="286449"/>
            <a:ext cx="4228200" cy="4092300"/>
          </a:xfrm>
          <a:prstGeom prst="ellipse">
            <a:avLst/>
          </a:prstGeom>
          <a:gradFill>
            <a:gsLst>
              <a:gs pos="0">
                <a:srgbClr val="170F8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31"/>
          <p:cNvSpPr/>
          <p:nvPr/>
        </p:nvSpPr>
        <p:spPr>
          <a:xfrm>
            <a:off x="4121525" y="2987551"/>
            <a:ext cx="4015470" cy="436800"/>
          </a:xfrm>
          <a:prstGeom prst="rect">
            <a:avLst/>
          </a:prstGeom>
          <a:gradFill>
            <a:gsLst>
              <a:gs pos="0">
                <a:srgbClr val="00BCC2"/>
              </a:gs>
              <a:gs pos="100000">
                <a:srgbClr val="B2E4C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7" name="Google Shape;147;p31"/>
          <p:cNvGrpSpPr/>
          <p:nvPr/>
        </p:nvGrpSpPr>
        <p:grpSpPr>
          <a:xfrm>
            <a:off x="3980330" y="1589500"/>
            <a:ext cx="3921464" cy="584700"/>
            <a:chOff x="5100994" y="1589500"/>
            <a:chExt cx="2800800" cy="584700"/>
          </a:xfrm>
        </p:grpSpPr>
        <p:cxnSp>
          <p:nvCxnSpPr>
            <p:cNvPr id="148" name="Google Shape;148;p31"/>
            <p:cNvCxnSpPr/>
            <p:nvPr/>
          </p:nvCxnSpPr>
          <p:spPr>
            <a:xfrm rot="-5400000">
              <a:off x="4989844" y="1700650"/>
              <a:ext cx="584700" cy="362400"/>
            </a:xfrm>
            <a:prstGeom prst="bentConnector3">
              <a:avLst>
                <a:gd name="adj1" fmla="val 99996"/>
              </a:avLst>
            </a:prstGeom>
            <a:noFill/>
            <a:ln w="9525" cap="flat" cmpd="sng">
              <a:solidFill>
                <a:schemeClr val="lt1"/>
              </a:solidFill>
              <a:prstDash val="solid"/>
              <a:round/>
              <a:headEnd type="none" w="med" len="med"/>
              <a:tailEnd type="none" w="med" len="med"/>
            </a:ln>
          </p:spPr>
        </p:cxnSp>
        <p:cxnSp>
          <p:nvCxnSpPr>
            <p:cNvPr id="149" name="Google Shape;149;p31"/>
            <p:cNvCxnSpPr/>
            <p:nvPr/>
          </p:nvCxnSpPr>
          <p:spPr>
            <a:xfrm rot="5400000" flipH="1">
              <a:off x="7428244" y="1700650"/>
              <a:ext cx="584700" cy="362400"/>
            </a:xfrm>
            <a:prstGeom prst="bentConnector3">
              <a:avLst>
                <a:gd name="adj1" fmla="val 99996"/>
              </a:avLst>
            </a:prstGeom>
            <a:noFill/>
            <a:ln w="9525" cap="flat" cmpd="sng">
              <a:solidFill>
                <a:schemeClr val="lt1"/>
              </a:solidFill>
              <a:prstDash val="solid"/>
              <a:round/>
              <a:headEnd type="none" w="med" len="med"/>
              <a:tailEnd type="none" w="med" len="med"/>
            </a:ln>
          </p:spPr>
        </p:cxnSp>
      </p:grpSp>
      <p:pic>
        <p:nvPicPr>
          <p:cNvPr id="150" name="Google Shape;150;p31"/>
          <p:cNvPicPr preferRelativeResize="0"/>
          <p:nvPr/>
        </p:nvPicPr>
        <p:blipFill>
          <a:blip r:embed="rId3">
            <a:alphaModFix/>
          </a:blip>
          <a:stretch>
            <a:fillRect/>
          </a:stretch>
        </p:blipFill>
        <p:spPr>
          <a:xfrm>
            <a:off x="763875" y="764750"/>
            <a:ext cx="3003401" cy="3613999"/>
          </a:xfrm>
          <a:prstGeom prst="rect">
            <a:avLst/>
          </a:prstGeom>
          <a:noFill/>
          <a:ln>
            <a:noFill/>
          </a:ln>
        </p:spPr>
      </p:pic>
      <p:grpSp>
        <p:nvGrpSpPr>
          <p:cNvPr id="151" name="Google Shape;151;p31"/>
          <p:cNvGrpSpPr/>
          <p:nvPr/>
        </p:nvGrpSpPr>
        <p:grpSpPr>
          <a:xfrm>
            <a:off x="3980329" y="2611895"/>
            <a:ext cx="3921465" cy="628350"/>
            <a:chOff x="5559938" y="2594775"/>
            <a:chExt cx="1882925" cy="628350"/>
          </a:xfrm>
        </p:grpSpPr>
        <p:grpSp>
          <p:nvGrpSpPr>
            <p:cNvPr id="152" name="Google Shape;152;p31"/>
            <p:cNvGrpSpPr/>
            <p:nvPr/>
          </p:nvGrpSpPr>
          <p:grpSpPr>
            <a:xfrm>
              <a:off x="5559938" y="2594775"/>
              <a:ext cx="340200" cy="628350"/>
              <a:chOff x="5546500" y="2594775"/>
              <a:chExt cx="340200" cy="628350"/>
            </a:xfrm>
          </p:grpSpPr>
          <p:sp>
            <p:nvSpPr>
              <p:cNvPr id="153" name="Google Shape;153;p31"/>
              <p:cNvSpPr/>
              <p:nvPr/>
            </p:nvSpPr>
            <p:spPr>
              <a:xfrm>
                <a:off x="5816800" y="3153225"/>
                <a:ext cx="69900" cy="69900"/>
              </a:xfrm>
              <a:prstGeom prst="ellipse">
                <a:avLst/>
              </a:prstGeom>
              <a:gradFill>
                <a:gsLst>
                  <a:gs pos="0">
                    <a:srgbClr val="82BCFE"/>
                  </a:gs>
                  <a:gs pos="100000">
                    <a:srgbClr val="0C77F1"/>
                  </a:gs>
                </a:gsLst>
                <a:lin ang="5400012"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4" name="Google Shape;154;p31"/>
              <p:cNvCxnSpPr>
                <a:cxnSpLocks/>
                <a:stCxn id="153" idx="2"/>
              </p:cNvCxnSpPr>
              <p:nvPr/>
            </p:nvCxnSpPr>
            <p:spPr>
              <a:xfrm rot="10800000">
                <a:off x="5546500" y="2594775"/>
                <a:ext cx="270300" cy="593400"/>
              </a:xfrm>
              <a:prstGeom prst="bentConnector2">
                <a:avLst/>
              </a:prstGeom>
              <a:noFill/>
              <a:ln w="9525" cap="flat" cmpd="sng">
                <a:solidFill>
                  <a:schemeClr val="lt1"/>
                </a:solidFill>
                <a:prstDash val="solid"/>
                <a:round/>
                <a:headEnd type="none" w="med" len="med"/>
                <a:tailEnd type="none" w="med" len="med"/>
              </a:ln>
            </p:spPr>
          </p:cxnSp>
        </p:grpSp>
        <p:grpSp>
          <p:nvGrpSpPr>
            <p:cNvPr id="155" name="Google Shape;155;p31"/>
            <p:cNvGrpSpPr/>
            <p:nvPr/>
          </p:nvGrpSpPr>
          <p:grpSpPr>
            <a:xfrm flipH="1">
              <a:off x="7102663" y="2594775"/>
              <a:ext cx="340200" cy="628350"/>
              <a:chOff x="5546500" y="2594775"/>
              <a:chExt cx="340200" cy="628350"/>
            </a:xfrm>
          </p:grpSpPr>
          <p:sp>
            <p:nvSpPr>
              <p:cNvPr id="156" name="Google Shape;156;p31"/>
              <p:cNvSpPr/>
              <p:nvPr/>
            </p:nvSpPr>
            <p:spPr>
              <a:xfrm>
                <a:off x="5816800" y="3153225"/>
                <a:ext cx="69900" cy="69900"/>
              </a:xfrm>
              <a:prstGeom prst="ellipse">
                <a:avLst/>
              </a:prstGeom>
              <a:gradFill>
                <a:gsLst>
                  <a:gs pos="0">
                    <a:srgbClr val="82BCFE"/>
                  </a:gs>
                  <a:gs pos="100000">
                    <a:srgbClr val="0C77F1"/>
                  </a:gs>
                </a:gsLst>
                <a:lin ang="5400012"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7" name="Google Shape;157;p31"/>
              <p:cNvCxnSpPr>
                <a:stCxn id="156" idx="2"/>
              </p:cNvCxnSpPr>
              <p:nvPr/>
            </p:nvCxnSpPr>
            <p:spPr>
              <a:xfrm rot="10800000">
                <a:off x="5546500" y="2594775"/>
                <a:ext cx="270300" cy="593400"/>
              </a:xfrm>
              <a:prstGeom prst="bentConnector2">
                <a:avLst/>
              </a:prstGeom>
              <a:noFill/>
              <a:ln w="9525" cap="flat" cmpd="sng">
                <a:solidFill>
                  <a:schemeClr val="lt1"/>
                </a:solidFill>
                <a:prstDash val="solid"/>
                <a:round/>
                <a:headEnd type="none" w="med" len="med"/>
                <a:tailEnd type="none" w="med" len="med"/>
              </a:ln>
            </p:spPr>
          </p:cxnSp>
        </p:grpSp>
      </p:grpSp>
      <p:sp>
        <p:nvSpPr>
          <p:cNvPr id="158" name="Google Shape;158;p31"/>
          <p:cNvSpPr txBox="1">
            <a:spLocks noGrp="1"/>
          </p:cNvSpPr>
          <p:nvPr>
            <p:ph type="ctrTitle"/>
          </p:nvPr>
        </p:nvSpPr>
        <p:spPr>
          <a:xfrm>
            <a:off x="3402106" y="1427195"/>
            <a:ext cx="5028588" cy="1778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lt1"/>
                </a:solidFill>
              </a:rPr>
              <a:t>JBESAM</a:t>
            </a:r>
            <a:br>
              <a:rPr lang="en" dirty="0">
                <a:solidFill>
                  <a:schemeClr val="lt1"/>
                </a:solidFill>
              </a:rPr>
            </a:br>
            <a:r>
              <a:rPr lang="en" dirty="0">
                <a:solidFill>
                  <a:schemeClr val="lt1"/>
                </a:solidFill>
              </a:rPr>
              <a:t>Azure Swarm</a:t>
            </a:r>
            <a:endParaRPr dirty="0">
              <a:solidFill>
                <a:schemeClr val="dk1"/>
              </a:solidFill>
            </a:endParaRPr>
          </a:p>
        </p:txBody>
      </p:sp>
      <p:sp>
        <p:nvSpPr>
          <p:cNvPr id="3" name="Sous-titre 2">
            <a:extLst>
              <a:ext uri="{FF2B5EF4-FFF2-40B4-BE49-F238E27FC236}">
                <a16:creationId xmlns:a16="http://schemas.microsoft.com/office/drawing/2014/main" id="{805385D7-263A-7365-E503-1BD50C352941}"/>
              </a:ext>
            </a:extLst>
          </p:cNvPr>
          <p:cNvSpPr>
            <a:spLocks noGrp="1"/>
          </p:cNvSpPr>
          <p:nvPr>
            <p:ph type="subTitle" idx="1"/>
          </p:nvPr>
        </p:nvSpPr>
        <p:spPr/>
        <p:txBody>
          <a:bodyPr/>
          <a:lstStyle/>
          <a:p>
            <a:endParaRPr lang="fr-CH"/>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41"/>
          <p:cNvSpPr/>
          <p:nvPr/>
        </p:nvSpPr>
        <p:spPr>
          <a:xfrm>
            <a:off x="7759298" y="2306700"/>
            <a:ext cx="1889100" cy="1758300"/>
          </a:xfrm>
          <a:prstGeom prst="ellipse">
            <a:avLst/>
          </a:prstGeom>
          <a:gradFill>
            <a:gsLst>
              <a:gs pos="0">
                <a:srgbClr val="170F8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41"/>
          <p:cNvSpPr/>
          <p:nvPr/>
        </p:nvSpPr>
        <p:spPr>
          <a:xfrm>
            <a:off x="3619809" y="1119599"/>
            <a:ext cx="1889100" cy="1758300"/>
          </a:xfrm>
          <a:prstGeom prst="ellipse">
            <a:avLst/>
          </a:prstGeom>
          <a:gradFill>
            <a:gsLst>
              <a:gs pos="0">
                <a:srgbClr val="170F8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41"/>
          <p:cNvSpPr/>
          <p:nvPr/>
        </p:nvSpPr>
        <p:spPr>
          <a:xfrm>
            <a:off x="-510952" y="2306700"/>
            <a:ext cx="1889100" cy="1758300"/>
          </a:xfrm>
          <a:prstGeom prst="ellipse">
            <a:avLst/>
          </a:prstGeom>
          <a:gradFill>
            <a:gsLst>
              <a:gs pos="0">
                <a:srgbClr val="170F8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41"/>
          <p:cNvSpPr txBox="1">
            <a:spLocks noGrp="1"/>
          </p:cNvSpPr>
          <p:nvPr>
            <p:ph type="title" idx="2"/>
          </p:nvPr>
        </p:nvSpPr>
        <p:spPr>
          <a:xfrm>
            <a:off x="3069261" y="2396350"/>
            <a:ext cx="2904464" cy="714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VM multipass</a:t>
            </a:r>
            <a:endParaRPr dirty="0"/>
          </a:p>
        </p:txBody>
      </p:sp>
      <p:sp>
        <p:nvSpPr>
          <p:cNvPr id="410" name="Google Shape;410;p41"/>
          <p:cNvSpPr/>
          <p:nvPr/>
        </p:nvSpPr>
        <p:spPr>
          <a:xfrm>
            <a:off x="576350" y="617847"/>
            <a:ext cx="7991400" cy="484800"/>
          </a:xfrm>
          <a:prstGeom prst="rect">
            <a:avLst/>
          </a:prstGeom>
          <a:gradFill>
            <a:gsLst>
              <a:gs pos="0">
                <a:srgbClr val="00BCC2"/>
              </a:gs>
              <a:gs pos="100000">
                <a:srgbClr val="B2E4C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41"/>
          <p:cNvSpPr txBox="1">
            <a:spLocks noGrp="1"/>
          </p:cNvSpPr>
          <p:nvPr>
            <p:ph type="subTitle" idx="1"/>
          </p:nvPr>
        </p:nvSpPr>
        <p:spPr>
          <a:xfrm>
            <a:off x="3433843" y="2984555"/>
            <a:ext cx="2175300" cy="185239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Virtualisation désactivé sur les processeurs virtuels sélectionnés</a:t>
            </a:r>
          </a:p>
          <a:p>
            <a:pPr marL="0" lvl="0" indent="0" algn="ctr" rtl="0">
              <a:spcBef>
                <a:spcPts val="0"/>
              </a:spcBef>
              <a:spcAft>
                <a:spcPts val="0"/>
              </a:spcAft>
              <a:buNone/>
            </a:pPr>
            <a:endParaRPr lang="en" dirty="0"/>
          </a:p>
          <a:p>
            <a:pPr marL="0" lvl="0" indent="0" algn="ctr" rtl="0">
              <a:spcBef>
                <a:spcPts val="0"/>
              </a:spcBef>
              <a:spcAft>
                <a:spcPts val="0"/>
              </a:spcAft>
              <a:buNone/>
            </a:pPr>
            <a:r>
              <a:rPr lang="en" dirty="0"/>
              <a:t>Impossibilité d’upgrader les processeurs dû aux paramètres du groupe de ressource</a:t>
            </a:r>
            <a:endParaRPr dirty="0"/>
          </a:p>
        </p:txBody>
      </p:sp>
      <p:sp>
        <p:nvSpPr>
          <p:cNvPr id="414" name="Google Shape;414;p41"/>
          <p:cNvSpPr/>
          <p:nvPr/>
        </p:nvSpPr>
        <p:spPr>
          <a:xfrm>
            <a:off x="4211872" y="1616494"/>
            <a:ext cx="673200" cy="673200"/>
          </a:xfrm>
          <a:prstGeom prst="rect">
            <a:avLst/>
          </a:prstGeom>
          <a:gradFill>
            <a:gsLst>
              <a:gs pos="0">
                <a:srgbClr val="00BCC2"/>
              </a:gs>
              <a:gs pos="100000">
                <a:srgbClr val="B2E4C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429" name="Google Shape;429;p41"/>
          <p:cNvGrpSpPr/>
          <p:nvPr/>
        </p:nvGrpSpPr>
        <p:grpSpPr>
          <a:xfrm>
            <a:off x="405288" y="860250"/>
            <a:ext cx="171000" cy="2360550"/>
            <a:chOff x="5816800" y="2392350"/>
            <a:chExt cx="171000" cy="2360550"/>
          </a:xfrm>
        </p:grpSpPr>
        <p:sp>
          <p:nvSpPr>
            <p:cNvPr id="430" name="Google Shape;430;p41"/>
            <p:cNvSpPr/>
            <p:nvPr/>
          </p:nvSpPr>
          <p:spPr>
            <a:xfrm>
              <a:off x="5816800" y="4683000"/>
              <a:ext cx="69900" cy="69900"/>
            </a:xfrm>
            <a:prstGeom prst="ellipse">
              <a:avLst/>
            </a:prstGeom>
            <a:gradFill>
              <a:gsLst>
                <a:gs pos="0">
                  <a:srgbClr val="82BCFE"/>
                </a:gs>
                <a:gs pos="100000">
                  <a:srgbClr val="0C77F1"/>
                </a:gs>
              </a:gsLst>
              <a:lin ang="5400012"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31" name="Google Shape;431;p41"/>
            <p:cNvCxnSpPr>
              <a:stCxn id="430" idx="2"/>
              <a:endCxn id="410" idx="1"/>
            </p:cNvCxnSpPr>
            <p:nvPr/>
          </p:nvCxnSpPr>
          <p:spPr>
            <a:xfrm rot="10800000" flipH="1">
              <a:off x="5816800" y="2392350"/>
              <a:ext cx="171000" cy="2325600"/>
            </a:xfrm>
            <a:prstGeom prst="bentConnector3">
              <a:avLst>
                <a:gd name="adj1" fmla="val -139254"/>
              </a:avLst>
            </a:prstGeom>
            <a:noFill/>
            <a:ln w="9525" cap="flat" cmpd="sng">
              <a:solidFill>
                <a:schemeClr val="lt1"/>
              </a:solidFill>
              <a:prstDash val="solid"/>
              <a:round/>
              <a:headEnd type="none" w="med" len="med"/>
              <a:tailEnd type="none" w="med" len="med"/>
            </a:ln>
          </p:spPr>
        </p:cxnSp>
      </p:grpSp>
      <p:grpSp>
        <p:nvGrpSpPr>
          <p:cNvPr id="432" name="Google Shape;432;p41"/>
          <p:cNvGrpSpPr/>
          <p:nvPr/>
        </p:nvGrpSpPr>
        <p:grpSpPr>
          <a:xfrm flipH="1">
            <a:off x="8567798" y="860250"/>
            <a:ext cx="171000" cy="2360550"/>
            <a:chOff x="5816800" y="2392350"/>
            <a:chExt cx="171000" cy="2360550"/>
          </a:xfrm>
        </p:grpSpPr>
        <p:sp>
          <p:nvSpPr>
            <p:cNvPr id="433" name="Google Shape;433;p41"/>
            <p:cNvSpPr/>
            <p:nvPr/>
          </p:nvSpPr>
          <p:spPr>
            <a:xfrm>
              <a:off x="5816800" y="4683000"/>
              <a:ext cx="69900" cy="69900"/>
            </a:xfrm>
            <a:prstGeom prst="ellipse">
              <a:avLst/>
            </a:prstGeom>
            <a:gradFill>
              <a:gsLst>
                <a:gs pos="0">
                  <a:srgbClr val="82BCFE"/>
                </a:gs>
                <a:gs pos="100000">
                  <a:srgbClr val="0C77F1"/>
                </a:gs>
              </a:gsLst>
              <a:lin ang="5400012"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34" name="Google Shape;434;p41"/>
            <p:cNvCxnSpPr>
              <a:stCxn id="433" idx="2"/>
              <a:endCxn id="410" idx="3"/>
            </p:cNvCxnSpPr>
            <p:nvPr/>
          </p:nvCxnSpPr>
          <p:spPr>
            <a:xfrm rot="10800000" flipH="1">
              <a:off x="5816800" y="2392350"/>
              <a:ext cx="171000" cy="2325600"/>
            </a:xfrm>
            <a:prstGeom prst="bentConnector3">
              <a:avLst>
                <a:gd name="adj1" fmla="val -139254"/>
              </a:avLst>
            </a:prstGeom>
            <a:noFill/>
            <a:ln w="9525" cap="flat" cmpd="sng">
              <a:solidFill>
                <a:schemeClr val="lt1"/>
              </a:solidFill>
              <a:prstDash val="solid"/>
              <a:round/>
              <a:headEnd type="none" w="med" len="med"/>
              <a:tailEnd type="none" w="med" len="med"/>
            </a:ln>
          </p:spPr>
        </p:cxnSp>
      </p:grpSp>
      <p:cxnSp>
        <p:nvCxnSpPr>
          <p:cNvPr id="435" name="Google Shape;435;p41"/>
          <p:cNvCxnSpPr>
            <a:cxnSpLocks/>
            <a:stCxn id="414" idx="3"/>
            <a:endCxn id="407" idx="3"/>
          </p:cNvCxnSpPr>
          <p:nvPr/>
        </p:nvCxnSpPr>
        <p:spPr>
          <a:xfrm>
            <a:off x="4885072" y="1953094"/>
            <a:ext cx="1088653" cy="800706"/>
          </a:xfrm>
          <a:prstGeom prst="bentConnector3">
            <a:avLst>
              <a:gd name="adj1" fmla="val 120998"/>
            </a:avLst>
          </a:prstGeom>
          <a:noFill/>
          <a:ln w="9525" cap="flat" cmpd="sng">
            <a:solidFill>
              <a:schemeClr val="lt1"/>
            </a:solidFill>
            <a:prstDash val="solid"/>
            <a:round/>
            <a:headEnd type="none" w="med" len="med"/>
            <a:tailEnd type="none" w="med" len="med"/>
          </a:ln>
        </p:spPr>
      </p:cxnSp>
      <p:cxnSp>
        <p:nvCxnSpPr>
          <p:cNvPr id="436" name="Google Shape;436;p41"/>
          <p:cNvCxnSpPr>
            <a:cxnSpLocks/>
            <a:stCxn id="414" idx="1"/>
            <a:endCxn id="407" idx="1"/>
          </p:cNvCxnSpPr>
          <p:nvPr/>
        </p:nvCxnSpPr>
        <p:spPr>
          <a:xfrm rot="10800000" flipV="1">
            <a:off x="3069262" y="1953094"/>
            <a:ext cx="1142611" cy="800706"/>
          </a:xfrm>
          <a:prstGeom prst="bentConnector3">
            <a:avLst>
              <a:gd name="adj1" fmla="val 120007"/>
            </a:avLst>
          </a:prstGeom>
          <a:noFill/>
          <a:ln w="9525" cap="flat" cmpd="sng">
            <a:solidFill>
              <a:schemeClr val="lt1"/>
            </a:solidFill>
            <a:prstDash val="solid"/>
            <a:round/>
            <a:headEnd type="none" w="med" len="med"/>
            <a:tailEnd type="none" w="med" len="med"/>
          </a:ln>
        </p:spPr>
      </p:cxnSp>
      <p:sp>
        <p:nvSpPr>
          <p:cNvPr id="441" name="Google Shape;441;p41"/>
          <p:cNvSpPr txBox="1">
            <a:spLocks noGrp="1"/>
          </p:cNvSpPr>
          <p:nvPr>
            <p:ph type="title"/>
          </p:nvPr>
        </p:nvSpPr>
        <p:spPr>
          <a:xfrm>
            <a:off x="720075" y="566296"/>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dk1"/>
                </a:solidFill>
              </a:rPr>
              <a:t>Problèmes rencontrés</a:t>
            </a:r>
            <a:endParaRPr dirty="0">
              <a:solidFill>
                <a:schemeClr val="dk1"/>
              </a:solidFill>
            </a:endParaRPr>
          </a:p>
        </p:txBody>
      </p:sp>
      <p:pic>
        <p:nvPicPr>
          <p:cNvPr id="20" name="Image 19" descr="Une image contenant texte, capture d’écran, Système d’exploitation, multimédia&#10;&#10;Description générée automatiquement">
            <a:extLst>
              <a:ext uri="{FF2B5EF4-FFF2-40B4-BE49-F238E27FC236}">
                <a16:creationId xmlns:a16="http://schemas.microsoft.com/office/drawing/2014/main" id="{308D7AA0-08AA-C06E-105D-B7C9E3447CA1}"/>
              </a:ext>
            </a:extLst>
          </p:cNvPr>
          <p:cNvPicPr>
            <a:picLocks noChangeAspect="1"/>
          </p:cNvPicPr>
          <p:nvPr/>
        </p:nvPicPr>
        <p:blipFill rotWithShape="1">
          <a:blip r:embed="rId3"/>
          <a:srcRect l="10643" t="8801" r="10368" b="15482"/>
          <a:stretch/>
        </p:blipFill>
        <p:spPr>
          <a:xfrm>
            <a:off x="4303121" y="1649550"/>
            <a:ext cx="522475" cy="485775"/>
          </a:xfrm>
          <a:prstGeom prst="rect">
            <a:avLst/>
          </a:prstGeom>
        </p:spPr>
      </p:pic>
      <p:pic>
        <p:nvPicPr>
          <p:cNvPr id="21" name="Image 20" descr="Une image contenant cercle&#10;&#10;Description générée automatiquement">
            <a:extLst>
              <a:ext uri="{FF2B5EF4-FFF2-40B4-BE49-F238E27FC236}">
                <a16:creationId xmlns:a16="http://schemas.microsoft.com/office/drawing/2014/main" id="{58D56B28-0B4F-74A5-0210-3C656D2F0101}"/>
              </a:ext>
            </a:extLst>
          </p:cNvPr>
          <p:cNvPicPr>
            <a:picLocks noChangeAspect="1"/>
          </p:cNvPicPr>
          <p:nvPr/>
        </p:nvPicPr>
        <p:blipFill>
          <a:blip r:embed="rId4"/>
          <a:stretch>
            <a:fillRect/>
          </a:stretch>
        </p:blipFill>
        <p:spPr>
          <a:xfrm>
            <a:off x="4572000" y="1983981"/>
            <a:ext cx="313213" cy="313213"/>
          </a:xfrm>
          <a:prstGeom prst="rect">
            <a:avLst/>
          </a:prstGeom>
        </p:spPr>
      </p:pic>
    </p:spTree>
    <p:extLst>
      <p:ext uri="{BB962C8B-B14F-4D97-AF65-F5344CB8AC3E}">
        <p14:creationId xmlns:p14="http://schemas.microsoft.com/office/powerpoint/2010/main" val="2723589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41"/>
          <p:cNvSpPr/>
          <p:nvPr/>
        </p:nvSpPr>
        <p:spPr>
          <a:xfrm>
            <a:off x="7759298" y="2306700"/>
            <a:ext cx="1889100" cy="1758300"/>
          </a:xfrm>
          <a:prstGeom prst="ellipse">
            <a:avLst/>
          </a:prstGeom>
          <a:gradFill>
            <a:gsLst>
              <a:gs pos="0">
                <a:srgbClr val="170F8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41"/>
          <p:cNvSpPr/>
          <p:nvPr/>
        </p:nvSpPr>
        <p:spPr>
          <a:xfrm>
            <a:off x="3596028" y="936981"/>
            <a:ext cx="1889100" cy="1758300"/>
          </a:xfrm>
          <a:prstGeom prst="ellipse">
            <a:avLst/>
          </a:prstGeom>
          <a:gradFill>
            <a:gsLst>
              <a:gs pos="0">
                <a:srgbClr val="170F8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41"/>
          <p:cNvSpPr/>
          <p:nvPr/>
        </p:nvSpPr>
        <p:spPr>
          <a:xfrm>
            <a:off x="-510952" y="2306700"/>
            <a:ext cx="1889100" cy="1758300"/>
          </a:xfrm>
          <a:prstGeom prst="ellipse">
            <a:avLst/>
          </a:prstGeom>
          <a:gradFill>
            <a:gsLst>
              <a:gs pos="0">
                <a:srgbClr val="170F8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41"/>
          <p:cNvSpPr txBox="1">
            <a:spLocks noGrp="1"/>
          </p:cNvSpPr>
          <p:nvPr>
            <p:ph type="title" idx="2"/>
          </p:nvPr>
        </p:nvSpPr>
        <p:spPr>
          <a:xfrm>
            <a:off x="3088346" y="2160404"/>
            <a:ext cx="2904464" cy="714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CH" dirty="0"/>
              <a:t>Docker </a:t>
            </a:r>
            <a:r>
              <a:rPr lang="fr-CH" dirty="0" err="1"/>
              <a:t>Swarm</a:t>
            </a:r>
            <a:endParaRPr dirty="0"/>
          </a:p>
        </p:txBody>
      </p:sp>
      <p:sp>
        <p:nvSpPr>
          <p:cNvPr id="410" name="Google Shape;410;p41"/>
          <p:cNvSpPr/>
          <p:nvPr/>
        </p:nvSpPr>
        <p:spPr>
          <a:xfrm>
            <a:off x="576350" y="617847"/>
            <a:ext cx="7991400" cy="484800"/>
          </a:xfrm>
          <a:prstGeom prst="rect">
            <a:avLst/>
          </a:prstGeom>
          <a:gradFill>
            <a:gsLst>
              <a:gs pos="0">
                <a:srgbClr val="00BCC2"/>
              </a:gs>
              <a:gs pos="100000">
                <a:srgbClr val="B2E4C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41"/>
          <p:cNvSpPr txBox="1">
            <a:spLocks noGrp="1"/>
          </p:cNvSpPr>
          <p:nvPr>
            <p:ph type="subTitle" idx="1"/>
          </p:nvPr>
        </p:nvSpPr>
        <p:spPr>
          <a:xfrm>
            <a:off x="3452928" y="2748609"/>
            <a:ext cx="2175300" cy="185239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Machine virtuelle déjà configuré avec Swarm, trop d’éléments, trop complexe.</a:t>
            </a:r>
          </a:p>
          <a:p>
            <a:pPr marL="0" lvl="0" indent="0" algn="ctr" rtl="0">
              <a:spcBef>
                <a:spcPts val="0"/>
              </a:spcBef>
              <a:spcAft>
                <a:spcPts val="0"/>
              </a:spcAft>
              <a:buNone/>
            </a:pPr>
            <a:endParaRPr lang="en" dirty="0"/>
          </a:p>
          <a:p>
            <a:pPr marL="0" lvl="0" indent="0" algn="ctr" rtl="0">
              <a:spcBef>
                <a:spcPts val="0"/>
              </a:spcBef>
              <a:spcAft>
                <a:spcPts val="0"/>
              </a:spcAft>
              <a:buNone/>
            </a:pPr>
            <a:r>
              <a:rPr lang="en" dirty="0"/>
              <a:t>Difficulté à créer et déployer un Docker Swarm par manque d’expérience</a:t>
            </a:r>
          </a:p>
        </p:txBody>
      </p:sp>
      <p:sp>
        <p:nvSpPr>
          <p:cNvPr id="414" name="Google Shape;414;p41"/>
          <p:cNvSpPr/>
          <p:nvPr/>
        </p:nvSpPr>
        <p:spPr>
          <a:xfrm>
            <a:off x="4230957" y="1380548"/>
            <a:ext cx="673200" cy="673200"/>
          </a:xfrm>
          <a:prstGeom prst="rect">
            <a:avLst/>
          </a:prstGeom>
          <a:gradFill>
            <a:gsLst>
              <a:gs pos="0">
                <a:srgbClr val="00BCC2"/>
              </a:gs>
              <a:gs pos="100000">
                <a:srgbClr val="B2E4C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9" name="Google Shape;429;p41"/>
          <p:cNvGrpSpPr/>
          <p:nvPr/>
        </p:nvGrpSpPr>
        <p:grpSpPr>
          <a:xfrm>
            <a:off x="405288" y="860250"/>
            <a:ext cx="171000" cy="2360550"/>
            <a:chOff x="5816800" y="2392350"/>
            <a:chExt cx="171000" cy="2360550"/>
          </a:xfrm>
        </p:grpSpPr>
        <p:sp>
          <p:nvSpPr>
            <p:cNvPr id="430" name="Google Shape;430;p41"/>
            <p:cNvSpPr/>
            <p:nvPr/>
          </p:nvSpPr>
          <p:spPr>
            <a:xfrm>
              <a:off x="5816800" y="4683000"/>
              <a:ext cx="69900" cy="69900"/>
            </a:xfrm>
            <a:prstGeom prst="ellipse">
              <a:avLst/>
            </a:prstGeom>
            <a:gradFill>
              <a:gsLst>
                <a:gs pos="0">
                  <a:srgbClr val="82BCFE"/>
                </a:gs>
                <a:gs pos="100000">
                  <a:srgbClr val="0C77F1"/>
                </a:gs>
              </a:gsLst>
              <a:lin ang="5400012"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31" name="Google Shape;431;p41"/>
            <p:cNvCxnSpPr>
              <a:stCxn id="430" idx="2"/>
              <a:endCxn id="410" idx="1"/>
            </p:cNvCxnSpPr>
            <p:nvPr/>
          </p:nvCxnSpPr>
          <p:spPr>
            <a:xfrm rot="10800000" flipH="1">
              <a:off x="5816800" y="2392350"/>
              <a:ext cx="171000" cy="2325600"/>
            </a:xfrm>
            <a:prstGeom prst="bentConnector3">
              <a:avLst>
                <a:gd name="adj1" fmla="val -139254"/>
              </a:avLst>
            </a:prstGeom>
            <a:noFill/>
            <a:ln w="9525" cap="flat" cmpd="sng">
              <a:solidFill>
                <a:schemeClr val="lt1"/>
              </a:solidFill>
              <a:prstDash val="solid"/>
              <a:round/>
              <a:headEnd type="none" w="med" len="med"/>
              <a:tailEnd type="none" w="med" len="med"/>
            </a:ln>
          </p:spPr>
        </p:cxnSp>
      </p:grpSp>
      <p:grpSp>
        <p:nvGrpSpPr>
          <p:cNvPr id="432" name="Google Shape;432;p41"/>
          <p:cNvGrpSpPr/>
          <p:nvPr/>
        </p:nvGrpSpPr>
        <p:grpSpPr>
          <a:xfrm flipH="1">
            <a:off x="8567798" y="860250"/>
            <a:ext cx="171000" cy="2360550"/>
            <a:chOff x="5816800" y="2392350"/>
            <a:chExt cx="171000" cy="2360550"/>
          </a:xfrm>
        </p:grpSpPr>
        <p:sp>
          <p:nvSpPr>
            <p:cNvPr id="433" name="Google Shape;433;p41"/>
            <p:cNvSpPr/>
            <p:nvPr/>
          </p:nvSpPr>
          <p:spPr>
            <a:xfrm>
              <a:off x="5816800" y="4683000"/>
              <a:ext cx="69900" cy="69900"/>
            </a:xfrm>
            <a:prstGeom prst="ellipse">
              <a:avLst/>
            </a:prstGeom>
            <a:gradFill>
              <a:gsLst>
                <a:gs pos="0">
                  <a:srgbClr val="82BCFE"/>
                </a:gs>
                <a:gs pos="100000">
                  <a:srgbClr val="0C77F1"/>
                </a:gs>
              </a:gsLst>
              <a:lin ang="5400012"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34" name="Google Shape;434;p41"/>
            <p:cNvCxnSpPr>
              <a:stCxn id="433" idx="2"/>
              <a:endCxn id="410" idx="3"/>
            </p:cNvCxnSpPr>
            <p:nvPr/>
          </p:nvCxnSpPr>
          <p:spPr>
            <a:xfrm rot="10800000" flipH="1">
              <a:off x="5816800" y="2392350"/>
              <a:ext cx="171000" cy="2325600"/>
            </a:xfrm>
            <a:prstGeom prst="bentConnector3">
              <a:avLst>
                <a:gd name="adj1" fmla="val -139254"/>
              </a:avLst>
            </a:prstGeom>
            <a:noFill/>
            <a:ln w="9525" cap="flat" cmpd="sng">
              <a:solidFill>
                <a:schemeClr val="lt1"/>
              </a:solidFill>
              <a:prstDash val="solid"/>
              <a:round/>
              <a:headEnd type="none" w="med" len="med"/>
              <a:tailEnd type="none" w="med" len="med"/>
            </a:ln>
          </p:spPr>
        </p:cxnSp>
      </p:grpSp>
      <p:cxnSp>
        <p:nvCxnSpPr>
          <p:cNvPr id="435" name="Google Shape;435;p41"/>
          <p:cNvCxnSpPr>
            <a:cxnSpLocks/>
            <a:stCxn id="414" idx="3"/>
            <a:endCxn id="407" idx="3"/>
          </p:cNvCxnSpPr>
          <p:nvPr/>
        </p:nvCxnSpPr>
        <p:spPr>
          <a:xfrm>
            <a:off x="4904157" y="1717148"/>
            <a:ext cx="1088653" cy="800706"/>
          </a:xfrm>
          <a:prstGeom prst="bentConnector3">
            <a:avLst>
              <a:gd name="adj1" fmla="val 120998"/>
            </a:avLst>
          </a:prstGeom>
          <a:noFill/>
          <a:ln w="9525" cap="flat" cmpd="sng">
            <a:solidFill>
              <a:schemeClr val="lt1"/>
            </a:solidFill>
            <a:prstDash val="solid"/>
            <a:round/>
            <a:headEnd type="none" w="med" len="med"/>
            <a:tailEnd type="none" w="med" len="med"/>
          </a:ln>
        </p:spPr>
      </p:cxnSp>
      <p:cxnSp>
        <p:nvCxnSpPr>
          <p:cNvPr id="436" name="Google Shape;436;p41"/>
          <p:cNvCxnSpPr>
            <a:cxnSpLocks/>
            <a:stCxn id="414" idx="1"/>
            <a:endCxn id="407" idx="1"/>
          </p:cNvCxnSpPr>
          <p:nvPr/>
        </p:nvCxnSpPr>
        <p:spPr>
          <a:xfrm rot="10800000" flipV="1">
            <a:off x="3088347" y="1717148"/>
            <a:ext cx="1142611" cy="800706"/>
          </a:xfrm>
          <a:prstGeom prst="bentConnector3">
            <a:avLst>
              <a:gd name="adj1" fmla="val 120007"/>
            </a:avLst>
          </a:prstGeom>
          <a:noFill/>
          <a:ln w="9525" cap="flat" cmpd="sng">
            <a:solidFill>
              <a:schemeClr val="lt1"/>
            </a:solidFill>
            <a:prstDash val="solid"/>
            <a:round/>
            <a:headEnd type="none" w="med" len="med"/>
            <a:tailEnd type="none" w="med" len="med"/>
          </a:ln>
        </p:spPr>
      </p:cxnSp>
      <p:sp>
        <p:nvSpPr>
          <p:cNvPr id="6" name="Google Shape;441;p41">
            <a:extLst>
              <a:ext uri="{FF2B5EF4-FFF2-40B4-BE49-F238E27FC236}">
                <a16:creationId xmlns:a16="http://schemas.microsoft.com/office/drawing/2014/main" id="{D75A5DE9-A5DE-C15E-6847-55AB47775824}"/>
              </a:ext>
            </a:extLst>
          </p:cNvPr>
          <p:cNvSpPr txBox="1">
            <a:spLocks noGrp="1"/>
          </p:cNvSpPr>
          <p:nvPr>
            <p:ph type="title"/>
          </p:nvPr>
        </p:nvSpPr>
        <p:spPr>
          <a:xfrm>
            <a:off x="720075" y="566296"/>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dk1"/>
                </a:solidFill>
              </a:rPr>
              <a:t>Problèmes rencontrés</a:t>
            </a:r>
            <a:endParaRPr dirty="0">
              <a:solidFill>
                <a:schemeClr val="dk1"/>
              </a:solidFill>
            </a:endParaRPr>
          </a:p>
        </p:txBody>
      </p:sp>
      <p:pic>
        <p:nvPicPr>
          <p:cNvPr id="8" name="Image 7" descr="Une image contenant clipart, Dessin animé, illustration, dessin humoristique&#10;&#10;Description générée automatiquement">
            <a:extLst>
              <a:ext uri="{FF2B5EF4-FFF2-40B4-BE49-F238E27FC236}">
                <a16:creationId xmlns:a16="http://schemas.microsoft.com/office/drawing/2014/main" id="{B4C6AC27-7C58-69A2-5CA7-0905AD1A3F72}"/>
              </a:ext>
            </a:extLst>
          </p:cNvPr>
          <p:cNvPicPr>
            <a:picLocks noChangeAspect="1"/>
          </p:cNvPicPr>
          <p:nvPr/>
        </p:nvPicPr>
        <p:blipFill>
          <a:blip r:embed="rId3"/>
          <a:stretch>
            <a:fillRect/>
          </a:stretch>
        </p:blipFill>
        <p:spPr>
          <a:xfrm>
            <a:off x="4358462" y="1435547"/>
            <a:ext cx="411793" cy="563202"/>
          </a:xfrm>
          <a:prstGeom prst="rect">
            <a:avLst/>
          </a:prstGeom>
        </p:spPr>
      </p:pic>
    </p:spTree>
    <p:extLst>
      <p:ext uri="{BB962C8B-B14F-4D97-AF65-F5344CB8AC3E}">
        <p14:creationId xmlns:p14="http://schemas.microsoft.com/office/powerpoint/2010/main" val="10709057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35"/>
          <p:cNvSpPr/>
          <p:nvPr/>
        </p:nvSpPr>
        <p:spPr>
          <a:xfrm>
            <a:off x="3925875" y="288950"/>
            <a:ext cx="5083500" cy="4566000"/>
          </a:xfrm>
          <a:prstGeom prst="ellipse">
            <a:avLst/>
          </a:prstGeom>
          <a:gradFill>
            <a:gsLst>
              <a:gs pos="0">
                <a:srgbClr val="170F8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35"/>
          <p:cNvSpPr/>
          <p:nvPr/>
        </p:nvSpPr>
        <p:spPr>
          <a:xfrm>
            <a:off x="749525" y="389550"/>
            <a:ext cx="3487800" cy="3132600"/>
          </a:xfrm>
          <a:prstGeom prst="ellipse">
            <a:avLst/>
          </a:prstGeom>
          <a:gradFill>
            <a:gsLst>
              <a:gs pos="0">
                <a:srgbClr val="170F8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35"/>
          <p:cNvSpPr txBox="1">
            <a:spLocks noGrp="1"/>
          </p:cNvSpPr>
          <p:nvPr>
            <p:ph type="title"/>
          </p:nvPr>
        </p:nvSpPr>
        <p:spPr>
          <a:xfrm>
            <a:off x="689624" y="2655575"/>
            <a:ext cx="4366469"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Schéma</a:t>
            </a:r>
            <a:endParaRPr dirty="0"/>
          </a:p>
        </p:txBody>
      </p:sp>
      <p:sp>
        <p:nvSpPr>
          <p:cNvPr id="235" name="Google Shape;235;p35"/>
          <p:cNvSpPr txBox="1">
            <a:spLocks noGrp="1"/>
          </p:cNvSpPr>
          <p:nvPr>
            <p:ph type="subTitle" idx="1"/>
          </p:nvPr>
        </p:nvSpPr>
        <p:spPr>
          <a:xfrm>
            <a:off x="689625" y="3408300"/>
            <a:ext cx="3607500" cy="4068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dirty="0"/>
              <a:t>Présentation de notre schéma</a:t>
            </a:r>
            <a:endParaRPr dirty="0"/>
          </a:p>
        </p:txBody>
      </p:sp>
      <p:pic>
        <p:nvPicPr>
          <p:cNvPr id="236" name="Google Shape;236;p35"/>
          <p:cNvPicPr preferRelativeResize="0"/>
          <p:nvPr/>
        </p:nvPicPr>
        <p:blipFill rotWithShape="1">
          <a:blip r:embed="rId3">
            <a:alphaModFix/>
          </a:blip>
          <a:srcRect/>
          <a:stretch/>
        </p:blipFill>
        <p:spPr>
          <a:xfrm>
            <a:off x="5648200" y="692100"/>
            <a:ext cx="3237400" cy="3759476"/>
          </a:xfrm>
          <a:prstGeom prst="rect">
            <a:avLst/>
          </a:prstGeom>
          <a:noFill/>
          <a:ln>
            <a:noFill/>
          </a:ln>
        </p:spPr>
      </p:pic>
      <p:sp>
        <p:nvSpPr>
          <p:cNvPr id="237" name="Google Shape;237;p35"/>
          <p:cNvSpPr/>
          <p:nvPr/>
        </p:nvSpPr>
        <p:spPr>
          <a:xfrm>
            <a:off x="1698675" y="1324574"/>
            <a:ext cx="1589400" cy="1262400"/>
          </a:xfrm>
          <a:prstGeom prst="rect">
            <a:avLst/>
          </a:prstGeom>
          <a:gradFill>
            <a:gsLst>
              <a:gs pos="0">
                <a:srgbClr val="00BCC2"/>
              </a:gs>
              <a:gs pos="100000">
                <a:srgbClr val="B2E4C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38" name="Google Shape;238;p35"/>
          <p:cNvCxnSpPr>
            <a:cxnSpLocks/>
            <a:stCxn id="237" idx="1"/>
            <a:endCxn id="234" idx="1"/>
          </p:cNvCxnSpPr>
          <p:nvPr/>
        </p:nvCxnSpPr>
        <p:spPr>
          <a:xfrm rot="10800000" flipV="1">
            <a:off x="689625" y="1955773"/>
            <a:ext cx="1009051" cy="1120701"/>
          </a:xfrm>
          <a:prstGeom prst="bentConnector3">
            <a:avLst>
              <a:gd name="adj1" fmla="val 122655"/>
            </a:avLst>
          </a:prstGeom>
          <a:noFill/>
          <a:ln w="9525" cap="flat" cmpd="sng">
            <a:solidFill>
              <a:schemeClr val="lt1"/>
            </a:solidFill>
            <a:prstDash val="solid"/>
            <a:round/>
            <a:headEnd type="none" w="med" len="med"/>
            <a:tailEnd type="none" w="med" len="med"/>
          </a:ln>
        </p:spPr>
      </p:cxnSp>
      <p:cxnSp>
        <p:nvCxnSpPr>
          <p:cNvPr id="239" name="Google Shape;239;p35"/>
          <p:cNvCxnSpPr>
            <a:cxnSpLocks/>
            <a:stCxn id="234" idx="3"/>
            <a:endCxn id="237" idx="3"/>
          </p:cNvCxnSpPr>
          <p:nvPr/>
        </p:nvCxnSpPr>
        <p:spPr>
          <a:xfrm flipH="1" flipV="1">
            <a:off x="3288075" y="1955774"/>
            <a:ext cx="1768018" cy="1120701"/>
          </a:xfrm>
          <a:prstGeom prst="bentConnector3">
            <a:avLst>
              <a:gd name="adj1" fmla="val -12930"/>
            </a:avLst>
          </a:prstGeom>
          <a:noFill/>
          <a:ln w="9525" cap="flat" cmpd="sng">
            <a:solidFill>
              <a:schemeClr val="lt1"/>
            </a:solidFill>
            <a:prstDash val="solid"/>
            <a:round/>
            <a:headEnd type="none" w="med" len="med"/>
            <a:tailEnd type="none" w="med" len="med"/>
          </a:ln>
        </p:spPr>
      </p:cxnSp>
      <p:grpSp>
        <p:nvGrpSpPr>
          <p:cNvPr id="240" name="Google Shape;240;p35"/>
          <p:cNvGrpSpPr/>
          <p:nvPr/>
        </p:nvGrpSpPr>
        <p:grpSpPr>
          <a:xfrm>
            <a:off x="2458481" y="3611700"/>
            <a:ext cx="1838644" cy="583475"/>
            <a:chOff x="2458481" y="3611700"/>
            <a:chExt cx="1838644" cy="583475"/>
          </a:xfrm>
        </p:grpSpPr>
        <p:sp>
          <p:nvSpPr>
            <p:cNvPr id="241" name="Google Shape;241;p35"/>
            <p:cNvSpPr/>
            <p:nvPr/>
          </p:nvSpPr>
          <p:spPr>
            <a:xfrm>
              <a:off x="2458481" y="4125275"/>
              <a:ext cx="69900" cy="69900"/>
            </a:xfrm>
            <a:prstGeom prst="ellipse">
              <a:avLst/>
            </a:prstGeom>
            <a:gradFill>
              <a:gsLst>
                <a:gs pos="0">
                  <a:srgbClr val="82BCFE"/>
                </a:gs>
                <a:gs pos="100000">
                  <a:srgbClr val="0C77F1"/>
                </a:gs>
              </a:gsLst>
              <a:lin ang="5400012"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42" name="Google Shape;242;p35"/>
            <p:cNvCxnSpPr>
              <a:stCxn id="235" idx="3"/>
              <a:endCxn id="241" idx="6"/>
            </p:cNvCxnSpPr>
            <p:nvPr/>
          </p:nvCxnSpPr>
          <p:spPr>
            <a:xfrm flipH="1">
              <a:off x="2528325" y="3611700"/>
              <a:ext cx="1768800" cy="548400"/>
            </a:xfrm>
            <a:prstGeom prst="bentConnector3">
              <a:avLst>
                <a:gd name="adj1" fmla="val -13463"/>
              </a:avLst>
            </a:prstGeom>
            <a:noFill/>
            <a:ln w="9525" cap="flat" cmpd="sng">
              <a:solidFill>
                <a:schemeClr val="lt1"/>
              </a:solidFill>
              <a:prstDash val="solid"/>
              <a:round/>
              <a:headEnd type="none" w="med" len="med"/>
              <a:tailEnd type="none" w="med" len="med"/>
            </a:ln>
          </p:spPr>
        </p:cxnSp>
      </p:grpSp>
      <p:sp>
        <p:nvSpPr>
          <p:cNvPr id="243" name="Google Shape;243;p35"/>
          <p:cNvSpPr txBox="1">
            <a:spLocks noGrp="1"/>
          </p:cNvSpPr>
          <p:nvPr>
            <p:ph type="title" idx="2"/>
          </p:nvPr>
        </p:nvSpPr>
        <p:spPr>
          <a:xfrm>
            <a:off x="1856625" y="1534875"/>
            <a:ext cx="12735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dk1"/>
                </a:solidFill>
              </a:rPr>
              <a:t>04</a:t>
            </a:r>
            <a:endParaRPr dirty="0">
              <a:solidFill>
                <a:schemeClr val="dk1"/>
              </a:solidFill>
            </a:endParaRPr>
          </a:p>
        </p:txBody>
      </p:sp>
    </p:spTree>
    <p:extLst>
      <p:ext uri="{BB962C8B-B14F-4D97-AF65-F5344CB8AC3E}">
        <p14:creationId xmlns:p14="http://schemas.microsoft.com/office/powerpoint/2010/main" val="8146616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46"/>
        <p:cNvGrpSpPr/>
        <p:nvPr/>
      </p:nvGrpSpPr>
      <p:grpSpPr>
        <a:xfrm>
          <a:off x="0" y="0"/>
          <a:ext cx="0" cy="0"/>
          <a:chOff x="0" y="0"/>
          <a:chExt cx="0" cy="0"/>
        </a:xfrm>
      </p:grpSpPr>
      <p:sp>
        <p:nvSpPr>
          <p:cNvPr id="747" name="Google Shape;747;p50"/>
          <p:cNvSpPr/>
          <p:nvPr/>
        </p:nvSpPr>
        <p:spPr>
          <a:xfrm>
            <a:off x="-1240492" y="-2255439"/>
            <a:ext cx="11624981" cy="9872573"/>
          </a:xfrm>
          <a:prstGeom prst="ellipse">
            <a:avLst/>
          </a:prstGeom>
          <a:gradFill>
            <a:gsLst>
              <a:gs pos="0">
                <a:srgbClr val="170F8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11" name="Image 10">
            <a:extLst>
              <a:ext uri="{FF2B5EF4-FFF2-40B4-BE49-F238E27FC236}">
                <a16:creationId xmlns:a16="http://schemas.microsoft.com/office/drawing/2014/main" id="{03DAEF6F-06E9-A2E1-4477-F435B1A02275}"/>
              </a:ext>
            </a:extLst>
          </p:cNvPr>
          <p:cNvPicPr>
            <a:picLocks noChangeAspect="1"/>
          </p:cNvPicPr>
          <p:nvPr/>
        </p:nvPicPr>
        <p:blipFill>
          <a:blip r:embed="rId3"/>
          <a:srcRect/>
          <a:stretch/>
        </p:blipFill>
        <p:spPr>
          <a:xfrm>
            <a:off x="2948379" y="104035"/>
            <a:ext cx="3247237" cy="4757581"/>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35"/>
          <p:cNvSpPr/>
          <p:nvPr/>
        </p:nvSpPr>
        <p:spPr>
          <a:xfrm>
            <a:off x="3925875" y="288950"/>
            <a:ext cx="5083500" cy="4566000"/>
          </a:xfrm>
          <a:prstGeom prst="ellipse">
            <a:avLst/>
          </a:prstGeom>
          <a:gradFill>
            <a:gsLst>
              <a:gs pos="0">
                <a:srgbClr val="170F8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35"/>
          <p:cNvSpPr/>
          <p:nvPr/>
        </p:nvSpPr>
        <p:spPr>
          <a:xfrm>
            <a:off x="749525" y="389550"/>
            <a:ext cx="3487800" cy="3132600"/>
          </a:xfrm>
          <a:prstGeom prst="ellipse">
            <a:avLst/>
          </a:prstGeom>
          <a:gradFill>
            <a:gsLst>
              <a:gs pos="0">
                <a:srgbClr val="170F8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35"/>
          <p:cNvSpPr txBox="1">
            <a:spLocks noGrp="1"/>
          </p:cNvSpPr>
          <p:nvPr>
            <p:ph type="title"/>
          </p:nvPr>
        </p:nvSpPr>
        <p:spPr>
          <a:xfrm>
            <a:off x="689624" y="2655575"/>
            <a:ext cx="4366469"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Services</a:t>
            </a:r>
            <a:endParaRPr dirty="0"/>
          </a:p>
        </p:txBody>
      </p:sp>
      <p:sp>
        <p:nvSpPr>
          <p:cNvPr id="235" name="Google Shape;235;p35"/>
          <p:cNvSpPr txBox="1">
            <a:spLocks noGrp="1"/>
          </p:cNvSpPr>
          <p:nvPr>
            <p:ph type="subTitle" idx="1"/>
          </p:nvPr>
        </p:nvSpPr>
        <p:spPr>
          <a:xfrm>
            <a:off x="689625" y="3408300"/>
            <a:ext cx="3607500" cy="4068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dirty="0"/>
              <a:t>Quels services nous avons utilisé et pourquoi</a:t>
            </a:r>
            <a:endParaRPr dirty="0"/>
          </a:p>
        </p:txBody>
      </p:sp>
      <p:pic>
        <p:nvPicPr>
          <p:cNvPr id="236" name="Google Shape;236;p35"/>
          <p:cNvPicPr preferRelativeResize="0"/>
          <p:nvPr/>
        </p:nvPicPr>
        <p:blipFill rotWithShape="1">
          <a:blip r:embed="rId3">
            <a:alphaModFix/>
          </a:blip>
          <a:srcRect/>
          <a:stretch/>
        </p:blipFill>
        <p:spPr>
          <a:xfrm>
            <a:off x="5648200" y="692100"/>
            <a:ext cx="3237400" cy="3759476"/>
          </a:xfrm>
          <a:prstGeom prst="rect">
            <a:avLst/>
          </a:prstGeom>
          <a:noFill/>
          <a:ln>
            <a:noFill/>
          </a:ln>
        </p:spPr>
      </p:pic>
      <p:sp>
        <p:nvSpPr>
          <p:cNvPr id="237" name="Google Shape;237;p35"/>
          <p:cNvSpPr/>
          <p:nvPr/>
        </p:nvSpPr>
        <p:spPr>
          <a:xfrm>
            <a:off x="1698675" y="1324574"/>
            <a:ext cx="1589400" cy="1262400"/>
          </a:xfrm>
          <a:prstGeom prst="rect">
            <a:avLst/>
          </a:prstGeom>
          <a:gradFill>
            <a:gsLst>
              <a:gs pos="0">
                <a:srgbClr val="00BCC2"/>
              </a:gs>
              <a:gs pos="100000">
                <a:srgbClr val="B2E4C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238" name="Google Shape;238;p35"/>
          <p:cNvCxnSpPr>
            <a:cxnSpLocks/>
            <a:stCxn id="237" idx="1"/>
            <a:endCxn id="234" idx="1"/>
          </p:cNvCxnSpPr>
          <p:nvPr/>
        </p:nvCxnSpPr>
        <p:spPr>
          <a:xfrm rot="10800000" flipV="1">
            <a:off x="689625" y="1955773"/>
            <a:ext cx="1009051" cy="1120701"/>
          </a:xfrm>
          <a:prstGeom prst="bentConnector3">
            <a:avLst>
              <a:gd name="adj1" fmla="val 122655"/>
            </a:avLst>
          </a:prstGeom>
          <a:noFill/>
          <a:ln w="9525" cap="flat" cmpd="sng">
            <a:solidFill>
              <a:schemeClr val="lt1"/>
            </a:solidFill>
            <a:prstDash val="solid"/>
            <a:round/>
            <a:headEnd type="none" w="med" len="med"/>
            <a:tailEnd type="none" w="med" len="med"/>
          </a:ln>
        </p:spPr>
      </p:cxnSp>
      <p:cxnSp>
        <p:nvCxnSpPr>
          <p:cNvPr id="239" name="Google Shape;239;p35"/>
          <p:cNvCxnSpPr>
            <a:cxnSpLocks/>
            <a:stCxn id="234" idx="3"/>
            <a:endCxn id="237" idx="3"/>
          </p:cNvCxnSpPr>
          <p:nvPr/>
        </p:nvCxnSpPr>
        <p:spPr>
          <a:xfrm flipH="1" flipV="1">
            <a:off x="3288075" y="1955774"/>
            <a:ext cx="1768018" cy="1120701"/>
          </a:xfrm>
          <a:prstGeom prst="bentConnector3">
            <a:avLst>
              <a:gd name="adj1" fmla="val -12930"/>
            </a:avLst>
          </a:prstGeom>
          <a:noFill/>
          <a:ln w="9525" cap="flat" cmpd="sng">
            <a:solidFill>
              <a:schemeClr val="lt1"/>
            </a:solidFill>
            <a:prstDash val="solid"/>
            <a:round/>
            <a:headEnd type="none" w="med" len="med"/>
            <a:tailEnd type="none" w="med" len="med"/>
          </a:ln>
        </p:spPr>
      </p:cxnSp>
      <p:grpSp>
        <p:nvGrpSpPr>
          <p:cNvPr id="240" name="Google Shape;240;p35"/>
          <p:cNvGrpSpPr/>
          <p:nvPr/>
        </p:nvGrpSpPr>
        <p:grpSpPr>
          <a:xfrm>
            <a:off x="2458481" y="3611700"/>
            <a:ext cx="1838644" cy="583475"/>
            <a:chOff x="2458481" y="3611700"/>
            <a:chExt cx="1838644" cy="583475"/>
          </a:xfrm>
        </p:grpSpPr>
        <p:sp>
          <p:nvSpPr>
            <p:cNvPr id="241" name="Google Shape;241;p35"/>
            <p:cNvSpPr/>
            <p:nvPr/>
          </p:nvSpPr>
          <p:spPr>
            <a:xfrm>
              <a:off x="2458481" y="4125275"/>
              <a:ext cx="69900" cy="69900"/>
            </a:xfrm>
            <a:prstGeom prst="ellipse">
              <a:avLst/>
            </a:prstGeom>
            <a:gradFill>
              <a:gsLst>
                <a:gs pos="0">
                  <a:srgbClr val="82BCFE"/>
                </a:gs>
                <a:gs pos="100000">
                  <a:srgbClr val="0C77F1"/>
                </a:gs>
              </a:gsLst>
              <a:lin ang="5400012"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42" name="Google Shape;242;p35"/>
            <p:cNvCxnSpPr>
              <a:cxnSpLocks/>
              <a:stCxn id="235" idx="3"/>
              <a:endCxn id="241" idx="6"/>
            </p:cNvCxnSpPr>
            <p:nvPr/>
          </p:nvCxnSpPr>
          <p:spPr>
            <a:xfrm flipH="1">
              <a:off x="2528325" y="3611700"/>
              <a:ext cx="1768800" cy="548400"/>
            </a:xfrm>
            <a:prstGeom prst="bentConnector3">
              <a:avLst>
                <a:gd name="adj1" fmla="val -13463"/>
              </a:avLst>
            </a:prstGeom>
            <a:noFill/>
            <a:ln w="9525" cap="flat" cmpd="sng">
              <a:solidFill>
                <a:schemeClr val="lt1"/>
              </a:solidFill>
              <a:prstDash val="solid"/>
              <a:round/>
              <a:headEnd type="none" w="med" len="med"/>
              <a:tailEnd type="none" w="med" len="med"/>
            </a:ln>
          </p:spPr>
        </p:cxnSp>
      </p:grpSp>
      <p:sp>
        <p:nvSpPr>
          <p:cNvPr id="243" name="Google Shape;243;p35"/>
          <p:cNvSpPr txBox="1">
            <a:spLocks noGrp="1"/>
          </p:cNvSpPr>
          <p:nvPr>
            <p:ph type="title" idx="2"/>
          </p:nvPr>
        </p:nvSpPr>
        <p:spPr>
          <a:xfrm>
            <a:off x="1856625" y="1534875"/>
            <a:ext cx="12735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dk1"/>
                </a:solidFill>
              </a:rPr>
              <a:t>05</a:t>
            </a:r>
            <a:endParaRPr dirty="0">
              <a:solidFill>
                <a:schemeClr val="dk1"/>
              </a:solidFill>
            </a:endParaRPr>
          </a:p>
        </p:txBody>
      </p:sp>
    </p:spTree>
    <p:extLst>
      <p:ext uri="{BB962C8B-B14F-4D97-AF65-F5344CB8AC3E}">
        <p14:creationId xmlns:p14="http://schemas.microsoft.com/office/powerpoint/2010/main" val="4532043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5" name="Google Shape;405;p41"/>
          <p:cNvSpPr/>
          <p:nvPr/>
        </p:nvSpPr>
        <p:spPr>
          <a:xfrm>
            <a:off x="5362194" y="1272103"/>
            <a:ext cx="1889100" cy="1758300"/>
          </a:xfrm>
          <a:prstGeom prst="ellipse">
            <a:avLst/>
          </a:prstGeom>
          <a:gradFill>
            <a:gsLst>
              <a:gs pos="0">
                <a:srgbClr val="170F8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41"/>
          <p:cNvSpPr/>
          <p:nvPr/>
        </p:nvSpPr>
        <p:spPr>
          <a:xfrm>
            <a:off x="1820409" y="1272092"/>
            <a:ext cx="1889100" cy="1758300"/>
          </a:xfrm>
          <a:prstGeom prst="ellipse">
            <a:avLst/>
          </a:prstGeom>
          <a:gradFill>
            <a:gsLst>
              <a:gs pos="0">
                <a:srgbClr val="170F8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41"/>
          <p:cNvSpPr txBox="1">
            <a:spLocks noGrp="1"/>
          </p:cNvSpPr>
          <p:nvPr>
            <p:ph type="title" idx="2"/>
          </p:nvPr>
        </p:nvSpPr>
        <p:spPr>
          <a:xfrm>
            <a:off x="1820471" y="2752825"/>
            <a:ext cx="1889100" cy="714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Machine virtuelle</a:t>
            </a:r>
            <a:endParaRPr dirty="0"/>
          </a:p>
        </p:txBody>
      </p:sp>
      <p:sp>
        <p:nvSpPr>
          <p:cNvPr id="408" name="Google Shape;408;p41"/>
          <p:cNvSpPr txBox="1">
            <a:spLocks noGrp="1"/>
          </p:cNvSpPr>
          <p:nvPr>
            <p:ph type="title" idx="3"/>
          </p:nvPr>
        </p:nvSpPr>
        <p:spPr>
          <a:xfrm>
            <a:off x="5362231" y="2752825"/>
            <a:ext cx="1889100" cy="714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Réseau virtuel</a:t>
            </a:r>
            <a:endParaRPr dirty="0"/>
          </a:p>
        </p:txBody>
      </p:sp>
      <p:sp>
        <p:nvSpPr>
          <p:cNvPr id="410" name="Google Shape;410;p41"/>
          <p:cNvSpPr/>
          <p:nvPr/>
        </p:nvSpPr>
        <p:spPr>
          <a:xfrm>
            <a:off x="576350" y="617847"/>
            <a:ext cx="7991400" cy="484800"/>
          </a:xfrm>
          <a:prstGeom prst="rect">
            <a:avLst/>
          </a:prstGeom>
          <a:gradFill>
            <a:gsLst>
              <a:gs pos="0">
                <a:srgbClr val="00BCC2"/>
              </a:gs>
              <a:gs pos="100000">
                <a:srgbClr val="B2E4C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41"/>
          <p:cNvSpPr txBox="1">
            <a:spLocks noGrp="1"/>
          </p:cNvSpPr>
          <p:nvPr>
            <p:ph type="subTitle" idx="1"/>
          </p:nvPr>
        </p:nvSpPr>
        <p:spPr>
          <a:xfrm>
            <a:off x="1677296" y="3495175"/>
            <a:ext cx="2175300" cy="869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3 machines virtuelles pour 3 noeuds.</a:t>
            </a:r>
          </a:p>
          <a:p>
            <a:pPr marL="0" lvl="0" indent="0" algn="ctr" rtl="0">
              <a:spcBef>
                <a:spcPts val="0"/>
              </a:spcBef>
              <a:spcAft>
                <a:spcPts val="0"/>
              </a:spcAft>
              <a:buNone/>
            </a:pPr>
            <a:r>
              <a:rPr lang="en" dirty="0"/>
              <a:t>2 worker, 1 manager</a:t>
            </a:r>
            <a:endParaRPr dirty="0"/>
          </a:p>
        </p:txBody>
      </p:sp>
      <p:sp>
        <p:nvSpPr>
          <p:cNvPr id="412" name="Google Shape;412;p41"/>
          <p:cNvSpPr txBox="1">
            <a:spLocks noGrp="1"/>
          </p:cNvSpPr>
          <p:nvPr>
            <p:ph type="subTitle" idx="4"/>
          </p:nvPr>
        </p:nvSpPr>
        <p:spPr>
          <a:xfrm>
            <a:off x="5219090" y="3495175"/>
            <a:ext cx="2175300" cy="869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Relie les 3 machines virtuelles</a:t>
            </a:r>
            <a:endParaRPr dirty="0"/>
          </a:p>
        </p:txBody>
      </p:sp>
      <p:sp>
        <p:nvSpPr>
          <p:cNvPr id="414" name="Google Shape;414;p41"/>
          <p:cNvSpPr/>
          <p:nvPr/>
        </p:nvSpPr>
        <p:spPr>
          <a:xfrm>
            <a:off x="2428346" y="1966925"/>
            <a:ext cx="673200" cy="673200"/>
          </a:xfrm>
          <a:prstGeom prst="rect">
            <a:avLst/>
          </a:prstGeom>
          <a:gradFill>
            <a:gsLst>
              <a:gs pos="0">
                <a:srgbClr val="00BCC2"/>
              </a:gs>
              <a:gs pos="100000">
                <a:srgbClr val="B2E4C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41"/>
          <p:cNvSpPr/>
          <p:nvPr/>
        </p:nvSpPr>
        <p:spPr>
          <a:xfrm>
            <a:off x="5970144" y="1966925"/>
            <a:ext cx="673200" cy="673200"/>
          </a:xfrm>
          <a:prstGeom prst="rect">
            <a:avLst/>
          </a:prstGeom>
          <a:gradFill>
            <a:gsLst>
              <a:gs pos="0">
                <a:srgbClr val="00BCC2"/>
              </a:gs>
              <a:gs pos="100000">
                <a:srgbClr val="B2E4C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9" name="Google Shape;429;p41"/>
          <p:cNvGrpSpPr/>
          <p:nvPr/>
        </p:nvGrpSpPr>
        <p:grpSpPr>
          <a:xfrm>
            <a:off x="405288" y="860250"/>
            <a:ext cx="171000" cy="2360550"/>
            <a:chOff x="5816800" y="2392350"/>
            <a:chExt cx="171000" cy="2360550"/>
          </a:xfrm>
        </p:grpSpPr>
        <p:sp>
          <p:nvSpPr>
            <p:cNvPr id="430" name="Google Shape;430;p41"/>
            <p:cNvSpPr/>
            <p:nvPr/>
          </p:nvSpPr>
          <p:spPr>
            <a:xfrm>
              <a:off x="5816800" y="4683000"/>
              <a:ext cx="69900" cy="69900"/>
            </a:xfrm>
            <a:prstGeom prst="ellipse">
              <a:avLst/>
            </a:prstGeom>
            <a:gradFill>
              <a:gsLst>
                <a:gs pos="0">
                  <a:srgbClr val="82BCFE"/>
                </a:gs>
                <a:gs pos="100000">
                  <a:srgbClr val="0C77F1"/>
                </a:gs>
              </a:gsLst>
              <a:lin ang="5400012"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31" name="Google Shape;431;p41"/>
            <p:cNvCxnSpPr>
              <a:stCxn id="430" idx="2"/>
              <a:endCxn id="410" idx="1"/>
            </p:cNvCxnSpPr>
            <p:nvPr/>
          </p:nvCxnSpPr>
          <p:spPr>
            <a:xfrm rot="10800000" flipH="1">
              <a:off x="5816800" y="2392350"/>
              <a:ext cx="171000" cy="2325600"/>
            </a:xfrm>
            <a:prstGeom prst="bentConnector3">
              <a:avLst>
                <a:gd name="adj1" fmla="val -139254"/>
              </a:avLst>
            </a:prstGeom>
            <a:noFill/>
            <a:ln w="9525" cap="flat" cmpd="sng">
              <a:solidFill>
                <a:schemeClr val="lt1"/>
              </a:solidFill>
              <a:prstDash val="solid"/>
              <a:round/>
              <a:headEnd type="none" w="med" len="med"/>
              <a:tailEnd type="none" w="med" len="med"/>
            </a:ln>
          </p:spPr>
        </p:cxnSp>
      </p:grpSp>
      <p:grpSp>
        <p:nvGrpSpPr>
          <p:cNvPr id="432" name="Google Shape;432;p41"/>
          <p:cNvGrpSpPr/>
          <p:nvPr/>
        </p:nvGrpSpPr>
        <p:grpSpPr>
          <a:xfrm flipH="1">
            <a:off x="8567798" y="860250"/>
            <a:ext cx="171000" cy="2360550"/>
            <a:chOff x="5816800" y="2392350"/>
            <a:chExt cx="171000" cy="2360550"/>
          </a:xfrm>
        </p:grpSpPr>
        <p:sp>
          <p:nvSpPr>
            <p:cNvPr id="433" name="Google Shape;433;p41"/>
            <p:cNvSpPr/>
            <p:nvPr/>
          </p:nvSpPr>
          <p:spPr>
            <a:xfrm>
              <a:off x="5816800" y="4683000"/>
              <a:ext cx="69900" cy="69900"/>
            </a:xfrm>
            <a:prstGeom prst="ellipse">
              <a:avLst/>
            </a:prstGeom>
            <a:gradFill>
              <a:gsLst>
                <a:gs pos="0">
                  <a:srgbClr val="82BCFE"/>
                </a:gs>
                <a:gs pos="100000">
                  <a:srgbClr val="0C77F1"/>
                </a:gs>
              </a:gsLst>
              <a:lin ang="5400012"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34" name="Google Shape;434;p41"/>
            <p:cNvCxnSpPr>
              <a:stCxn id="433" idx="2"/>
              <a:endCxn id="410" idx="3"/>
            </p:cNvCxnSpPr>
            <p:nvPr/>
          </p:nvCxnSpPr>
          <p:spPr>
            <a:xfrm rot="10800000" flipH="1">
              <a:off x="5816800" y="2392350"/>
              <a:ext cx="171000" cy="2325600"/>
            </a:xfrm>
            <a:prstGeom prst="bentConnector3">
              <a:avLst>
                <a:gd name="adj1" fmla="val -139254"/>
              </a:avLst>
            </a:prstGeom>
            <a:noFill/>
            <a:ln w="9525" cap="flat" cmpd="sng">
              <a:solidFill>
                <a:schemeClr val="lt1"/>
              </a:solidFill>
              <a:prstDash val="solid"/>
              <a:round/>
              <a:headEnd type="none" w="med" len="med"/>
              <a:tailEnd type="none" w="med" len="med"/>
            </a:ln>
          </p:spPr>
        </p:cxnSp>
      </p:grpSp>
      <p:cxnSp>
        <p:nvCxnSpPr>
          <p:cNvPr id="435" name="Google Shape;435;p41"/>
          <p:cNvCxnSpPr>
            <a:stCxn id="414" idx="3"/>
            <a:endCxn id="407" idx="3"/>
          </p:cNvCxnSpPr>
          <p:nvPr/>
        </p:nvCxnSpPr>
        <p:spPr>
          <a:xfrm>
            <a:off x="3101546" y="2303525"/>
            <a:ext cx="608100" cy="806700"/>
          </a:xfrm>
          <a:prstGeom prst="bentConnector3">
            <a:avLst>
              <a:gd name="adj1" fmla="val 139147"/>
            </a:avLst>
          </a:prstGeom>
          <a:noFill/>
          <a:ln w="9525" cap="flat" cmpd="sng">
            <a:solidFill>
              <a:schemeClr val="lt1"/>
            </a:solidFill>
            <a:prstDash val="solid"/>
            <a:round/>
            <a:headEnd type="none" w="med" len="med"/>
            <a:tailEnd type="none" w="med" len="med"/>
          </a:ln>
        </p:spPr>
      </p:cxnSp>
      <p:cxnSp>
        <p:nvCxnSpPr>
          <p:cNvPr id="436" name="Google Shape;436;p41"/>
          <p:cNvCxnSpPr>
            <a:stCxn id="414" idx="1"/>
            <a:endCxn id="407" idx="1"/>
          </p:cNvCxnSpPr>
          <p:nvPr/>
        </p:nvCxnSpPr>
        <p:spPr>
          <a:xfrm flipH="1">
            <a:off x="1820546" y="2303525"/>
            <a:ext cx="607800" cy="806700"/>
          </a:xfrm>
          <a:prstGeom prst="bentConnector3">
            <a:avLst>
              <a:gd name="adj1" fmla="val 139191"/>
            </a:avLst>
          </a:prstGeom>
          <a:noFill/>
          <a:ln w="9525" cap="flat" cmpd="sng">
            <a:solidFill>
              <a:schemeClr val="lt1"/>
            </a:solidFill>
            <a:prstDash val="solid"/>
            <a:round/>
            <a:headEnd type="none" w="med" len="med"/>
            <a:tailEnd type="none" w="med" len="med"/>
          </a:ln>
        </p:spPr>
      </p:cxnSp>
      <p:cxnSp>
        <p:nvCxnSpPr>
          <p:cNvPr id="437" name="Google Shape;437;p41"/>
          <p:cNvCxnSpPr>
            <a:stCxn id="415" idx="1"/>
            <a:endCxn id="408" idx="1"/>
          </p:cNvCxnSpPr>
          <p:nvPr/>
        </p:nvCxnSpPr>
        <p:spPr>
          <a:xfrm flipH="1">
            <a:off x="5362344" y="2303525"/>
            <a:ext cx="607800" cy="806700"/>
          </a:xfrm>
          <a:prstGeom prst="bentConnector3">
            <a:avLst>
              <a:gd name="adj1" fmla="val 139197"/>
            </a:avLst>
          </a:prstGeom>
          <a:noFill/>
          <a:ln w="9525" cap="flat" cmpd="sng">
            <a:solidFill>
              <a:schemeClr val="lt1"/>
            </a:solidFill>
            <a:prstDash val="solid"/>
            <a:round/>
            <a:headEnd type="none" w="med" len="med"/>
            <a:tailEnd type="none" w="med" len="med"/>
          </a:ln>
        </p:spPr>
      </p:cxnSp>
      <p:cxnSp>
        <p:nvCxnSpPr>
          <p:cNvPr id="438" name="Google Shape;438;p41"/>
          <p:cNvCxnSpPr>
            <a:stCxn id="415" idx="3"/>
            <a:endCxn id="408" idx="3"/>
          </p:cNvCxnSpPr>
          <p:nvPr/>
        </p:nvCxnSpPr>
        <p:spPr>
          <a:xfrm>
            <a:off x="6643344" y="2303525"/>
            <a:ext cx="608100" cy="806700"/>
          </a:xfrm>
          <a:prstGeom prst="bentConnector3">
            <a:avLst>
              <a:gd name="adj1" fmla="val 139140"/>
            </a:avLst>
          </a:prstGeom>
          <a:noFill/>
          <a:ln w="9525" cap="flat" cmpd="sng">
            <a:solidFill>
              <a:schemeClr val="lt1"/>
            </a:solidFill>
            <a:prstDash val="solid"/>
            <a:round/>
            <a:headEnd type="none" w="med" len="med"/>
            <a:tailEnd type="none" w="med" len="med"/>
          </a:ln>
        </p:spPr>
      </p:cxnSp>
      <p:sp>
        <p:nvSpPr>
          <p:cNvPr id="441" name="Google Shape;441;p41"/>
          <p:cNvSpPr txBox="1">
            <a:spLocks noGrp="1"/>
          </p:cNvSpPr>
          <p:nvPr>
            <p:ph type="title"/>
          </p:nvPr>
        </p:nvSpPr>
        <p:spPr>
          <a:xfrm>
            <a:off x="720075" y="57302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dk1"/>
                </a:solidFill>
              </a:rPr>
              <a:t>Services utilisés</a:t>
            </a:r>
            <a:endParaRPr dirty="0">
              <a:solidFill>
                <a:schemeClr val="dk1"/>
              </a:solidFill>
            </a:endParaRPr>
          </a:p>
        </p:txBody>
      </p:sp>
      <p:pic>
        <p:nvPicPr>
          <p:cNvPr id="5" name="Image 4" descr="Une image contenant texte, capture d’écran, Système d’exploitation, multimédia&#10;&#10;Description générée automatiquement">
            <a:extLst>
              <a:ext uri="{FF2B5EF4-FFF2-40B4-BE49-F238E27FC236}">
                <a16:creationId xmlns:a16="http://schemas.microsoft.com/office/drawing/2014/main" id="{EBD46FB6-7E29-4CF3-9FF4-55E44D89B998}"/>
              </a:ext>
            </a:extLst>
          </p:cNvPr>
          <p:cNvPicPr>
            <a:picLocks noChangeAspect="1"/>
          </p:cNvPicPr>
          <p:nvPr/>
        </p:nvPicPr>
        <p:blipFill rotWithShape="1">
          <a:blip r:embed="rId3"/>
          <a:srcRect l="10643" t="8801" r="10368" b="15482"/>
          <a:stretch/>
        </p:blipFill>
        <p:spPr>
          <a:xfrm>
            <a:off x="2503708" y="2060750"/>
            <a:ext cx="522475" cy="485775"/>
          </a:xfrm>
          <a:prstGeom prst="rect">
            <a:avLst/>
          </a:prstGeom>
        </p:spPr>
      </p:pic>
      <p:pic>
        <p:nvPicPr>
          <p:cNvPr id="7" name="Image 6" descr="Une image contenant Caractère coloré, Graphique, capture d’écran, cercle&#10;&#10;Description générée automatiquement">
            <a:extLst>
              <a:ext uri="{FF2B5EF4-FFF2-40B4-BE49-F238E27FC236}">
                <a16:creationId xmlns:a16="http://schemas.microsoft.com/office/drawing/2014/main" id="{F1ECF7FA-D483-C06D-EC2A-6F84EC431385}"/>
              </a:ext>
            </a:extLst>
          </p:cNvPr>
          <p:cNvPicPr>
            <a:picLocks noChangeAspect="1"/>
          </p:cNvPicPr>
          <p:nvPr/>
        </p:nvPicPr>
        <p:blipFill rotWithShape="1">
          <a:blip r:embed="rId4"/>
          <a:srcRect l="7854" r="4152"/>
          <a:stretch/>
        </p:blipFill>
        <p:spPr>
          <a:xfrm>
            <a:off x="6001869" y="2018905"/>
            <a:ext cx="607801" cy="550334"/>
          </a:xfrm>
          <a:prstGeom prst="rect">
            <a:avLst/>
          </a:prstGeom>
        </p:spPr>
      </p:pic>
      <p:cxnSp>
        <p:nvCxnSpPr>
          <p:cNvPr id="9" name="Connecteur droit 8">
            <a:extLst>
              <a:ext uri="{FF2B5EF4-FFF2-40B4-BE49-F238E27FC236}">
                <a16:creationId xmlns:a16="http://schemas.microsoft.com/office/drawing/2014/main" id="{E3AF7316-D98C-53AC-064E-2281BD664076}"/>
              </a:ext>
            </a:extLst>
          </p:cNvPr>
          <p:cNvCxnSpPr/>
          <p:nvPr/>
        </p:nvCxnSpPr>
        <p:spPr>
          <a:xfrm>
            <a:off x="608014" y="3185850"/>
            <a:ext cx="90478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 name="Connecteur droit 9">
            <a:extLst>
              <a:ext uri="{FF2B5EF4-FFF2-40B4-BE49-F238E27FC236}">
                <a16:creationId xmlns:a16="http://schemas.microsoft.com/office/drawing/2014/main" id="{C3575155-9BAC-5973-9AA0-655B397C397B}"/>
              </a:ext>
            </a:extLst>
          </p:cNvPr>
          <p:cNvCxnSpPr/>
          <p:nvPr/>
        </p:nvCxnSpPr>
        <p:spPr>
          <a:xfrm>
            <a:off x="7662970" y="3185850"/>
            <a:ext cx="90478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Connecteur droit 10">
            <a:extLst>
              <a:ext uri="{FF2B5EF4-FFF2-40B4-BE49-F238E27FC236}">
                <a16:creationId xmlns:a16="http://schemas.microsoft.com/office/drawing/2014/main" id="{1C74CDA2-A547-9184-5688-05E77546CB95}"/>
              </a:ext>
            </a:extLst>
          </p:cNvPr>
          <p:cNvCxnSpPr/>
          <p:nvPr/>
        </p:nvCxnSpPr>
        <p:spPr>
          <a:xfrm>
            <a:off x="4119610" y="3182506"/>
            <a:ext cx="90478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35"/>
          <p:cNvSpPr/>
          <p:nvPr/>
        </p:nvSpPr>
        <p:spPr>
          <a:xfrm>
            <a:off x="3925875" y="288950"/>
            <a:ext cx="5083500" cy="4566000"/>
          </a:xfrm>
          <a:prstGeom prst="ellipse">
            <a:avLst/>
          </a:prstGeom>
          <a:gradFill>
            <a:gsLst>
              <a:gs pos="0">
                <a:srgbClr val="170F8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35"/>
          <p:cNvSpPr/>
          <p:nvPr/>
        </p:nvSpPr>
        <p:spPr>
          <a:xfrm>
            <a:off x="749525" y="389550"/>
            <a:ext cx="3487800" cy="3132600"/>
          </a:xfrm>
          <a:prstGeom prst="ellipse">
            <a:avLst/>
          </a:prstGeom>
          <a:gradFill>
            <a:gsLst>
              <a:gs pos="0">
                <a:srgbClr val="170F8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35"/>
          <p:cNvSpPr txBox="1">
            <a:spLocks noGrp="1"/>
          </p:cNvSpPr>
          <p:nvPr>
            <p:ph type="title"/>
          </p:nvPr>
        </p:nvSpPr>
        <p:spPr>
          <a:xfrm>
            <a:off x="689624" y="2655575"/>
            <a:ext cx="4366469"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Conclusion</a:t>
            </a:r>
            <a:endParaRPr dirty="0"/>
          </a:p>
        </p:txBody>
      </p:sp>
      <p:sp>
        <p:nvSpPr>
          <p:cNvPr id="235" name="Google Shape;235;p35"/>
          <p:cNvSpPr txBox="1">
            <a:spLocks noGrp="1"/>
          </p:cNvSpPr>
          <p:nvPr>
            <p:ph type="subTitle" idx="1"/>
          </p:nvPr>
        </p:nvSpPr>
        <p:spPr>
          <a:xfrm>
            <a:off x="689625" y="3408300"/>
            <a:ext cx="3607500" cy="4068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dirty="0"/>
              <a:t>PoC réussi?</a:t>
            </a:r>
            <a:endParaRPr dirty="0"/>
          </a:p>
        </p:txBody>
      </p:sp>
      <p:pic>
        <p:nvPicPr>
          <p:cNvPr id="236" name="Google Shape;236;p35"/>
          <p:cNvPicPr preferRelativeResize="0"/>
          <p:nvPr/>
        </p:nvPicPr>
        <p:blipFill rotWithShape="1">
          <a:blip r:embed="rId3">
            <a:alphaModFix/>
          </a:blip>
          <a:srcRect/>
          <a:stretch/>
        </p:blipFill>
        <p:spPr>
          <a:xfrm>
            <a:off x="5648200" y="692100"/>
            <a:ext cx="3237400" cy="3759476"/>
          </a:xfrm>
          <a:prstGeom prst="rect">
            <a:avLst/>
          </a:prstGeom>
          <a:noFill/>
          <a:ln>
            <a:noFill/>
          </a:ln>
        </p:spPr>
      </p:pic>
      <p:sp>
        <p:nvSpPr>
          <p:cNvPr id="237" name="Google Shape;237;p35"/>
          <p:cNvSpPr/>
          <p:nvPr/>
        </p:nvSpPr>
        <p:spPr>
          <a:xfrm>
            <a:off x="1698675" y="1324574"/>
            <a:ext cx="1589400" cy="1262400"/>
          </a:xfrm>
          <a:prstGeom prst="rect">
            <a:avLst/>
          </a:prstGeom>
          <a:gradFill>
            <a:gsLst>
              <a:gs pos="0">
                <a:srgbClr val="00BCC2"/>
              </a:gs>
              <a:gs pos="100000">
                <a:srgbClr val="B2E4C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38" name="Google Shape;238;p35"/>
          <p:cNvCxnSpPr>
            <a:cxnSpLocks/>
            <a:stCxn id="237" idx="1"/>
            <a:endCxn id="234" idx="1"/>
          </p:cNvCxnSpPr>
          <p:nvPr/>
        </p:nvCxnSpPr>
        <p:spPr>
          <a:xfrm rot="10800000" flipV="1">
            <a:off x="689625" y="1955773"/>
            <a:ext cx="1009051" cy="1120701"/>
          </a:xfrm>
          <a:prstGeom prst="bentConnector3">
            <a:avLst>
              <a:gd name="adj1" fmla="val 122655"/>
            </a:avLst>
          </a:prstGeom>
          <a:noFill/>
          <a:ln w="9525" cap="flat" cmpd="sng">
            <a:solidFill>
              <a:schemeClr val="lt1"/>
            </a:solidFill>
            <a:prstDash val="solid"/>
            <a:round/>
            <a:headEnd type="none" w="med" len="med"/>
            <a:tailEnd type="none" w="med" len="med"/>
          </a:ln>
        </p:spPr>
      </p:cxnSp>
      <p:cxnSp>
        <p:nvCxnSpPr>
          <p:cNvPr id="239" name="Google Shape;239;p35"/>
          <p:cNvCxnSpPr>
            <a:cxnSpLocks/>
            <a:stCxn id="234" idx="3"/>
            <a:endCxn id="237" idx="3"/>
          </p:cNvCxnSpPr>
          <p:nvPr/>
        </p:nvCxnSpPr>
        <p:spPr>
          <a:xfrm flipH="1" flipV="1">
            <a:off x="3288075" y="1955774"/>
            <a:ext cx="1768018" cy="1120701"/>
          </a:xfrm>
          <a:prstGeom prst="bentConnector3">
            <a:avLst>
              <a:gd name="adj1" fmla="val -12930"/>
            </a:avLst>
          </a:prstGeom>
          <a:noFill/>
          <a:ln w="9525" cap="flat" cmpd="sng">
            <a:solidFill>
              <a:schemeClr val="lt1"/>
            </a:solidFill>
            <a:prstDash val="solid"/>
            <a:round/>
            <a:headEnd type="none" w="med" len="med"/>
            <a:tailEnd type="none" w="med" len="med"/>
          </a:ln>
        </p:spPr>
      </p:cxnSp>
      <p:grpSp>
        <p:nvGrpSpPr>
          <p:cNvPr id="240" name="Google Shape;240;p35"/>
          <p:cNvGrpSpPr/>
          <p:nvPr/>
        </p:nvGrpSpPr>
        <p:grpSpPr>
          <a:xfrm>
            <a:off x="2458481" y="3611700"/>
            <a:ext cx="1838644" cy="583475"/>
            <a:chOff x="2458481" y="3611700"/>
            <a:chExt cx="1838644" cy="583475"/>
          </a:xfrm>
        </p:grpSpPr>
        <p:sp>
          <p:nvSpPr>
            <p:cNvPr id="241" name="Google Shape;241;p35"/>
            <p:cNvSpPr/>
            <p:nvPr/>
          </p:nvSpPr>
          <p:spPr>
            <a:xfrm>
              <a:off x="2458481" y="4125275"/>
              <a:ext cx="69900" cy="69900"/>
            </a:xfrm>
            <a:prstGeom prst="ellipse">
              <a:avLst/>
            </a:prstGeom>
            <a:gradFill>
              <a:gsLst>
                <a:gs pos="0">
                  <a:srgbClr val="82BCFE"/>
                </a:gs>
                <a:gs pos="100000">
                  <a:srgbClr val="0C77F1"/>
                </a:gs>
              </a:gsLst>
              <a:lin ang="5400012"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42" name="Google Shape;242;p35"/>
            <p:cNvCxnSpPr>
              <a:cxnSpLocks/>
              <a:stCxn id="235" idx="3"/>
              <a:endCxn id="241" idx="6"/>
            </p:cNvCxnSpPr>
            <p:nvPr/>
          </p:nvCxnSpPr>
          <p:spPr>
            <a:xfrm flipH="1">
              <a:off x="2528325" y="3611700"/>
              <a:ext cx="1768800" cy="548400"/>
            </a:xfrm>
            <a:prstGeom prst="bentConnector3">
              <a:avLst>
                <a:gd name="adj1" fmla="val -13463"/>
              </a:avLst>
            </a:prstGeom>
            <a:noFill/>
            <a:ln w="9525" cap="flat" cmpd="sng">
              <a:solidFill>
                <a:schemeClr val="lt1"/>
              </a:solidFill>
              <a:prstDash val="solid"/>
              <a:round/>
              <a:headEnd type="none" w="med" len="med"/>
              <a:tailEnd type="none" w="med" len="med"/>
            </a:ln>
          </p:spPr>
        </p:cxnSp>
      </p:grpSp>
      <p:sp>
        <p:nvSpPr>
          <p:cNvPr id="243" name="Google Shape;243;p35"/>
          <p:cNvSpPr txBox="1">
            <a:spLocks noGrp="1"/>
          </p:cNvSpPr>
          <p:nvPr>
            <p:ph type="title" idx="2"/>
          </p:nvPr>
        </p:nvSpPr>
        <p:spPr>
          <a:xfrm>
            <a:off x="1856625" y="1534875"/>
            <a:ext cx="12735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dk1"/>
                </a:solidFill>
              </a:rPr>
              <a:t>06</a:t>
            </a:r>
            <a:endParaRPr dirty="0">
              <a:solidFill>
                <a:schemeClr val="dk1"/>
              </a:solidFill>
            </a:endParaRPr>
          </a:p>
        </p:txBody>
      </p:sp>
    </p:spTree>
    <p:extLst>
      <p:ext uri="{BB962C8B-B14F-4D97-AF65-F5344CB8AC3E}">
        <p14:creationId xmlns:p14="http://schemas.microsoft.com/office/powerpoint/2010/main" val="5133410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34"/>
          <p:cNvSpPr/>
          <p:nvPr/>
        </p:nvSpPr>
        <p:spPr>
          <a:xfrm>
            <a:off x="403325" y="792950"/>
            <a:ext cx="3961200" cy="3557700"/>
          </a:xfrm>
          <a:prstGeom prst="ellipse">
            <a:avLst/>
          </a:prstGeom>
          <a:gradFill>
            <a:gsLst>
              <a:gs pos="0">
                <a:srgbClr val="170F8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34"/>
          <p:cNvSpPr txBox="1">
            <a:spLocks noGrp="1"/>
          </p:cNvSpPr>
          <p:nvPr>
            <p:ph type="subTitle" idx="1"/>
          </p:nvPr>
        </p:nvSpPr>
        <p:spPr>
          <a:xfrm>
            <a:off x="4635600" y="2621963"/>
            <a:ext cx="3795300" cy="10374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You can give a brief description of the topic you want to talk about here. For example, if you want to talk about Mercury, you can say that it’s the smallest planet in the entire Solar System</a:t>
            </a:r>
            <a:endParaRPr dirty="0"/>
          </a:p>
        </p:txBody>
      </p:sp>
      <p:pic>
        <p:nvPicPr>
          <p:cNvPr id="222" name="Google Shape;222;p34"/>
          <p:cNvPicPr preferRelativeResize="0"/>
          <p:nvPr/>
        </p:nvPicPr>
        <p:blipFill>
          <a:blip r:embed="rId3">
            <a:alphaModFix/>
          </a:blip>
          <a:stretch>
            <a:fillRect/>
          </a:stretch>
        </p:blipFill>
        <p:spPr>
          <a:xfrm>
            <a:off x="621050" y="766550"/>
            <a:ext cx="1938850" cy="3610400"/>
          </a:xfrm>
          <a:prstGeom prst="rect">
            <a:avLst/>
          </a:prstGeom>
          <a:noFill/>
          <a:ln>
            <a:noFill/>
          </a:ln>
        </p:spPr>
      </p:pic>
      <p:cxnSp>
        <p:nvCxnSpPr>
          <p:cNvPr id="223" name="Google Shape;223;p34"/>
          <p:cNvCxnSpPr>
            <a:stCxn id="224" idx="3"/>
            <a:endCxn id="221" idx="3"/>
          </p:cNvCxnSpPr>
          <p:nvPr/>
        </p:nvCxnSpPr>
        <p:spPr>
          <a:xfrm>
            <a:off x="8430900" y="2212623"/>
            <a:ext cx="600" cy="927900"/>
          </a:xfrm>
          <a:prstGeom prst="bentConnector3">
            <a:avLst>
              <a:gd name="adj1" fmla="val 39687500"/>
            </a:avLst>
          </a:prstGeom>
          <a:noFill/>
          <a:ln w="9525" cap="flat" cmpd="sng">
            <a:solidFill>
              <a:schemeClr val="lt1"/>
            </a:solidFill>
            <a:prstDash val="solid"/>
            <a:round/>
            <a:headEnd type="none" w="med" len="med"/>
            <a:tailEnd type="none" w="med" len="med"/>
          </a:ln>
        </p:spPr>
      </p:cxnSp>
      <p:grpSp>
        <p:nvGrpSpPr>
          <p:cNvPr id="225" name="Google Shape;225;p34"/>
          <p:cNvGrpSpPr/>
          <p:nvPr/>
        </p:nvGrpSpPr>
        <p:grpSpPr>
          <a:xfrm>
            <a:off x="4075731" y="1484138"/>
            <a:ext cx="2024619" cy="307586"/>
            <a:chOff x="4075731" y="1234875"/>
            <a:chExt cx="2024619" cy="307586"/>
          </a:xfrm>
        </p:grpSpPr>
        <p:sp>
          <p:nvSpPr>
            <p:cNvPr id="226" name="Google Shape;226;p34"/>
            <p:cNvSpPr/>
            <p:nvPr/>
          </p:nvSpPr>
          <p:spPr>
            <a:xfrm>
              <a:off x="4075731" y="1234875"/>
              <a:ext cx="69900" cy="69900"/>
            </a:xfrm>
            <a:prstGeom prst="ellipse">
              <a:avLst/>
            </a:prstGeom>
            <a:gradFill>
              <a:gsLst>
                <a:gs pos="0">
                  <a:srgbClr val="82BCFE"/>
                </a:gs>
                <a:gs pos="100000">
                  <a:srgbClr val="0C77F1"/>
                </a:gs>
              </a:gsLst>
              <a:lin ang="5400012"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27" name="Google Shape;227;p34"/>
            <p:cNvCxnSpPr>
              <a:stCxn id="224" idx="0"/>
              <a:endCxn id="226" idx="6"/>
            </p:cNvCxnSpPr>
            <p:nvPr/>
          </p:nvCxnSpPr>
          <p:spPr>
            <a:xfrm rot="5400000" flipH="1">
              <a:off x="4986600" y="428711"/>
              <a:ext cx="272700" cy="1954800"/>
            </a:xfrm>
            <a:prstGeom prst="bentConnector2">
              <a:avLst/>
            </a:prstGeom>
            <a:noFill/>
            <a:ln w="9525" cap="flat" cmpd="sng">
              <a:solidFill>
                <a:schemeClr val="lt1"/>
              </a:solidFill>
              <a:prstDash val="solid"/>
              <a:round/>
              <a:headEnd type="none" w="med" len="med"/>
              <a:tailEnd type="none" w="med" len="med"/>
            </a:ln>
          </p:spPr>
        </p:cxnSp>
      </p:grpSp>
      <p:sp>
        <p:nvSpPr>
          <p:cNvPr id="224" name="Google Shape;224;p34"/>
          <p:cNvSpPr txBox="1">
            <a:spLocks noGrp="1"/>
          </p:cNvSpPr>
          <p:nvPr>
            <p:ph type="title"/>
          </p:nvPr>
        </p:nvSpPr>
        <p:spPr>
          <a:xfrm>
            <a:off x="3769800" y="1791723"/>
            <a:ext cx="4661100" cy="841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Conclusion</a:t>
            </a:r>
            <a:endParaRPr dirty="0"/>
          </a:p>
        </p:txBody>
      </p:sp>
    </p:spTree>
    <p:extLst>
      <p:ext uri="{BB962C8B-B14F-4D97-AF65-F5344CB8AC3E}">
        <p14:creationId xmlns:p14="http://schemas.microsoft.com/office/powerpoint/2010/main" val="1062611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35"/>
          <p:cNvSpPr/>
          <p:nvPr/>
        </p:nvSpPr>
        <p:spPr>
          <a:xfrm>
            <a:off x="3925875" y="288950"/>
            <a:ext cx="5083500" cy="4566000"/>
          </a:xfrm>
          <a:prstGeom prst="ellipse">
            <a:avLst/>
          </a:prstGeom>
          <a:gradFill>
            <a:gsLst>
              <a:gs pos="0">
                <a:srgbClr val="170F8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35"/>
          <p:cNvSpPr/>
          <p:nvPr/>
        </p:nvSpPr>
        <p:spPr>
          <a:xfrm>
            <a:off x="749525" y="389550"/>
            <a:ext cx="3487800" cy="3132600"/>
          </a:xfrm>
          <a:prstGeom prst="ellipse">
            <a:avLst/>
          </a:prstGeom>
          <a:gradFill>
            <a:gsLst>
              <a:gs pos="0">
                <a:srgbClr val="170F8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35"/>
          <p:cNvSpPr txBox="1">
            <a:spLocks noGrp="1"/>
          </p:cNvSpPr>
          <p:nvPr>
            <p:ph type="title"/>
          </p:nvPr>
        </p:nvSpPr>
        <p:spPr>
          <a:xfrm>
            <a:off x="689624" y="2655575"/>
            <a:ext cx="4366469"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Questions</a:t>
            </a:r>
            <a:endParaRPr dirty="0"/>
          </a:p>
        </p:txBody>
      </p:sp>
      <p:pic>
        <p:nvPicPr>
          <p:cNvPr id="236" name="Google Shape;236;p35"/>
          <p:cNvPicPr preferRelativeResize="0"/>
          <p:nvPr/>
        </p:nvPicPr>
        <p:blipFill rotWithShape="1">
          <a:blip r:embed="rId3">
            <a:alphaModFix/>
          </a:blip>
          <a:srcRect/>
          <a:stretch/>
        </p:blipFill>
        <p:spPr>
          <a:xfrm>
            <a:off x="5648200" y="692100"/>
            <a:ext cx="3237400" cy="3759476"/>
          </a:xfrm>
          <a:prstGeom prst="rect">
            <a:avLst/>
          </a:prstGeom>
          <a:noFill/>
          <a:ln>
            <a:noFill/>
          </a:ln>
        </p:spPr>
      </p:pic>
      <p:sp>
        <p:nvSpPr>
          <p:cNvPr id="237" name="Google Shape;237;p35"/>
          <p:cNvSpPr/>
          <p:nvPr/>
        </p:nvSpPr>
        <p:spPr>
          <a:xfrm>
            <a:off x="1698675" y="1324574"/>
            <a:ext cx="1589400" cy="1262400"/>
          </a:xfrm>
          <a:prstGeom prst="rect">
            <a:avLst/>
          </a:prstGeom>
          <a:gradFill>
            <a:gsLst>
              <a:gs pos="0">
                <a:srgbClr val="00BCC2"/>
              </a:gs>
              <a:gs pos="100000">
                <a:srgbClr val="B2E4C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38" name="Google Shape;238;p35"/>
          <p:cNvCxnSpPr>
            <a:cxnSpLocks/>
            <a:stCxn id="237" idx="1"/>
            <a:endCxn id="234" idx="1"/>
          </p:cNvCxnSpPr>
          <p:nvPr/>
        </p:nvCxnSpPr>
        <p:spPr>
          <a:xfrm rot="10800000" flipV="1">
            <a:off x="689625" y="1955773"/>
            <a:ext cx="1009051" cy="1120701"/>
          </a:xfrm>
          <a:prstGeom prst="bentConnector3">
            <a:avLst>
              <a:gd name="adj1" fmla="val 122655"/>
            </a:avLst>
          </a:prstGeom>
          <a:noFill/>
          <a:ln w="9525" cap="flat" cmpd="sng">
            <a:solidFill>
              <a:schemeClr val="lt1"/>
            </a:solidFill>
            <a:prstDash val="solid"/>
            <a:round/>
            <a:headEnd type="none" w="med" len="med"/>
            <a:tailEnd type="none" w="med" len="med"/>
          </a:ln>
        </p:spPr>
      </p:cxnSp>
      <p:cxnSp>
        <p:nvCxnSpPr>
          <p:cNvPr id="239" name="Google Shape;239;p35"/>
          <p:cNvCxnSpPr>
            <a:cxnSpLocks/>
            <a:stCxn id="234" idx="3"/>
            <a:endCxn id="237" idx="3"/>
          </p:cNvCxnSpPr>
          <p:nvPr/>
        </p:nvCxnSpPr>
        <p:spPr>
          <a:xfrm flipH="1" flipV="1">
            <a:off x="3288075" y="1955774"/>
            <a:ext cx="1768018" cy="1120701"/>
          </a:xfrm>
          <a:prstGeom prst="bentConnector3">
            <a:avLst>
              <a:gd name="adj1" fmla="val -12930"/>
            </a:avLst>
          </a:prstGeom>
          <a:noFill/>
          <a:ln w="9525" cap="flat" cmpd="sng">
            <a:solidFill>
              <a:schemeClr val="lt1"/>
            </a:solidFill>
            <a:prstDash val="solid"/>
            <a:round/>
            <a:headEnd type="none" w="med" len="med"/>
            <a:tailEnd type="none" w="med" len="med"/>
          </a:ln>
        </p:spPr>
      </p:cxnSp>
      <p:grpSp>
        <p:nvGrpSpPr>
          <p:cNvPr id="240" name="Google Shape;240;p35"/>
          <p:cNvGrpSpPr/>
          <p:nvPr/>
        </p:nvGrpSpPr>
        <p:grpSpPr>
          <a:xfrm>
            <a:off x="2458481" y="3611700"/>
            <a:ext cx="1838644" cy="583475"/>
            <a:chOff x="2458481" y="3611700"/>
            <a:chExt cx="1838644" cy="583475"/>
          </a:xfrm>
        </p:grpSpPr>
        <p:sp>
          <p:nvSpPr>
            <p:cNvPr id="241" name="Google Shape;241;p35"/>
            <p:cNvSpPr/>
            <p:nvPr/>
          </p:nvSpPr>
          <p:spPr>
            <a:xfrm>
              <a:off x="2458481" y="4125275"/>
              <a:ext cx="69900" cy="69900"/>
            </a:xfrm>
            <a:prstGeom prst="ellipse">
              <a:avLst/>
            </a:prstGeom>
            <a:gradFill>
              <a:gsLst>
                <a:gs pos="0">
                  <a:srgbClr val="82BCFE"/>
                </a:gs>
                <a:gs pos="100000">
                  <a:srgbClr val="0C77F1"/>
                </a:gs>
              </a:gsLst>
              <a:lin ang="5400012"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42" name="Google Shape;242;p35"/>
            <p:cNvCxnSpPr>
              <a:cxnSpLocks/>
              <a:endCxn id="241" idx="6"/>
            </p:cNvCxnSpPr>
            <p:nvPr/>
          </p:nvCxnSpPr>
          <p:spPr>
            <a:xfrm flipH="1">
              <a:off x="2528325" y="3611700"/>
              <a:ext cx="1768800" cy="548400"/>
            </a:xfrm>
            <a:prstGeom prst="bentConnector3">
              <a:avLst>
                <a:gd name="adj1" fmla="val -13463"/>
              </a:avLst>
            </a:prstGeom>
            <a:noFill/>
            <a:ln w="9525" cap="flat" cmpd="sng">
              <a:solidFill>
                <a:schemeClr val="lt1"/>
              </a:solidFill>
              <a:prstDash val="solid"/>
              <a:round/>
              <a:headEnd type="none" w="med" len="med"/>
              <a:tailEnd type="none" w="med" len="med"/>
            </a:ln>
          </p:spPr>
        </p:cxnSp>
      </p:grpSp>
      <p:sp>
        <p:nvSpPr>
          <p:cNvPr id="243" name="Google Shape;243;p35"/>
          <p:cNvSpPr txBox="1">
            <a:spLocks noGrp="1"/>
          </p:cNvSpPr>
          <p:nvPr>
            <p:ph type="title" idx="2"/>
          </p:nvPr>
        </p:nvSpPr>
        <p:spPr>
          <a:xfrm>
            <a:off x="1856625" y="1534875"/>
            <a:ext cx="12735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dk1"/>
                </a:solidFill>
              </a:rPr>
              <a:t>07</a:t>
            </a:r>
            <a:endParaRPr dirty="0">
              <a:solidFill>
                <a:schemeClr val="dk1"/>
              </a:solidFill>
            </a:endParaRPr>
          </a:p>
        </p:txBody>
      </p:sp>
      <p:sp>
        <p:nvSpPr>
          <p:cNvPr id="3" name="Sous-titre 2">
            <a:extLst>
              <a:ext uri="{FF2B5EF4-FFF2-40B4-BE49-F238E27FC236}">
                <a16:creationId xmlns:a16="http://schemas.microsoft.com/office/drawing/2014/main" id="{7CD91596-1278-03F3-C71D-96E18F8F0597}"/>
              </a:ext>
            </a:extLst>
          </p:cNvPr>
          <p:cNvSpPr>
            <a:spLocks noGrp="1"/>
          </p:cNvSpPr>
          <p:nvPr>
            <p:ph type="subTitle" idx="1"/>
          </p:nvPr>
        </p:nvSpPr>
        <p:spPr/>
        <p:txBody>
          <a:bodyPr/>
          <a:lstStyle/>
          <a:p>
            <a:r>
              <a:rPr lang="fr-CH" dirty="0"/>
              <a:t>Avons-nous été assez clair ?</a:t>
            </a:r>
          </a:p>
        </p:txBody>
      </p:sp>
    </p:spTree>
    <p:extLst>
      <p:ext uri="{BB962C8B-B14F-4D97-AF65-F5344CB8AC3E}">
        <p14:creationId xmlns:p14="http://schemas.microsoft.com/office/powerpoint/2010/main" val="27479094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35"/>
          <p:cNvSpPr/>
          <p:nvPr/>
        </p:nvSpPr>
        <p:spPr>
          <a:xfrm>
            <a:off x="3925875" y="288950"/>
            <a:ext cx="5083500" cy="4566000"/>
          </a:xfrm>
          <a:prstGeom prst="ellipse">
            <a:avLst/>
          </a:prstGeom>
          <a:gradFill>
            <a:gsLst>
              <a:gs pos="0">
                <a:srgbClr val="170F8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35"/>
          <p:cNvSpPr/>
          <p:nvPr/>
        </p:nvSpPr>
        <p:spPr>
          <a:xfrm>
            <a:off x="749525" y="389550"/>
            <a:ext cx="3487800" cy="3132600"/>
          </a:xfrm>
          <a:prstGeom prst="ellipse">
            <a:avLst/>
          </a:prstGeom>
          <a:gradFill>
            <a:gsLst>
              <a:gs pos="0">
                <a:srgbClr val="170F8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35"/>
          <p:cNvSpPr txBox="1">
            <a:spLocks noGrp="1"/>
          </p:cNvSpPr>
          <p:nvPr>
            <p:ph type="title"/>
          </p:nvPr>
        </p:nvSpPr>
        <p:spPr>
          <a:xfrm>
            <a:off x="689624" y="2655575"/>
            <a:ext cx="4366469"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Exercices</a:t>
            </a:r>
            <a:endParaRPr dirty="0"/>
          </a:p>
        </p:txBody>
      </p:sp>
      <p:pic>
        <p:nvPicPr>
          <p:cNvPr id="236" name="Google Shape;236;p35"/>
          <p:cNvPicPr preferRelativeResize="0"/>
          <p:nvPr/>
        </p:nvPicPr>
        <p:blipFill rotWithShape="1">
          <a:blip r:embed="rId3">
            <a:alphaModFix/>
          </a:blip>
          <a:srcRect/>
          <a:stretch/>
        </p:blipFill>
        <p:spPr>
          <a:xfrm>
            <a:off x="5648200" y="692100"/>
            <a:ext cx="3237400" cy="3759476"/>
          </a:xfrm>
          <a:prstGeom prst="rect">
            <a:avLst/>
          </a:prstGeom>
          <a:noFill/>
          <a:ln>
            <a:noFill/>
          </a:ln>
        </p:spPr>
      </p:pic>
      <p:sp>
        <p:nvSpPr>
          <p:cNvPr id="237" name="Google Shape;237;p35"/>
          <p:cNvSpPr/>
          <p:nvPr/>
        </p:nvSpPr>
        <p:spPr>
          <a:xfrm>
            <a:off x="1698675" y="1324574"/>
            <a:ext cx="1589400" cy="1262400"/>
          </a:xfrm>
          <a:prstGeom prst="rect">
            <a:avLst/>
          </a:prstGeom>
          <a:gradFill>
            <a:gsLst>
              <a:gs pos="0">
                <a:srgbClr val="00BCC2"/>
              </a:gs>
              <a:gs pos="100000">
                <a:srgbClr val="B2E4C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38" name="Google Shape;238;p35"/>
          <p:cNvCxnSpPr>
            <a:cxnSpLocks/>
            <a:stCxn id="237" idx="1"/>
            <a:endCxn id="234" idx="1"/>
          </p:cNvCxnSpPr>
          <p:nvPr/>
        </p:nvCxnSpPr>
        <p:spPr>
          <a:xfrm rot="10800000" flipV="1">
            <a:off x="689625" y="1955773"/>
            <a:ext cx="1009051" cy="1120701"/>
          </a:xfrm>
          <a:prstGeom prst="bentConnector3">
            <a:avLst>
              <a:gd name="adj1" fmla="val 122655"/>
            </a:avLst>
          </a:prstGeom>
          <a:noFill/>
          <a:ln w="9525" cap="flat" cmpd="sng">
            <a:solidFill>
              <a:schemeClr val="lt1"/>
            </a:solidFill>
            <a:prstDash val="solid"/>
            <a:round/>
            <a:headEnd type="none" w="med" len="med"/>
            <a:tailEnd type="none" w="med" len="med"/>
          </a:ln>
        </p:spPr>
      </p:cxnSp>
      <p:cxnSp>
        <p:nvCxnSpPr>
          <p:cNvPr id="239" name="Google Shape;239;p35"/>
          <p:cNvCxnSpPr>
            <a:cxnSpLocks/>
            <a:stCxn id="234" idx="3"/>
            <a:endCxn id="237" idx="3"/>
          </p:cNvCxnSpPr>
          <p:nvPr/>
        </p:nvCxnSpPr>
        <p:spPr>
          <a:xfrm flipH="1" flipV="1">
            <a:off x="3288075" y="1955774"/>
            <a:ext cx="1768018" cy="1120701"/>
          </a:xfrm>
          <a:prstGeom prst="bentConnector3">
            <a:avLst>
              <a:gd name="adj1" fmla="val -12930"/>
            </a:avLst>
          </a:prstGeom>
          <a:noFill/>
          <a:ln w="9525" cap="flat" cmpd="sng">
            <a:solidFill>
              <a:schemeClr val="lt1"/>
            </a:solidFill>
            <a:prstDash val="solid"/>
            <a:round/>
            <a:headEnd type="none" w="med" len="med"/>
            <a:tailEnd type="none" w="med" len="med"/>
          </a:ln>
        </p:spPr>
      </p:cxnSp>
      <p:grpSp>
        <p:nvGrpSpPr>
          <p:cNvPr id="240" name="Google Shape;240;p35"/>
          <p:cNvGrpSpPr/>
          <p:nvPr/>
        </p:nvGrpSpPr>
        <p:grpSpPr>
          <a:xfrm>
            <a:off x="2458481" y="3611700"/>
            <a:ext cx="1838644" cy="583475"/>
            <a:chOff x="2458481" y="3611700"/>
            <a:chExt cx="1838644" cy="583475"/>
          </a:xfrm>
        </p:grpSpPr>
        <p:sp>
          <p:nvSpPr>
            <p:cNvPr id="241" name="Google Shape;241;p35"/>
            <p:cNvSpPr/>
            <p:nvPr/>
          </p:nvSpPr>
          <p:spPr>
            <a:xfrm>
              <a:off x="2458481" y="4125275"/>
              <a:ext cx="69900" cy="69900"/>
            </a:xfrm>
            <a:prstGeom prst="ellipse">
              <a:avLst/>
            </a:prstGeom>
            <a:gradFill>
              <a:gsLst>
                <a:gs pos="0">
                  <a:srgbClr val="82BCFE"/>
                </a:gs>
                <a:gs pos="100000">
                  <a:srgbClr val="0C77F1"/>
                </a:gs>
              </a:gsLst>
              <a:lin ang="5400012"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42" name="Google Shape;242;p35"/>
            <p:cNvCxnSpPr>
              <a:cxnSpLocks/>
              <a:endCxn id="241" idx="6"/>
            </p:cNvCxnSpPr>
            <p:nvPr/>
          </p:nvCxnSpPr>
          <p:spPr>
            <a:xfrm flipH="1">
              <a:off x="2528325" y="3611700"/>
              <a:ext cx="1768800" cy="548400"/>
            </a:xfrm>
            <a:prstGeom prst="bentConnector3">
              <a:avLst>
                <a:gd name="adj1" fmla="val -13463"/>
              </a:avLst>
            </a:prstGeom>
            <a:noFill/>
            <a:ln w="9525" cap="flat" cmpd="sng">
              <a:solidFill>
                <a:schemeClr val="lt1"/>
              </a:solidFill>
              <a:prstDash val="solid"/>
              <a:round/>
              <a:headEnd type="none" w="med" len="med"/>
              <a:tailEnd type="none" w="med" len="med"/>
            </a:ln>
          </p:spPr>
        </p:cxnSp>
      </p:grpSp>
      <p:sp>
        <p:nvSpPr>
          <p:cNvPr id="243" name="Google Shape;243;p35"/>
          <p:cNvSpPr txBox="1">
            <a:spLocks noGrp="1"/>
          </p:cNvSpPr>
          <p:nvPr>
            <p:ph type="title" idx="2"/>
          </p:nvPr>
        </p:nvSpPr>
        <p:spPr>
          <a:xfrm>
            <a:off x="1856625" y="1534875"/>
            <a:ext cx="12735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dk1"/>
                </a:solidFill>
              </a:rPr>
              <a:t>08</a:t>
            </a:r>
            <a:endParaRPr dirty="0">
              <a:solidFill>
                <a:schemeClr val="dk1"/>
              </a:solidFill>
            </a:endParaRPr>
          </a:p>
        </p:txBody>
      </p:sp>
      <p:sp>
        <p:nvSpPr>
          <p:cNvPr id="3" name="Sous-titre 2">
            <a:extLst>
              <a:ext uri="{FF2B5EF4-FFF2-40B4-BE49-F238E27FC236}">
                <a16:creationId xmlns:a16="http://schemas.microsoft.com/office/drawing/2014/main" id="{7CD91596-1278-03F3-C71D-96E18F8F0597}"/>
              </a:ext>
            </a:extLst>
          </p:cNvPr>
          <p:cNvSpPr>
            <a:spLocks noGrp="1"/>
          </p:cNvSpPr>
          <p:nvPr>
            <p:ph type="subTitle" idx="1"/>
          </p:nvPr>
        </p:nvSpPr>
        <p:spPr/>
        <p:txBody>
          <a:bodyPr/>
          <a:lstStyle/>
          <a:p>
            <a:r>
              <a:rPr lang="fr-CH" dirty="0"/>
              <a:t>Avez-vous retenu?</a:t>
            </a:r>
          </a:p>
        </p:txBody>
      </p:sp>
    </p:spTree>
    <p:extLst>
      <p:ext uri="{BB962C8B-B14F-4D97-AF65-F5344CB8AC3E}">
        <p14:creationId xmlns:p14="http://schemas.microsoft.com/office/powerpoint/2010/main" val="27294183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33"/>
          <p:cNvSpPr/>
          <p:nvPr/>
        </p:nvSpPr>
        <p:spPr>
          <a:xfrm>
            <a:off x="4561475" y="3050406"/>
            <a:ext cx="1623000" cy="1566600"/>
          </a:xfrm>
          <a:prstGeom prst="ellipse">
            <a:avLst/>
          </a:prstGeom>
          <a:gradFill>
            <a:gsLst>
              <a:gs pos="0">
                <a:srgbClr val="170F8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33"/>
          <p:cNvSpPr/>
          <p:nvPr/>
        </p:nvSpPr>
        <p:spPr>
          <a:xfrm>
            <a:off x="4561475" y="1398006"/>
            <a:ext cx="1623000" cy="1566600"/>
          </a:xfrm>
          <a:prstGeom prst="ellipse">
            <a:avLst/>
          </a:prstGeom>
          <a:gradFill>
            <a:gsLst>
              <a:gs pos="0">
                <a:srgbClr val="170F8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33"/>
          <p:cNvSpPr/>
          <p:nvPr/>
        </p:nvSpPr>
        <p:spPr>
          <a:xfrm>
            <a:off x="410700" y="3050406"/>
            <a:ext cx="1623000" cy="1566600"/>
          </a:xfrm>
          <a:prstGeom prst="ellipse">
            <a:avLst/>
          </a:prstGeom>
          <a:gradFill>
            <a:gsLst>
              <a:gs pos="0">
                <a:srgbClr val="170F8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33"/>
          <p:cNvSpPr/>
          <p:nvPr/>
        </p:nvSpPr>
        <p:spPr>
          <a:xfrm>
            <a:off x="410725" y="1398025"/>
            <a:ext cx="1623000" cy="1566600"/>
          </a:xfrm>
          <a:prstGeom prst="ellipse">
            <a:avLst/>
          </a:prstGeom>
          <a:gradFill>
            <a:gsLst>
              <a:gs pos="0">
                <a:srgbClr val="170F8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33"/>
          <p:cNvSpPr/>
          <p:nvPr/>
        </p:nvSpPr>
        <p:spPr>
          <a:xfrm>
            <a:off x="4891175" y="3450002"/>
            <a:ext cx="963600" cy="765300"/>
          </a:xfrm>
          <a:prstGeom prst="rect">
            <a:avLst/>
          </a:prstGeom>
          <a:gradFill>
            <a:gsLst>
              <a:gs pos="0">
                <a:srgbClr val="00BCC2"/>
              </a:gs>
              <a:gs pos="100000">
                <a:srgbClr val="B2E4C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33"/>
          <p:cNvSpPr/>
          <p:nvPr/>
        </p:nvSpPr>
        <p:spPr>
          <a:xfrm>
            <a:off x="4891175" y="1784102"/>
            <a:ext cx="963600" cy="765300"/>
          </a:xfrm>
          <a:prstGeom prst="rect">
            <a:avLst/>
          </a:prstGeom>
          <a:gradFill>
            <a:gsLst>
              <a:gs pos="0">
                <a:srgbClr val="00BCC2"/>
              </a:gs>
              <a:gs pos="100000">
                <a:srgbClr val="B2E4C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33"/>
          <p:cNvSpPr/>
          <p:nvPr/>
        </p:nvSpPr>
        <p:spPr>
          <a:xfrm>
            <a:off x="740325" y="3450002"/>
            <a:ext cx="963600" cy="765300"/>
          </a:xfrm>
          <a:prstGeom prst="rect">
            <a:avLst/>
          </a:prstGeom>
          <a:gradFill>
            <a:gsLst>
              <a:gs pos="0">
                <a:srgbClr val="00BCC2"/>
              </a:gs>
              <a:gs pos="100000">
                <a:srgbClr val="B2E4C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33"/>
          <p:cNvSpPr/>
          <p:nvPr/>
        </p:nvSpPr>
        <p:spPr>
          <a:xfrm>
            <a:off x="740325" y="1784102"/>
            <a:ext cx="963600" cy="765300"/>
          </a:xfrm>
          <a:prstGeom prst="rect">
            <a:avLst/>
          </a:prstGeom>
          <a:gradFill>
            <a:gsLst>
              <a:gs pos="0">
                <a:srgbClr val="00BCC2"/>
              </a:gs>
              <a:gs pos="100000">
                <a:srgbClr val="B2E4C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33"/>
          <p:cNvSpPr/>
          <p:nvPr/>
        </p:nvSpPr>
        <p:spPr>
          <a:xfrm>
            <a:off x="576350" y="617847"/>
            <a:ext cx="7991400" cy="484800"/>
          </a:xfrm>
          <a:prstGeom prst="rect">
            <a:avLst/>
          </a:prstGeom>
          <a:gradFill>
            <a:gsLst>
              <a:gs pos="0">
                <a:srgbClr val="00BCC2"/>
              </a:gs>
              <a:gs pos="100000">
                <a:srgbClr val="B2E4C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33"/>
          <p:cNvSpPr txBox="1">
            <a:spLocks noGrp="1"/>
          </p:cNvSpPr>
          <p:nvPr>
            <p:ph type="title" idx="2"/>
          </p:nvPr>
        </p:nvSpPr>
        <p:spPr>
          <a:xfrm>
            <a:off x="1708489" y="1653606"/>
            <a:ext cx="2502245"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Introduction</a:t>
            </a:r>
            <a:endParaRPr dirty="0"/>
          </a:p>
        </p:txBody>
      </p:sp>
      <p:sp>
        <p:nvSpPr>
          <p:cNvPr id="187" name="Google Shape;187;p33"/>
          <p:cNvSpPr txBox="1">
            <a:spLocks noGrp="1"/>
          </p:cNvSpPr>
          <p:nvPr>
            <p:ph type="title" idx="3"/>
          </p:nvPr>
        </p:nvSpPr>
        <p:spPr>
          <a:xfrm>
            <a:off x="5940174" y="1669200"/>
            <a:ext cx="2793101"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CH" dirty="0"/>
              <a:t>Nos difficultés</a:t>
            </a:r>
            <a:endParaRPr dirty="0"/>
          </a:p>
        </p:txBody>
      </p:sp>
      <p:sp>
        <p:nvSpPr>
          <p:cNvPr id="188" name="Google Shape;188;p33"/>
          <p:cNvSpPr txBox="1">
            <a:spLocks noGrp="1"/>
          </p:cNvSpPr>
          <p:nvPr>
            <p:ph type="subTitle" idx="4"/>
          </p:nvPr>
        </p:nvSpPr>
        <p:spPr>
          <a:xfrm>
            <a:off x="5944048" y="3707203"/>
            <a:ext cx="2214900" cy="48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Présentation de notre schéma</a:t>
            </a:r>
            <a:endParaRPr dirty="0"/>
          </a:p>
        </p:txBody>
      </p:sp>
      <p:sp>
        <p:nvSpPr>
          <p:cNvPr id="189" name="Google Shape;189;p33"/>
          <p:cNvSpPr txBox="1">
            <a:spLocks noGrp="1"/>
          </p:cNvSpPr>
          <p:nvPr>
            <p:ph type="title" idx="5"/>
          </p:nvPr>
        </p:nvSpPr>
        <p:spPr>
          <a:xfrm>
            <a:off x="1766302" y="3505803"/>
            <a:ext cx="2590748"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Présentation du PoC</a:t>
            </a:r>
            <a:endParaRPr dirty="0"/>
          </a:p>
        </p:txBody>
      </p:sp>
      <p:sp>
        <p:nvSpPr>
          <p:cNvPr id="190" name="Google Shape;190;p33"/>
          <p:cNvSpPr txBox="1">
            <a:spLocks noGrp="1"/>
          </p:cNvSpPr>
          <p:nvPr>
            <p:ph type="subTitle" idx="6"/>
          </p:nvPr>
        </p:nvSpPr>
        <p:spPr>
          <a:xfrm>
            <a:off x="5944048" y="1996005"/>
            <a:ext cx="2214900" cy="48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Rencontré lors du projet</a:t>
            </a:r>
            <a:endParaRPr dirty="0"/>
          </a:p>
        </p:txBody>
      </p:sp>
      <p:sp>
        <p:nvSpPr>
          <p:cNvPr id="191" name="Google Shape;191;p33"/>
          <p:cNvSpPr txBox="1">
            <a:spLocks noGrp="1"/>
          </p:cNvSpPr>
          <p:nvPr>
            <p:ph type="title" idx="7"/>
          </p:nvPr>
        </p:nvSpPr>
        <p:spPr>
          <a:xfrm>
            <a:off x="5940174" y="3336103"/>
            <a:ext cx="2772075"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Schéma</a:t>
            </a:r>
            <a:endParaRPr dirty="0"/>
          </a:p>
        </p:txBody>
      </p:sp>
      <p:sp>
        <p:nvSpPr>
          <p:cNvPr id="193" name="Google Shape;193;p33"/>
          <p:cNvSpPr txBox="1">
            <a:spLocks noGrp="1"/>
          </p:cNvSpPr>
          <p:nvPr>
            <p:ph type="title" idx="9"/>
          </p:nvPr>
        </p:nvSpPr>
        <p:spPr>
          <a:xfrm>
            <a:off x="819375" y="1902900"/>
            <a:ext cx="8055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rPr>
              <a:t>01</a:t>
            </a:r>
            <a:endParaRPr>
              <a:solidFill>
                <a:schemeClr val="dk1"/>
              </a:solidFill>
            </a:endParaRPr>
          </a:p>
        </p:txBody>
      </p:sp>
      <p:sp>
        <p:nvSpPr>
          <p:cNvPr id="194" name="Google Shape;194;p33"/>
          <p:cNvSpPr txBox="1">
            <a:spLocks noGrp="1"/>
          </p:cNvSpPr>
          <p:nvPr>
            <p:ph type="title" idx="13"/>
          </p:nvPr>
        </p:nvSpPr>
        <p:spPr>
          <a:xfrm>
            <a:off x="819375" y="3568802"/>
            <a:ext cx="8055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rPr>
              <a:t>02</a:t>
            </a:r>
            <a:endParaRPr>
              <a:solidFill>
                <a:schemeClr val="dk1"/>
              </a:solidFill>
            </a:endParaRPr>
          </a:p>
        </p:txBody>
      </p:sp>
      <p:sp>
        <p:nvSpPr>
          <p:cNvPr id="195" name="Google Shape;195;p33"/>
          <p:cNvSpPr txBox="1">
            <a:spLocks noGrp="1"/>
          </p:cNvSpPr>
          <p:nvPr>
            <p:ph type="title" idx="14"/>
          </p:nvPr>
        </p:nvSpPr>
        <p:spPr>
          <a:xfrm>
            <a:off x="4970225" y="1902900"/>
            <a:ext cx="8055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rPr>
              <a:t>03</a:t>
            </a:r>
            <a:endParaRPr>
              <a:solidFill>
                <a:schemeClr val="dk1"/>
              </a:solidFill>
            </a:endParaRPr>
          </a:p>
        </p:txBody>
      </p:sp>
      <p:sp>
        <p:nvSpPr>
          <p:cNvPr id="196" name="Google Shape;196;p33"/>
          <p:cNvSpPr txBox="1">
            <a:spLocks noGrp="1"/>
          </p:cNvSpPr>
          <p:nvPr>
            <p:ph type="title" idx="15"/>
          </p:nvPr>
        </p:nvSpPr>
        <p:spPr>
          <a:xfrm>
            <a:off x="4970225" y="3569825"/>
            <a:ext cx="8055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rPr>
              <a:t>04</a:t>
            </a:r>
            <a:endParaRPr>
              <a:solidFill>
                <a:schemeClr val="dk1"/>
              </a:solidFill>
            </a:endParaRPr>
          </a:p>
        </p:txBody>
      </p:sp>
      <p:grpSp>
        <p:nvGrpSpPr>
          <p:cNvPr id="197" name="Google Shape;197;p33"/>
          <p:cNvGrpSpPr/>
          <p:nvPr/>
        </p:nvGrpSpPr>
        <p:grpSpPr>
          <a:xfrm>
            <a:off x="405288" y="860175"/>
            <a:ext cx="171000" cy="3574050"/>
            <a:chOff x="5816800" y="2392275"/>
            <a:chExt cx="171000" cy="3574050"/>
          </a:xfrm>
        </p:grpSpPr>
        <p:sp>
          <p:nvSpPr>
            <p:cNvPr id="198" name="Google Shape;198;p33"/>
            <p:cNvSpPr/>
            <p:nvPr/>
          </p:nvSpPr>
          <p:spPr>
            <a:xfrm>
              <a:off x="5816800" y="5896425"/>
              <a:ext cx="69900" cy="69900"/>
            </a:xfrm>
            <a:prstGeom prst="ellipse">
              <a:avLst/>
            </a:prstGeom>
            <a:gradFill>
              <a:gsLst>
                <a:gs pos="0">
                  <a:srgbClr val="82BCFE"/>
                </a:gs>
                <a:gs pos="100000">
                  <a:srgbClr val="0C77F1"/>
                </a:gs>
              </a:gsLst>
              <a:lin ang="5400012"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99" name="Google Shape;199;p33"/>
            <p:cNvCxnSpPr>
              <a:stCxn id="198" idx="2"/>
              <a:endCxn id="184" idx="1"/>
            </p:cNvCxnSpPr>
            <p:nvPr/>
          </p:nvCxnSpPr>
          <p:spPr>
            <a:xfrm rot="10800000" flipH="1">
              <a:off x="5816800" y="2392275"/>
              <a:ext cx="171000" cy="3539100"/>
            </a:xfrm>
            <a:prstGeom prst="bentConnector3">
              <a:avLst>
                <a:gd name="adj1" fmla="val -139254"/>
              </a:avLst>
            </a:prstGeom>
            <a:noFill/>
            <a:ln w="9525" cap="flat" cmpd="sng">
              <a:solidFill>
                <a:schemeClr val="lt1"/>
              </a:solidFill>
              <a:prstDash val="solid"/>
              <a:round/>
              <a:headEnd type="none" w="med" len="med"/>
              <a:tailEnd type="none" w="med" len="med"/>
            </a:ln>
          </p:spPr>
        </p:cxnSp>
      </p:grpSp>
      <p:grpSp>
        <p:nvGrpSpPr>
          <p:cNvPr id="200" name="Google Shape;200;p33"/>
          <p:cNvGrpSpPr/>
          <p:nvPr/>
        </p:nvGrpSpPr>
        <p:grpSpPr>
          <a:xfrm flipH="1">
            <a:off x="8567798" y="860175"/>
            <a:ext cx="171000" cy="3574050"/>
            <a:chOff x="5816800" y="2392275"/>
            <a:chExt cx="171000" cy="3574050"/>
          </a:xfrm>
        </p:grpSpPr>
        <p:sp>
          <p:nvSpPr>
            <p:cNvPr id="201" name="Google Shape;201;p33"/>
            <p:cNvSpPr/>
            <p:nvPr/>
          </p:nvSpPr>
          <p:spPr>
            <a:xfrm>
              <a:off x="5816800" y="5896425"/>
              <a:ext cx="69900" cy="69900"/>
            </a:xfrm>
            <a:prstGeom prst="ellipse">
              <a:avLst/>
            </a:prstGeom>
            <a:gradFill>
              <a:gsLst>
                <a:gs pos="0">
                  <a:srgbClr val="82BCFE"/>
                </a:gs>
                <a:gs pos="100000">
                  <a:srgbClr val="0C77F1"/>
                </a:gs>
              </a:gsLst>
              <a:lin ang="5400012"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02" name="Google Shape;202;p33"/>
            <p:cNvCxnSpPr>
              <a:stCxn id="201" idx="2"/>
              <a:endCxn id="184" idx="3"/>
            </p:cNvCxnSpPr>
            <p:nvPr/>
          </p:nvCxnSpPr>
          <p:spPr>
            <a:xfrm rot="10800000" flipH="1">
              <a:off x="5816800" y="2392275"/>
              <a:ext cx="171000" cy="3539100"/>
            </a:xfrm>
            <a:prstGeom prst="bentConnector3">
              <a:avLst>
                <a:gd name="adj1" fmla="val -139254"/>
              </a:avLst>
            </a:prstGeom>
            <a:noFill/>
            <a:ln w="9525" cap="flat" cmpd="sng">
              <a:solidFill>
                <a:schemeClr val="lt1"/>
              </a:solidFill>
              <a:prstDash val="solid"/>
              <a:round/>
              <a:headEnd type="none" w="med" len="med"/>
              <a:tailEnd type="none" w="med" len="med"/>
            </a:ln>
          </p:spPr>
        </p:cxnSp>
      </p:grpSp>
      <p:grpSp>
        <p:nvGrpSpPr>
          <p:cNvPr id="203" name="Google Shape;203;p33"/>
          <p:cNvGrpSpPr/>
          <p:nvPr/>
        </p:nvGrpSpPr>
        <p:grpSpPr>
          <a:xfrm>
            <a:off x="1222156" y="1621125"/>
            <a:ext cx="1294800" cy="163050"/>
            <a:chOff x="4588669" y="3153225"/>
            <a:chExt cx="1294800" cy="163050"/>
          </a:xfrm>
        </p:grpSpPr>
        <p:sp>
          <p:nvSpPr>
            <p:cNvPr id="204" name="Google Shape;204;p33"/>
            <p:cNvSpPr/>
            <p:nvPr/>
          </p:nvSpPr>
          <p:spPr>
            <a:xfrm>
              <a:off x="5813569" y="3153225"/>
              <a:ext cx="69900" cy="69900"/>
            </a:xfrm>
            <a:prstGeom prst="ellipse">
              <a:avLst/>
            </a:prstGeom>
            <a:gradFill>
              <a:gsLst>
                <a:gs pos="0">
                  <a:srgbClr val="82BCFE"/>
                </a:gs>
                <a:gs pos="100000">
                  <a:srgbClr val="0C77F1"/>
                </a:gs>
              </a:gsLst>
              <a:lin ang="5400012"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05" name="Google Shape;205;p33"/>
            <p:cNvCxnSpPr>
              <a:stCxn id="204" idx="2"/>
              <a:endCxn id="183" idx="0"/>
            </p:cNvCxnSpPr>
            <p:nvPr/>
          </p:nvCxnSpPr>
          <p:spPr>
            <a:xfrm flipH="1">
              <a:off x="4588669" y="3188175"/>
              <a:ext cx="1224900" cy="128100"/>
            </a:xfrm>
            <a:prstGeom prst="bentConnector2">
              <a:avLst/>
            </a:prstGeom>
            <a:noFill/>
            <a:ln w="9525" cap="flat" cmpd="sng">
              <a:solidFill>
                <a:schemeClr val="lt1"/>
              </a:solidFill>
              <a:prstDash val="solid"/>
              <a:round/>
              <a:headEnd type="none" w="med" len="med"/>
              <a:tailEnd type="none" w="med" len="med"/>
            </a:ln>
          </p:spPr>
        </p:cxnSp>
      </p:grpSp>
      <p:grpSp>
        <p:nvGrpSpPr>
          <p:cNvPr id="206" name="Google Shape;206;p33"/>
          <p:cNvGrpSpPr/>
          <p:nvPr/>
        </p:nvGrpSpPr>
        <p:grpSpPr>
          <a:xfrm>
            <a:off x="5372863" y="1621125"/>
            <a:ext cx="1305900" cy="163050"/>
            <a:chOff x="4580800" y="3153225"/>
            <a:chExt cx="1305900" cy="163050"/>
          </a:xfrm>
        </p:grpSpPr>
        <p:sp>
          <p:nvSpPr>
            <p:cNvPr id="207" name="Google Shape;207;p33"/>
            <p:cNvSpPr/>
            <p:nvPr/>
          </p:nvSpPr>
          <p:spPr>
            <a:xfrm>
              <a:off x="5816800" y="3153225"/>
              <a:ext cx="69900" cy="69900"/>
            </a:xfrm>
            <a:prstGeom prst="ellipse">
              <a:avLst/>
            </a:prstGeom>
            <a:gradFill>
              <a:gsLst>
                <a:gs pos="0">
                  <a:srgbClr val="82BCFE"/>
                </a:gs>
                <a:gs pos="100000">
                  <a:srgbClr val="0C77F1"/>
                </a:gs>
              </a:gsLst>
              <a:lin ang="5400012"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08" name="Google Shape;208;p33"/>
            <p:cNvCxnSpPr>
              <a:stCxn id="207" idx="2"/>
              <a:endCxn id="181" idx="0"/>
            </p:cNvCxnSpPr>
            <p:nvPr/>
          </p:nvCxnSpPr>
          <p:spPr>
            <a:xfrm flipH="1">
              <a:off x="4580800" y="3188175"/>
              <a:ext cx="1236000" cy="128100"/>
            </a:xfrm>
            <a:prstGeom prst="bentConnector2">
              <a:avLst/>
            </a:prstGeom>
            <a:noFill/>
            <a:ln w="9525" cap="flat" cmpd="sng">
              <a:solidFill>
                <a:schemeClr val="lt1"/>
              </a:solidFill>
              <a:prstDash val="solid"/>
              <a:round/>
              <a:headEnd type="none" w="med" len="med"/>
              <a:tailEnd type="none" w="med" len="med"/>
            </a:ln>
          </p:spPr>
        </p:cxnSp>
      </p:grpSp>
      <p:grpSp>
        <p:nvGrpSpPr>
          <p:cNvPr id="209" name="Google Shape;209;p33"/>
          <p:cNvGrpSpPr/>
          <p:nvPr/>
        </p:nvGrpSpPr>
        <p:grpSpPr>
          <a:xfrm>
            <a:off x="1222156" y="3286950"/>
            <a:ext cx="1294800" cy="163050"/>
            <a:chOff x="4588669" y="3153225"/>
            <a:chExt cx="1294800" cy="163050"/>
          </a:xfrm>
        </p:grpSpPr>
        <p:sp>
          <p:nvSpPr>
            <p:cNvPr id="210" name="Google Shape;210;p33"/>
            <p:cNvSpPr/>
            <p:nvPr/>
          </p:nvSpPr>
          <p:spPr>
            <a:xfrm>
              <a:off x="5813569" y="3153225"/>
              <a:ext cx="69900" cy="69900"/>
            </a:xfrm>
            <a:prstGeom prst="ellipse">
              <a:avLst/>
            </a:prstGeom>
            <a:gradFill>
              <a:gsLst>
                <a:gs pos="0">
                  <a:srgbClr val="82BCFE"/>
                </a:gs>
                <a:gs pos="100000">
                  <a:srgbClr val="0C77F1"/>
                </a:gs>
              </a:gsLst>
              <a:lin ang="5400012"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11" name="Google Shape;211;p33"/>
            <p:cNvCxnSpPr>
              <a:stCxn id="210" idx="2"/>
              <a:endCxn id="182" idx="0"/>
            </p:cNvCxnSpPr>
            <p:nvPr/>
          </p:nvCxnSpPr>
          <p:spPr>
            <a:xfrm flipH="1">
              <a:off x="4588669" y="3188175"/>
              <a:ext cx="1224900" cy="128100"/>
            </a:xfrm>
            <a:prstGeom prst="bentConnector2">
              <a:avLst/>
            </a:prstGeom>
            <a:noFill/>
            <a:ln w="9525" cap="flat" cmpd="sng">
              <a:solidFill>
                <a:schemeClr val="lt1"/>
              </a:solidFill>
              <a:prstDash val="solid"/>
              <a:round/>
              <a:headEnd type="none" w="med" len="med"/>
              <a:tailEnd type="none" w="med" len="med"/>
            </a:ln>
          </p:spPr>
        </p:cxnSp>
      </p:grpSp>
      <p:grpSp>
        <p:nvGrpSpPr>
          <p:cNvPr id="212" name="Google Shape;212;p33"/>
          <p:cNvGrpSpPr/>
          <p:nvPr/>
        </p:nvGrpSpPr>
        <p:grpSpPr>
          <a:xfrm>
            <a:off x="5372863" y="3286950"/>
            <a:ext cx="1305900" cy="163050"/>
            <a:chOff x="4580800" y="3153225"/>
            <a:chExt cx="1305900" cy="163050"/>
          </a:xfrm>
        </p:grpSpPr>
        <p:sp>
          <p:nvSpPr>
            <p:cNvPr id="213" name="Google Shape;213;p33"/>
            <p:cNvSpPr/>
            <p:nvPr/>
          </p:nvSpPr>
          <p:spPr>
            <a:xfrm>
              <a:off x="5816800" y="3153225"/>
              <a:ext cx="69900" cy="69900"/>
            </a:xfrm>
            <a:prstGeom prst="ellipse">
              <a:avLst/>
            </a:prstGeom>
            <a:gradFill>
              <a:gsLst>
                <a:gs pos="0">
                  <a:srgbClr val="82BCFE"/>
                </a:gs>
                <a:gs pos="100000">
                  <a:srgbClr val="0C77F1"/>
                </a:gs>
              </a:gsLst>
              <a:lin ang="5400012"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14" name="Google Shape;214;p33"/>
            <p:cNvCxnSpPr>
              <a:stCxn id="213" idx="2"/>
              <a:endCxn id="180" idx="0"/>
            </p:cNvCxnSpPr>
            <p:nvPr/>
          </p:nvCxnSpPr>
          <p:spPr>
            <a:xfrm flipH="1">
              <a:off x="4580800" y="3188175"/>
              <a:ext cx="1236000" cy="128100"/>
            </a:xfrm>
            <a:prstGeom prst="bentConnector2">
              <a:avLst/>
            </a:prstGeom>
            <a:noFill/>
            <a:ln w="9525" cap="flat" cmpd="sng">
              <a:solidFill>
                <a:schemeClr val="lt1"/>
              </a:solidFill>
              <a:prstDash val="solid"/>
              <a:round/>
              <a:headEnd type="none" w="med" len="med"/>
              <a:tailEnd type="none" w="med" len="med"/>
            </a:ln>
          </p:spPr>
        </p:cxnSp>
      </p:grpSp>
      <p:sp>
        <p:nvSpPr>
          <p:cNvPr id="215" name="Google Shape;215;p33"/>
          <p:cNvSpPr txBox="1">
            <a:spLocks noGrp="1"/>
          </p:cNvSpPr>
          <p:nvPr>
            <p:ph type="title"/>
          </p:nvPr>
        </p:nvSpPr>
        <p:spPr>
          <a:xfrm>
            <a:off x="720000" y="5394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dk1"/>
                </a:solidFill>
              </a:rPr>
              <a:t>TABLE OF CONTENTS</a:t>
            </a:r>
            <a:endParaRPr dirty="0">
              <a:solidFill>
                <a:schemeClr val="dk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12"/>
        <p:cNvGrpSpPr/>
        <p:nvPr/>
      </p:nvGrpSpPr>
      <p:grpSpPr>
        <a:xfrm>
          <a:off x="0" y="0"/>
          <a:ext cx="0" cy="0"/>
          <a:chOff x="0" y="0"/>
          <a:chExt cx="0" cy="0"/>
        </a:xfrm>
      </p:grpSpPr>
      <p:sp>
        <p:nvSpPr>
          <p:cNvPr id="1013" name="Google Shape;1013;p58"/>
          <p:cNvSpPr/>
          <p:nvPr/>
        </p:nvSpPr>
        <p:spPr>
          <a:xfrm>
            <a:off x="4240375" y="476099"/>
            <a:ext cx="4624500" cy="4191300"/>
          </a:xfrm>
          <a:prstGeom prst="ellipse">
            <a:avLst/>
          </a:prstGeom>
          <a:gradFill>
            <a:gsLst>
              <a:gs pos="0">
                <a:srgbClr val="170F8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58"/>
          <p:cNvSpPr/>
          <p:nvPr/>
        </p:nvSpPr>
        <p:spPr>
          <a:xfrm>
            <a:off x="709375" y="739112"/>
            <a:ext cx="3442200" cy="794400"/>
          </a:xfrm>
          <a:prstGeom prst="rect">
            <a:avLst/>
          </a:prstGeom>
          <a:gradFill>
            <a:gsLst>
              <a:gs pos="0">
                <a:srgbClr val="00BCC2"/>
              </a:gs>
              <a:gs pos="100000">
                <a:srgbClr val="B2E4C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58"/>
          <p:cNvSpPr txBox="1"/>
          <p:nvPr/>
        </p:nvSpPr>
        <p:spPr>
          <a:xfrm>
            <a:off x="930450" y="4126999"/>
            <a:ext cx="3000000" cy="434700"/>
          </a:xfrm>
          <a:prstGeom prst="rect">
            <a:avLst/>
          </a:prstGeom>
          <a:noFill/>
          <a:ln>
            <a:noFill/>
          </a:ln>
        </p:spPr>
        <p:txBody>
          <a:bodyPr spcFirstLastPara="1" wrap="square" lIns="91425" tIns="91425" rIns="91425" bIns="91425" anchor="t" anchorCtr="0">
            <a:noAutofit/>
          </a:bodyPr>
          <a:lstStyle/>
          <a:p>
            <a:pPr marL="0" lvl="0" indent="0" algn="ctr" rtl="0">
              <a:spcBef>
                <a:spcPts val="300"/>
              </a:spcBef>
              <a:spcAft>
                <a:spcPts val="0"/>
              </a:spcAft>
              <a:buNone/>
            </a:pPr>
            <a:r>
              <a:rPr lang="en" sz="1000" dirty="0">
                <a:solidFill>
                  <a:schemeClr val="lt1"/>
                </a:solidFill>
                <a:latin typeface="Catamaran"/>
                <a:ea typeface="Catamaran"/>
                <a:cs typeface="Catamaran"/>
                <a:sym typeface="Catamaran"/>
              </a:rPr>
              <a:t>Please keep this slide for attribution</a:t>
            </a:r>
            <a:endParaRPr sz="1000" dirty="0">
              <a:solidFill>
                <a:schemeClr val="lt1"/>
              </a:solidFill>
              <a:latin typeface="Catamaran"/>
              <a:ea typeface="Catamaran"/>
              <a:cs typeface="Catamaran"/>
              <a:sym typeface="Catamaran"/>
            </a:endParaRPr>
          </a:p>
        </p:txBody>
      </p:sp>
      <p:pic>
        <p:nvPicPr>
          <p:cNvPr id="1030" name="Google Shape;1030;p58"/>
          <p:cNvPicPr preferRelativeResize="0"/>
          <p:nvPr/>
        </p:nvPicPr>
        <p:blipFill>
          <a:blip r:embed="rId3">
            <a:alphaModFix/>
          </a:blip>
          <a:stretch>
            <a:fillRect/>
          </a:stretch>
        </p:blipFill>
        <p:spPr>
          <a:xfrm>
            <a:off x="4355713" y="857775"/>
            <a:ext cx="4393823" cy="3337801"/>
          </a:xfrm>
          <a:prstGeom prst="rect">
            <a:avLst/>
          </a:prstGeom>
          <a:noFill/>
          <a:ln>
            <a:noFill/>
          </a:ln>
        </p:spPr>
      </p:pic>
      <p:cxnSp>
        <p:nvCxnSpPr>
          <p:cNvPr id="1031" name="Google Shape;1031;p58"/>
          <p:cNvCxnSpPr>
            <a:cxnSpLocks/>
            <a:stCxn id="1014" idx="1"/>
          </p:cNvCxnSpPr>
          <p:nvPr/>
        </p:nvCxnSpPr>
        <p:spPr>
          <a:xfrm>
            <a:off x="709375" y="1136312"/>
            <a:ext cx="147900" cy="1139400"/>
          </a:xfrm>
          <a:prstGeom prst="bentConnector3">
            <a:avLst>
              <a:gd name="adj1" fmla="val -161004"/>
            </a:avLst>
          </a:prstGeom>
          <a:noFill/>
          <a:ln w="9525" cap="flat" cmpd="sng">
            <a:solidFill>
              <a:schemeClr val="lt1"/>
            </a:solidFill>
            <a:prstDash val="solid"/>
            <a:round/>
            <a:headEnd type="none" w="med" len="med"/>
            <a:tailEnd type="none" w="med" len="med"/>
          </a:ln>
        </p:spPr>
      </p:cxnSp>
      <p:cxnSp>
        <p:nvCxnSpPr>
          <p:cNvPr id="1032" name="Google Shape;1032;p58"/>
          <p:cNvCxnSpPr>
            <a:cxnSpLocks/>
            <a:stCxn id="1014" idx="3"/>
          </p:cNvCxnSpPr>
          <p:nvPr/>
        </p:nvCxnSpPr>
        <p:spPr>
          <a:xfrm flipH="1">
            <a:off x="4003375" y="1136312"/>
            <a:ext cx="148200" cy="1139400"/>
          </a:xfrm>
          <a:prstGeom prst="bentConnector3">
            <a:avLst>
              <a:gd name="adj1" fmla="val -160678"/>
            </a:avLst>
          </a:prstGeom>
          <a:noFill/>
          <a:ln w="9525" cap="flat" cmpd="sng">
            <a:solidFill>
              <a:schemeClr val="lt1"/>
            </a:solidFill>
            <a:prstDash val="solid"/>
            <a:round/>
            <a:headEnd type="none" w="med" len="med"/>
            <a:tailEnd type="none" w="med" len="med"/>
          </a:ln>
        </p:spPr>
      </p:cxnSp>
      <p:grpSp>
        <p:nvGrpSpPr>
          <p:cNvPr id="1033" name="Google Shape;1033;p58"/>
          <p:cNvGrpSpPr/>
          <p:nvPr/>
        </p:nvGrpSpPr>
        <p:grpSpPr>
          <a:xfrm>
            <a:off x="401348" y="4309400"/>
            <a:ext cx="3988350" cy="70500"/>
            <a:chOff x="401348" y="4309400"/>
            <a:chExt cx="3988350" cy="70500"/>
          </a:xfrm>
        </p:grpSpPr>
        <p:sp>
          <p:nvSpPr>
            <p:cNvPr id="1034" name="Google Shape;1034;p58"/>
            <p:cNvSpPr/>
            <p:nvPr/>
          </p:nvSpPr>
          <p:spPr>
            <a:xfrm flipH="1">
              <a:off x="401348" y="4309400"/>
              <a:ext cx="69900" cy="69900"/>
            </a:xfrm>
            <a:prstGeom prst="ellipse">
              <a:avLst/>
            </a:prstGeom>
            <a:gradFill>
              <a:gsLst>
                <a:gs pos="0">
                  <a:srgbClr val="82BCFE"/>
                </a:gs>
                <a:gs pos="100000">
                  <a:srgbClr val="0C77F1"/>
                </a:gs>
              </a:gsLst>
              <a:lin ang="5400012"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35" name="Google Shape;1035;p58"/>
            <p:cNvCxnSpPr>
              <a:stCxn id="1034" idx="4"/>
              <a:endCxn id="1036" idx="4"/>
            </p:cNvCxnSpPr>
            <p:nvPr/>
          </p:nvCxnSpPr>
          <p:spPr>
            <a:xfrm rot="-5400000" flipH="1">
              <a:off x="2395298" y="2420300"/>
              <a:ext cx="600" cy="3918600"/>
            </a:xfrm>
            <a:prstGeom prst="bentConnector3">
              <a:avLst>
                <a:gd name="adj1" fmla="val 39687500"/>
              </a:avLst>
            </a:prstGeom>
            <a:noFill/>
            <a:ln w="9525" cap="flat" cmpd="sng">
              <a:solidFill>
                <a:schemeClr val="lt1"/>
              </a:solidFill>
              <a:prstDash val="solid"/>
              <a:round/>
              <a:headEnd type="none" w="med" len="med"/>
              <a:tailEnd type="none" w="med" len="med"/>
            </a:ln>
          </p:spPr>
        </p:cxnSp>
        <p:sp>
          <p:nvSpPr>
            <p:cNvPr id="1036" name="Google Shape;1036;p58"/>
            <p:cNvSpPr/>
            <p:nvPr/>
          </p:nvSpPr>
          <p:spPr>
            <a:xfrm flipH="1">
              <a:off x="4319798" y="4309400"/>
              <a:ext cx="69900" cy="69900"/>
            </a:xfrm>
            <a:prstGeom prst="ellipse">
              <a:avLst/>
            </a:prstGeom>
            <a:gradFill>
              <a:gsLst>
                <a:gs pos="0">
                  <a:srgbClr val="82BCFE"/>
                </a:gs>
                <a:gs pos="100000">
                  <a:srgbClr val="0C77F1"/>
                </a:gs>
              </a:gsLst>
              <a:lin ang="5400012"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7" name="Google Shape;1037;p58"/>
          <p:cNvSpPr txBox="1">
            <a:spLocks noGrp="1"/>
          </p:cNvSpPr>
          <p:nvPr>
            <p:ph type="title"/>
          </p:nvPr>
        </p:nvSpPr>
        <p:spPr>
          <a:xfrm>
            <a:off x="857375" y="660662"/>
            <a:ext cx="3146100" cy="873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dk1"/>
                </a:solidFill>
              </a:rPr>
              <a:t>Merci!</a:t>
            </a:r>
            <a:endParaRPr dirty="0">
              <a:solidFill>
                <a:schemeClr val="dk1"/>
              </a:solidFill>
            </a:endParaRPr>
          </a:p>
        </p:txBody>
      </p:sp>
      <p:sp>
        <p:nvSpPr>
          <p:cNvPr id="4" name="ZoneTexte 3">
            <a:extLst>
              <a:ext uri="{FF2B5EF4-FFF2-40B4-BE49-F238E27FC236}">
                <a16:creationId xmlns:a16="http://schemas.microsoft.com/office/drawing/2014/main" id="{B7CF0D9C-3CE1-5209-D1BF-7110967018C4}"/>
              </a:ext>
            </a:extLst>
          </p:cNvPr>
          <p:cNvSpPr txBox="1"/>
          <p:nvPr/>
        </p:nvSpPr>
        <p:spPr>
          <a:xfrm>
            <a:off x="1094175" y="2119922"/>
            <a:ext cx="2480983" cy="307777"/>
          </a:xfrm>
          <a:prstGeom prst="rect">
            <a:avLst/>
          </a:prstGeom>
          <a:noFill/>
        </p:spPr>
        <p:txBody>
          <a:bodyPr wrap="square" rtlCol="0">
            <a:spAutoFit/>
          </a:bodyPr>
          <a:lstStyle/>
          <a:p>
            <a:r>
              <a:rPr lang="fr-CH" dirty="0">
                <a:solidFill>
                  <a:schemeClr val="bg1"/>
                </a:solidFill>
              </a:rPr>
              <a:t>*Code QR vers Forms/autre*</a:t>
            </a:r>
          </a:p>
        </p:txBody>
      </p:sp>
    </p:spTree>
    <p:extLst>
      <p:ext uri="{BB962C8B-B14F-4D97-AF65-F5344CB8AC3E}">
        <p14:creationId xmlns:p14="http://schemas.microsoft.com/office/powerpoint/2010/main" val="11547899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33"/>
          <p:cNvSpPr/>
          <p:nvPr/>
        </p:nvSpPr>
        <p:spPr>
          <a:xfrm>
            <a:off x="4561475" y="3050406"/>
            <a:ext cx="1623000" cy="1566600"/>
          </a:xfrm>
          <a:prstGeom prst="ellipse">
            <a:avLst/>
          </a:prstGeom>
          <a:gradFill>
            <a:gsLst>
              <a:gs pos="0">
                <a:srgbClr val="170F8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33"/>
          <p:cNvSpPr/>
          <p:nvPr/>
        </p:nvSpPr>
        <p:spPr>
          <a:xfrm>
            <a:off x="4561475" y="1398006"/>
            <a:ext cx="1623000" cy="1566600"/>
          </a:xfrm>
          <a:prstGeom prst="ellipse">
            <a:avLst/>
          </a:prstGeom>
          <a:gradFill>
            <a:gsLst>
              <a:gs pos="0">
                <a:srgbClr val="170F8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33"/>
          <p:cNvSpPr/>
          <p:nvPr/>
        </p:nvSpPr>
        <p:spPr>
          <a:xfrm>
            <a:off x="410700" y="3050406"/>
            <a:ext cx="1623000" cy="1566600"/>
          </a:xfrm>
          <a:prstGeom prst="ellipse">
            <a:avLst/>
          </a:prstGeom>
          <a:gradFill>
            <a:gsLst>
              <a:gs pos="0">
                <a:srgbClr val="170F8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33"/>
          <p:cNvSpPr/>
          <p:nvPr/>
        </p:nvSpPr>
        <p:spPr>
          <a:xfrm>
            <a:off x="410725" y="1398025"/>
            <a:ext cx="1623000" cy="1566600"/>
          </a:xfrm>
          <a:prstGeom prst="ellipse">
            <a:avLst/>
          </a:prstGeom>
          <a:gradFill>
            <a:gsLst>
              <a:gs pos="0">
                <a:srgbClr val="170F8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33"/>
          <p:cNvSpPr/>
          <p:nvPr/>
        </p:nvSpPr>
        <p:spPr>
          <a:xfrm>
            <a:off x="4891175" y="3450002"/>
            <a:ext cx="963600" cy="765300"/>
          </a:xfrm>
          <a:prstGeom prst="rect">
            <a:avLst/>
          </a:prstGeom>
          <a:gradFill>
            <a:gsLst>
              <a:gs pos="0">
                <a:srgbClr val="00BCC2"/>
              </a:gs>
              <a:gs pos="100000">
                <a:srgbClr val="B2E4C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33"/>
          <p:cNvSpPr/>
          <p:nvPr/>
        </p:nvSpPr>
        <p:spPr>
          <a:xfrm>
            <a:off x="4891175" y="1784102"/>
            <a:ext cx="963600" cy="765300"/>
          </a:xfrm>
          <a:prstGeom prst="rect">
            <a:avLst/>
          </a:prstGeom>
          <a:gradFill>
            <a:gsLst>
              <a:gs pos="0">
                <a:srgbClr val="00BCC2"/>
              </a:gs>
              <a:gs pos="100000">
                <a:srgbClr val="B2E4C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33"/>
          <p:cNvSpPr/>
          <p:nvPr/>
        </p:nvSpPr>
        <p:spPr>
          <a:xfrm>
            <a:off x="740325" y="3450002"/>
            <a:ext cx="963600" cy="765300"/>
          </a:xfrm>
          <a:prstGeom prst="rect">
            <a:avLst/>
          </a:prstGeom>
          <a:gradFill>
            <a:gsLst>
              <a:gs pos="0">
                <a:srgbClr val="00BCC2"/>
              </a:gs>
              <a:gs pos="100000">
                <a:srgbClr val="B2E4C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33"/>
          <p:cNvSpPr/>
          <p:nvPr/>
        </p:nvSpPr>
        <p:spPr>
          <a:xfrm>
            <a:off x="740325" y="1784102"/>
            <a:ext cx="963600" cy="765300"/>
          </a:xfrm>
          <a:prstGeom prst="rect">
            <a:avLst/>
          </a:prstGeom>
          <a:gradFill>
            <a:gsLst>
              <a:gs pos="0">
                <a:srgbClr val="00BCC2"/>
              </a:gs>
              <a:gs pos="100000">
                <a:srgbClr val="B2E4C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33"/>
          <p:cNvSpPr/>
          <p:nvPr/>
        </p:nvSpPr>
        <p:spPr>
          <a:xfrm>
            <a:off x="576350" y="617847"/>
            <a:ext cx="7991400" cy="484800"/>
          </a:xfrm>
          <a:prstGeom prst="rect">
            <a:avLst/>
          </a:prstGeom>
          <a:gradFill>
            <a:gsLst>
              <a:gs pos="0">
                <a:srgbClr val="00BCC2"/>
              </a:gs>
              <a:gs pos="100000">
                <a:srgbClr val="B2E4C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33"/>
          <p:cNvSpPr txBox="1">
            <a:spLocks noGrp="1"/>
          </p:cNvSpPr>
          <p:nvPr>
            <p:ph type="title" idx="2"/>
          </p:nvPr>
        </p:nvSpPr>
        <p:spPr>
          <a:xfrm>
            <a:off x="1699580" y="1657392"/>
            <a:ext cx="2861895"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Services utilisés</a:t>
            </a:r>
            <a:endParaRPr dirty="0"/>
          </a:p>
        </p:txBody>
      </p:sp>
      <p:sp>
        <p:nvSpPr>
          <p:cNvPr id="187" name="Google Shape;187;p33"/>
          <p:cNvSpPr txBox="1">
            <a:spLocks noGrp="1"/>
          </p:cNvSpPr>
          <p:nvPr>
            <p:ph type="title" idx="3"/>
          </p:nvPr>
        </p:nvSpPr>
        <p:spPr>
          <a:xfrm>
            <a:off x="5940175" y="1669200"/>
            <a:ext cx="24636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CH" dirty="0"/>
              <a:t>Questions</a:t>
            </a:r>
            <a:endParaRPr dirty="0"/>
          </a:p>
        </p:txBody>
      </p:sp>
      <p:sp>
        <p:nvSpPr>
          <p:cNvPr id="189" name="Google Shape;189;p33"/>
          <p:cNvSpPr txBox="1">
            <a:spLocks noGrp="1"/>
          </p:cNvSpPr>
          <p:nvPr>
            <p:ph type="title" idx="5"/>
          </p:nvPr>
        </p:nvSpPr>
        <p:spPr>
          <a:xfrm>
            <a:off x="1745343" y="3371401"/>
            <a:ext cx="1917517"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Conclusion</a:t>
            </a:r>
            <a:endParaRPr dirty="0"/>
          </a:p>
        </p:txBody>
      </p:sp>
      <p:sp>
        <p:nvSpPr>
          <p:cNvPr id="191" name="Google Shape;191;p33"/>
          <p:cNvSpPr txBox="1">
            <a:spLocks noGrp="1"/>
          </p:cNvSpPr>
          <p:nvPr>
            <p:ph type="title" idx="7"/>
          </p:nvPr>
        </p:nvSpPr>
        <p:spPr>
          <a:xfrm>
            <a:off x="5940175" y="3364494"/>
            <a:ext cx="2840755"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Exercices</a:t>
            </a:r>
            <a:endParaRPr dirty="0"/>
          </a:p>
        </p:txBody>
      </p:sp>
      <p:sp>
        <p:nvSpPr>
          <p:cNvPr id="193" name="Google Shape;193;p33"/>
          <p:cNvSpPr txBox="1">
            <a:spLocks noGrp="1"/>
          </p:cNvSpPr>
          <p:nvPr>
            <p:ph type="title" idx="9"/>
          </p:nvPr>
        </p:nvSpPr>
        <p:spPr>
          <a:xfrm>
            <a:off x="819375" y="1902900"/>
            <a:ext cx="8055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dk1"/>
                </a:solidFill>
              </a:rPr>
              <a:t>05</a:t>
            </a:r>
            <a:endParaRPr dirty="0">
              <a:solidFill>
                <a:schemeClr val="dk1"/>
              </a:solidFill>
            </a:endParaRPr>
          </a:p>
        </p:txBody>
      </p:sp>
      <p:sp>
        <p:nvSpPr>
          <p:cNvPr id="194" name="Google Shape;194;p33"/>
          <p:cNvSpPr txBox="1">
            <a:spLocks noGrp="1"/>
          </p:cNvSpPr>
          <p:nvPr>
            <p:ph type="title" idx="13"/>
          </p:nvPr>
        </p:nvSpPr>
        <p:spPr>
          <a:xfrm>
            <a:off x="819375" y="3568802"/>
            <a:ext cx="8055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dk1"/>
                </a:solidFill>
              </a:rPr>
              <a:t>06</a:t>
            </a:r>
            <a:endParaRPr dirty="0">
              <a:solidFill>
                <a:schemeClr val="dk1"/>
              </a:solidFill>
            </a:endParaRPr>
          </a:p>
        </p:txBody>
      </p:sp>
      <p:sp>
        <p:nvSpPr>
          <p:cNvPr id="195" name="Google Shape;195;p33"/>
          <p:cNvSpPr txBox="1">
            <a:spLocks noGrp="1"/>
          </p:cNvSpPr>
          <p:nvPr>
            <p:ph type="title" idx="14"/>
          </p:nvPr>
        </p:nvSpPr>
        <p:spPr>
          <a:xfrm>
            <a:off x="4970225" y="1902900"/>
            <a:ext cx="8055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dk1"/>
                </a:solidFill>
              </a:rPr>
              <a:t>07</a:t>
            </a:r>
            <a:endParaRPr dirty="0">
              <a:solidFill>
                <a:schemeClr val="dk1"/>
              </a:solidFill>
            </a:endParaRPr>
          </a:p>
        </p:txBody>
      </p:sp>
      <p:sp>
        <p:nvSpPr>
          <p:cNvPr id="196" name="Google Shape;196;p33"/>
          <p:cNvSpPr txBox="1">
            <a:spLocks noGrp="1"/>
          </p:cNvSpPr>
          <p:nvPr>
            <p:ph type="title" idx="15"/>
          </p:nvPr>
        </p:nvSpPr>
        <p:spPr>
          <a:xfrm>
            <a:off x="4970225" y="3569825"/>
            <a:ext cx="8055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dk1"/>
                </a:solidFill>
              </a:rPr>
              <a:t>08</a:t>
            </a:r>
            <a:endParaRPr dirty="0">
              <a:solidFill>
                <a:schemeClr val="dk1"/>
              </a:solidFill>
            </a:endParaRPr>
          </a:p>
        </p:txBody>
      </p:sp>
      <p:grpSp>
        <p:nvGrpSpPr>
          <p:cNvPr id="197" name="Google Shape;197;p33"/>
          <p:cNvGrpSpPr/>
          <p:nvPr/>
        </p:nvGrpSpPr>
        <p:grpSpPr>
          <a:xfrm>
            <a:off x="405288" y="860175"/>
            <a:ext cx="171000" cy="3574050"/>
            <a:chOff x="5816800" y="2392275"/>
            <a:chExt cx="171000" cy="3574050"/>
          </a:xfrm>
        </p:grpSpPr>
        <p:sp>
          <p:nvSpPr>
            <p:cNvPr id="198" name="Google Shape;198;p33"/>
            <p:cNvSpPr/>
            <p:nvPr/>
          </p:nvSpPr>
          <p:spPr>
            <a:xfrm>
              <a:off x="5816800" y="5896425"/>
              <a:ext cx="69900" cy="69900"/>
            </a:xfrm>
            <a:prstGeom prst="ellipse">
              <a:avLst/>
            </a:prstGeom>
            <a:gradFill>
              <a:gsLst>
                <a:gs pos="0">
                  <a:srgbClr val="82BCFE"/>
                </a:gs>
                <a:gs pos="100000">
                  <a:srgbClr val="0C77F1"/>
                </a:gs>
              </a:gsLst>
              <a:lin ang="5400012"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99" name="Google Shape;199;p33"/>
            <p:cNvCxnSpPr>
              <a:stCxn id="198" idx="2"/>
              <a:endCxn id="184" idx="1"/>
            </p:cNvCxnSpPr>
            <p:nvPr/>
          </p:nvCxnSpPr>
          <p:spPr>
            <a:xfrm rot="10800000" flipH="1">
              <a:off x="5816800" y="2392275"/>
              <a:ext cx="171000" cy="3539100"/>
            </a:xfrm>
            <a:prstGeom prst="bentConnector3">
              <a:avLst>
                <a:gd name="adj1" fmla="val -139254"/>
              </a:avLst>
            </a:prstGeom>
            <a:noFill/>
            <a:ln w="9525" cap="flat" cmpd="sng">
              <a:solidFill>
                <a:schemeClr val="lt1"/>
              </a:solidFill>
              <a:prstDash val="solid"/>
              <a:round/>
              <a:headEnd type="none" w="med" len="med"/>
              <a:tailEnd type="none" w="med" len="med"/>
            </a:ln>
          </p:spPr>
        </p:cxnSp>
      </p:grpSp>
      <p:grpSp>
        <p:nvGrpSpPr>
          <p:cNvPr id="200" name="Google Shape;200;p33"/>
          <p:cNvGrpSpPr/>
          <p:nvPr/>
        </p:nvGrpSpPr>
        <p:grpSpPr>
          <a:xfrm flipH="1">
            <a:off x="8567798" y="860175"/>
            <a:ext cx="171000" cy="3574050"/>
            <a:chOff x="5816800" y="2392275"/>
            <a:chExt cx="171000" cy="3574050"/>
          </a:xfrm>
        </p:grpSpPr>
        <p:sp>
          <p:nvSpPr>
            <p:cNvPr id="201" name="Google Shape;201;p33"/>
            <p:cNvSpPr/>
            <p:nvPr/>
          </p:nvSpPr>
          <p:spPr>
            <a:xfrm>
              <a:off x="5816800" y="5896425"/>
              <a:ext cx="69900" cy="69900"/>
            </a:xfrm>
            <a:prstGeom prst="ellipse">
              <a:avLst/>
            </a:prstGeom>
            <a:gradFill>
              <a:gsLst>
                <a:gs pos="0">
                  <a:srgbClr val="82BCFE"/>
                </a:gs>
                <a:gs pos="100000">
                  <a:srgbClr val="0C77F1"/>
                </a:gs>
              </a:gsLst>
              <a:lin ang="5400012"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02" name="Google Shape;202;p33"/>
            <p:cNvCxnSpPr>
              <a:stCxn id="201" idx="2"/>
              <a:endCxn id="184" idx="3"/>
            </p:cNvCxnSpPr>
            <p:nvPr/>
          </p:nvCxnSpPr>
          <p:spPr>
            <a:xfrm rot="10800000" flipH="1">
              <a:off x="5816800" y="2392275"/>
              <a:ext cx="171000" cy="3539100"/>
            </a:xfrm>
            <a:prstGeom prst="bentConnector3">
              <a:avLst>
                <a:gd name="adj1" fmla="val -139254"/>
              </a:avLst>
            </a:prstGeom>
            <a:noFill/>
            <a:ln w="9525" cap="flat" cmpd="sng">
              <a:solidFill>
                <a:schemeClr val="lt1"/>
              </a:solidFill>
              <a:prstDash val="solid"/>
              <a:round/>
              <a:headEnd type="none" w="med" len="med"/>
              <a:tailEnd type="none" w="med" len="med"/>
            </a:ln>
          </p:spPr>
        </p:cxnSp>
      </p:grpSp>
      <p:grpSp>
        <p:nvGrpSpPr>
          <p:cNvPr id="203" name="Google Shape;203;p33"/>
          <p:cNvGrpSpPr/>
          <p:nvPr/>
        </p:nvGrpSpPr>
        <p:grpSpPr>
          <a:xfrm>
            <a:off x="1222156" y="1621125"/>
            <a:ext cx="1294800" cy="163050"/>
            <a:chOff x="4588669" y="3153225"/>
            <a:chExt cx="1294800" cy="163050"/>
          </a:xfrm>
        </p:grpSpPr>
        <p:sp>
          <p:nvSpPr>
            <p:cNvPr id="204" name="Google Shape;204;p33"/>
            <p:cNvSpPr/>
            <p:nvPr/>
          </p:nvSpPr>
          <p:spPr>
            <a:xfrm>
              <a:off x="5813569" y="3153225"/>
              <a:ext cx="69900" cy="69900"/>
            </a:xfrm>
            <a:prstGeom prst="ellipse">
              <a:avLst/>
            </a:prstGeom>
            <a:gradFill>
              <a:gsLst>
                <a:gs pos="0">
                  <a:srgbClr val="82BCFE"/>
                </a:gs>
                <a:gs pos="100000">
                  <a:srgbClr val="0C77F1"/>
                </a:gs>
              </a:gsLst>
              <a:lin ang="5400012"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05" name="Google Shape;205;p33"/>
            <p:cNvCxnSpPr>
              <a:stCxn id="204" idx="2"/>
              <a:endCxn id="183" idx="0"/>
            </p:cNvCxnSpPr>
            <p:nvPr/>
          </p:nvCxnSpPr>
          <p:spPr>
            <a:xfrm flipH="1">
              <a:off x="4588669" y="3188175"/>
              <a:ext cx="1224900" cy="128100"/>
            </a:xfrm>
            <a:prstGeom prst="bentConnector2">
              <a:avLst/>
            </a:prstGeom>
            <a:noFill/>
            <a:ln w="9525" cap="flat" cmpd="sng">
              <a:solidFill>
                <a:schemeClr val="lt1"/>
              </a:solidFill>
              <a:prstDash val="solid"/>
              <a:round/>
              <a:headEnd type="none" w="med" len="med"/>
              <a:tailEnd type="none" w="med" len="med"/>
            </a:ln>
          </p:spPr>
        </p:cxnSp>
      </p:grpSp>
      <p:grpSp>
        <p:nvGrpSpPr>
          <p:cNvPr id="206" name="Google Shape;206;p33"/>
          <p:cNvGrpSpPr/>
          <p:nvPr/>
        </p:nvGrpSpPr>
        <p:grpSpPr>
          <a:xfrm>
            <a:off x="5372863" y="1621125"/>
            <a:ext cx="1305900" cy="163050"/>
            <a:chOff x="4580800" y="3153225"/>
            <a:chExt cx="1305900" cy="163050"/>
          </a:xfrm>
        </p:grpSpPr>
        <p:sp>
          <p:nvSpPr>
            <p:cNvPr id="207" name="Google Shape;207;p33"/>
            <p:cNvSpPr/>
            <p:nvPr/>
          </p:nvSpPr>
          <p:spPr>
            <a:xfrm>
              <a:off x="5816800" y="3153225"/>
              <a:ext cx="69900" cy="69900"/>
            </a:xfrm>
            <a:prstGeom prst="ellipse">
              <a:avLst/>
            </a:prstGeom>
            <a:gradFill>
              <a:gsLst>
                <a:gs pos="0">
                  <a:srgbClr val="82BCFE"/>
                </a:gs>
                <a:gs pos="100000">
                  <a:srgbClr val="0C77F1"/>
                </a:gs>
              </a:gsLst>
              <a:lin ang="5400012"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08" name="Google Shape;208;p33"/>
            <p:cNvCxnSpPr>
              <a:stCxn id="207" idx="2"/>
              <a:endCxn id="181" idx="0"/>
            </p:cNvCxnSpPr>
            <p:nvPr/>
          </p:nvCxnSpPr>
          <p:spPr>
            <a:xfrm flipH="1">
              <a:off x="4580800" y="3188175"/>
              <a:ext cx="1236000" cy="128100"/>
            </a:xfrm>
            <a:prstGeom prst="bentConnector2">
              <a:avLst/>
            </a:prstGeom>
            <a:noFill/>
            <a:ln w="9525" cap="flat" cmpd="sng">
              <a:solidFill>
                <a:schemeClr val="lt1"/>
              </a:solidFill>
              <a:prstDash val="solid"/>
              <a:round/>
              <a:headEnd type="none" w="med" len="med"/>
              <a:tailEnd type="none" w="med" len="med"/>
            </a:ln>
          </p:spPr>
        </p:cxnSp>
      </p:grpSp>
      <p:grpSp>
        <p:nvGrpSpPr>
          <p:cNvPr id="209" name="Google Shape;209;p33"/>
          <p:cNvGrpSpPr/>
          <p:nvPr/>
        </p:nvGrpSpPr>
        <p:grpSpPr>
          <a:xfrm>
            <a:off x="1222156" y="3286950"/>
            <a:ext cx="1294800" cy="163050"/>
            <a:chOff x="4588669" y="3153225"/>
            <a:chExt cx="1294800" cy="163050"/>
          </a:xfrm>
        </p:grpSpPr>
        <p:sp>
          <p:nvSpPr>
            <p:cNvPr id="210" name="Google Shape;210;p33"/>
            <p:cNvSpPr/>
            <p:nvPr/>
          </p:nvSpPr>
          <p:spPr>
            <a:xfrm>
              <a:off x="5813569" y="3153225"/>
              <a:ext cx="69900" cy="69900"/>
            </a:xfrm>
            <a:prstGeom prst="ellipse">
              <a:avLst/>
            </a:prstGeom>
            <a:gradFill>
              <a:gsLst>
                <a:gs pos="0">
                  <a:srgbClr val="82BCFE"/>
                </a:gs>
                <a:gs pos="100000">
                  <a:srgbClr val="0C77F1"/>
                </a:gs>
              </a:gsLst>
              <a:lin ang="5400012"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11" name="Google Shape;211;p33"/>
            <p:cNvCxnSpPr>
              <a:stCxn id="210" idx="2"/>
              <a:endCxn id="182" idx="0"/>
            </p:cNvCxnSpPr>
            <p:nvPr/>
          </p:nvCxnSpPr>
          <p:spPr>
            <a:xfrm flipH="1">
              <a:off x="4588669" y="3188175"/>
              <a:ext cx="1224900" cy="128100"/>
            </a:xfrm>
            <a:prstGeom prst="bentConnector2">
              <a:avLst/>
            </a:prstGeom>
            <a:noFill/>
            <a:ln w="9525" cap="flat" cmpd="sng">
              <a:solidFill>
                <a:schemeClr val="lt1"/>
              </a:solidFill>
              <a:prstDash val="solid"/>
              <a:round/>
              <a:headEnd type="none" w="med" len="med"/>
              <a:tailEnd type="none" w="med" len="med"/>
            </a:ln>
          </p:spPr>
        </p:cxnSp>
      </p:grpSp>
      <p:grpSp>
        <p:nvGrpSpPr>
          <p:cNvPr id="212" name="Google Shape;212;p33"/>
          <p:cNvGrpSpPr/>
          <p:nvPr/>
        </p:nvGrpSpPr>
        <p:grpSpPr>
          <a:xfrm>
            <a:off x="5372863" y="3286950"/>
            <a:ext cx="1305900" cy="163050"/>
            <a:chOff x="4580800" y="3153225"/>
            <a:chExt cx="1305900" cy="163050"/>
          </a:xfrm>
        </p:grpSpPr>
        <p:sp>
          <p:nvSpPr>
            <p:cNvPr id="213" name="Google Shape;213;p33"/>
            <p:cNvSpPr/>
            <p:nvPr/>
          </p:nvSpPr>
          <p:spPr>
            <a:xfrm>
              <a:off x="5816800" y="3153225"/>
              <a:ext cx="69900" cy="69900"/>
            </a:xfrm>
            <a:prstGeom prst="ellipse">
              <a:avLst/>
            </a:prstGeom>
            <a:gradFill>
              <a:gsLst>
                <a:gs pos="0">
                  <a:srgbClr val="82BCFE"/>
                </a:gs>
                <a:gs pos="100000">
                  <a:srgbClr val="0C77F1"/>
                </a:gs>
              </a:gsLst>
              <a:lin ang="5400012"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14" name="Google Shape;214;p33"/>
            <p:cNvCxnSpPr>
              <a:stCxn id="213" idx="2"/>
              <a:endCxn id="180" idx="0"/>
            </p:cNvCxnSpPr>
            <p:nvPr/>
          </p:nvCxnSpPr>
          <p:spPr>
            <a:xfrm flipH="1">
              <a:off x="4580800" y="3188175"/>
              <a:ext cx="1236000" cy="128100"/>
            </a:xfrm>
            <a:prstGeom prst="bentConnector2">
              <a:avLst/>
            </a:prstGeom>
            <a:noFill/>
            <a:ln w="9525" cap="flat" cmpd="sng">
              <a:solidFill>
                <a:schemeClr val="lt1"/>
              </a:solidFill>
              <a:prstDash val="solid"/>
              <a:round/>
              <a:headEnd type="none" w="med" len="med"/>
              <a:tailEnd type="none" w="med" len="med"/>
            </a:ln>
          </p:spPr>
        </p:cxnSp>
      </p:grpSp>
      <p:sp>
        <p:nvSpPr>
          <p:cNvPr id="215" name="Google Shape;215;p33"/>
          <p:cNvSpPr txBox="1">
            <a:spLocks noGrp="1"/>
          </p:cNvSpPr>
          <p:nvPr>
            <p:ph type="title"/>
          </p:nvPr>
        </p:nvSpPr>
        <p:spPr>
          <a:xfrm>
            <a:off x="720000" y="5394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dk1"/>
                </a:solidFill>
              </a:rPr>
              <a:t>TABLE OF CONTENTS</a:t>
            </a:r>
            <a:endParaRPr dirty="0">
              <a:solidFill>
                <a:schemeClr val="dk1"/>
              </a:solidFill>
            </a:endParaRPr>
          </a:p>
        </p:txBody>
      </p:sp>
      <p:sp>
        <p:nvSpPr>
          <p:cNvPr id="8" name="Google Shape;192;p33">
            <a:extLst>
              <a:ext uri="{FF2B5EF4-FFF2-40B4-BE49-F238E27FC236}">
                <a16:creationId xmlns:a16="http://schemas.microsoft.com/office/drawing/2014/main" id="{D996A477-5819-5940-56C9-69347A2C58A1}"/>
              </a:ext>
            </a:extLst>
          </p:cNvPr>
          <p:cNvSpPr txBox="1">
            <a:spLocks/>
          </p:cNvSpPr>
          <p:nvPr/>
        </p:nvSpPr>
        <p:spPr>
          <a:xfrm>
            <a:off x="1731758" y="2052011"/>
            <a:ext cx="2214900" cy="484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Catamaran"/>
              <a:buNone/>
              <a:defRPr sz="1400" b="0" i="0" u="none" strike="noStrike" cap="none">
                <a:solidFill>
                  <a:schemeClr val="lt1"/>
                </a:solidFill>
                <a:latin typeface="Catamaran"/>
                <a:ea typeface="Catamaran"/>
                <a:cs typeface="Catamaran"/>
                <a:sym typeface="Catamaran"/>
              </a:defRPr>
            </a:lvl1pPr>
            <a:lvl2pPr marL="914400" marR="0" lvl="1" indent="-317500" algn="ctr" rtl="0">
              <a:lnSpc>
                <a:spcPct val="100000"/>
              </a:lnSpc>
              <a:spcBef>
                <a:spcPts val="0"/>
              </a:spcBef>
              <a:spcAft>
                <a:spcPts val="0"/>
              </a:spcAft>
              <a:buClr>
                <a:schemeClr val="lt1"/>
              </a:buClr>
              <a:buSzPts val="1400"/>
              <a:buFont typeface="Catamaran"/>
              <a:buNone/>
              <a:defRPr sz="1400" b="0" i="0" u="none" strike="noStrike" cap="none">
                <a:solidFill>
                  <a:schemeClr val="lt1"/>
                </a:solidFill>
                <a:latin typeface="Catamaran"/>
                <a:ea typeface="Catamaran"/>
                <a:cs typeface="Catamaran"/>
                <a:sym typeface="Catamaran"/>
              </a:defRPr>
            </a:lvl2pPr>
            <a:lvl3pPr marL="1371600" marR="0" lvl="2" indent="-317500" algn="ctr" rtl="0">
              <a:lnSpc>
                <a:spcPct val="100000"/>
              </a:lnSpc>
              <a:spcBef>
                <a:spcPts val="1600"/>
              </a:spcBef>
              <a:spcAft>
                <a:spcPts val="0"/>
              </a:spcAft>
              <a:buClr>
                <a:schemeClr val="lt1"/>
              </a:buClr>
              <a:buSzPts val="1400"/>
              <a:buFont typeface="Catamaran"/>
              <a:buNone/>
              <a:defRPr sz="1400" b="0" i="0" u="none" strike="noStrike" cap="none">
                <a:solidFill>
                  <a:schemeClr val="lt1"/>
                </a:solidFill>
                <a:latin typeface="Catamaran"/>
                <a:ea typeface="Catamaran"/>
                <a:cs typeface="Catamaran"/>
                <a:sym typeface="Catamaran"/>
              </a:defRPr>
            </a:lvl3pPr>
            <a:lvl4pPr marL="1828800" marR="0" lvl="3" indent="-317500" algn="ctr" rtl="0">
              <a:lnSpc>
                <a:spcPct val="100000"/>
              </a:lnSpc>
              <a:spcBef>
                <a:spcPts val="1600"/>
              </a:spcBef>
              <a:spcAft>
                <a:spcPts val="0"/>
              </a:spcAft>
              <a:buClr>
                <a:schemeClr val="lt1"/>
              </a:buClr>
              <a:buSzPts val="1400"/>
              <a:buFont typeface="Catamaran"/>
              <a:buNone/>
              <a:defRPr sz="1400" b="0" i="0" u="none" strike="noStrike" cap="none">
                <a:solidFill>
                  <a:schemeClr val="lt1"/>
                </a:solidFill>
                <a:latin typeface="Catamaran"/>
                <a:ea typeface="Catamaran"/>
                <a:cs typeface="Catamaran"/>
                <a:sym typeface="Catamaran"/>
              </a:defRPr>
            </a:lvl4pPr>
            <a:lvl5pPr marL="2286000" marR="0" lvl="4" indent="-317500" algn="ctr" rtl="0">
              <a:lnSpc>
                <a:spcPct val="100000"/>
              </a:lnSpc>
              <a:spcBef>
                <a:spcPts val="1600"/>
              </a:spcBef>
              <a:spcAft>
                <a:spcPts val="0"/>
              </a:spcAft>
              <a:buClr>
                <a:schemeClr val="lt1"/>
              </a:buClr>
              <a:buSzPts val="1400"/>
              <a:buFont typeface="Catamaran"/>
              <a:buNone/>
              <a:defRPr sz="1400" b="0" i="0" u="none" strike="noStrike" cap="none">
                <a:solidFill>
                  <a:schemeClr val="lt1"/>
                </a:solidFill>
                <a:latin typeface="Catamaran"/>
                <a:ea typeface="Catamaran"/>
                <a:cs typeface="Catamaran"/>
                <a:sym typeface="Catamaran"/>
              </a:defRPr>
            </a:lvl5pPr>
            <a:lvl6pPr marL="2743200" marR="0" lvl="5" indent="-317500" algn="ctr" rtl="0">
              <a:lnSpc>
                <a:spcPct val="100000"/>
              </a:lnSpc>
              <a:spcBef>
                <a:spcPts val="1600"/>
              </a:spcBef>
              <a:spcAft>
                <a:spcPts val="0"/>
              </a:spcAft>
              <a:buClr>
                <a:schemeClr val="lt1"/>
              </a:buClr>
              <a:buSzPts val="1400"/>
              <a:buFont typeface="Catamaran"/>
              <a:buNone/>
              <a:defRPr sz="1400" b="0" i="0" u="none" strike="noStrike" cap="none">
                <a:solidFill>
                  <a:schemeClr val="lt1"/>
                </a:solidFill>
                <a:latin typeface="Catamaran"/>
                <a:ea typeface="Catamaran"/>
                <a:cs typeface="Catamaran"/>
                <a:sym typeface="Catamaran"/>
              </a:defRPr>
            </a:lvl6pPr>
            <a:lvl7pPr marL="3200400" marR="0" lvl="6" indent="-317500" algn="ctr" rtl="0">
              <a:lnSpc>
                <a:spcPct val="100000"/>
              </a:lnSpc>
              <a:spcBef>
                <a:spcPts val="1600"/>
              </a:spcBef>
              <a:spcAft>
                <a:spcPts val="0"/>
              </a:spcAft>
              <a:buClr>
                <a:schemeClr val="lt1"/>
              </a:buClr>
              <a:buSzPts val="1400"/>
              <a:buFont typeface="Catamaran"/>
              <a:buNone/>
              <a:defRPr sz="1400" b="0" i="0" u="none" strike="noStrike" cap="none">
                <a:solidFill>
                  <a:schemeClr val="lt1"/>
                </a:solidFill>
                <a:latin typeface="Catamaran"/>
                <a:ea typeface="Catamaran"/>
                <a:cs typeface="Catamaran"/>
                <a:sym typeface="Catamaran"/>
              </a:defRPr>
            </a:lvl7pPr>
            <a:lvl8pPr marL="3657600" marR="0" lvl="7" indent="-317500" algn="ctr" rtl="0">
              <a:lnSpc>
                <a:spcPct val="100000"/>
              </a:lnSpc>
              <a:spcBef>
                <a:spcPts val="1600"/>
              </a:spcBef>
              <a:spcAft>
                <a:spcPts val="0"/>
              </a:spcAft>
              <a:buClr>
                <a:schemeClr val="lt1"/>
              </a:buClr>
              <a:buSzPts val="1400"/>
              <a:buFont typeface="Catamaran"/>
              <a:buNone/>
              <a:defRPr sz="1400" b="0" i="0" u="none" strike="noStrike" cap="none">
                <a:solidFill>
                  <a:schemeClr val="lt1"/>
                </a:solidFill>
                <a:latin typeface="Catamaran"/>
                <a:ea typeface="Catamaran"/>
                <a:cs typeface="Catamaran"/>
                <a:sym typeface="Catamaran"/>
              </a:defRPr>
            </a:lvl8pPr>
            <a:lvl9pPr marL="4114800" marR="0" lvl="8" indent="-317500" algn="ctr" rtl="0">
              <a:lnSpc>
                <a:spcPct val="100000"/>
              </a:lnSpc>
              <a:spcBef>
                <a:spcPts val="1600"/>
              </a:spcBef>
              <a:spcAft>
                <a:spcPts val="1600"/>
              </a:spcAft>
              <a:buClr>
                <a:schemeClr val="lt1"/>
              </a:buClr>
              <a:buSzPts val="1400"/>
              <a:buFont typeface="Catamaran"/>
              <a:buNone/>
              <a:defRPr sz="1400" b="0" i="0" u="none" strike="noStrike" cap="none">
                <a:solidFill>
                  <a:schemeClr val="lt1"/>
                </a:solidFill>
                <a:latin typeface="Catamaran"/>
                <a:ea typeface="Catamaran"/>
                <a:cs typeface="Catamaran"/>
                <a:sym typeface="Catamaran"/>
              </a:defRPr>
            </a:lvl9pPr>
          </a:lstStyle>
          <a:p>
            <a:pPr marL="0" indent="0"/>
            <a:r>
              <a:rPr lang="fr-CH"/>
              <a:t>Explication des services utilisés</a:t>
            </a:r>
            <a:endParaRPr lang="fr-CH" dirty="0"/>
          </a:p>
        </p:txBody>
      </p:sp>
    </p:spTree>
    <p:extLst>
      <p:ext uri="{BB962C8B-B14F-4D97-AF65-F5344CB8AC3E}">
        <p14:creationId xmlns:p14="http://schemas.microsoft.com/office/powerpoint/2010/main" val="39363922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35"/>
          <p:cNvSpPr/>
          <p:nvPr/>
        </p:nvSpPr>
        <p:spPr>
          <a:xfrm>
            <a:off x="3925875" y="288950"/>
            <a:ext cx="5083500" cy="4566000"/>
          </a:xfrm>
          <a:prstGeom prst="ellipse">
            <a:avLst/>
          </a:prstGeom>
          <a:gradFill>
            <a:gsLst>
              <a:gs pos="0">
                <a:srgbClr val="170F8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35"/>
          <p:cNvSpPr/>
          <p:nvPr/>
        </p:nvSpPr>
        <p:spPr>
          <a:xfrm>
            <a:off x="749525" y="389550"/>
            <a:ext cx="3487800" cy="3132600"/>
          </a:xfrm>
          <a:prstGeom prst="ellipse">
            <a:avLst/>
          </a:prstGeom>
          <a:gradFill>
            <a:gsLst>
              <a:gs pos="0">
                <a:srgbClr val="170F8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35"/>
          <p:cNvSpPr txBox="1">
            <a:spLocks noGrp="1"/>
          </p:cNvSpPr>
          <p:nvPr>
            <p:ph type="title"/>
          </p:nvPr>
        </p:nvSpPr>
        <p:spPr>
          <a:xfrm>
            <a:off x="689624" y="2655575"/>
            <a:ext cx="4366469"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Introduction</a:t>
            </a:r>
            <a:endParaRPr dirty="0"/>
          </a:p>
        </p:txBody>
      </p:sp>
      <p:sp>
        <p:nvSpPr>
          <p:cNvPr id="235" name="Google Shape;235;p35"/>
          <p:cNvSpPr txBox="1">
            <a:spLocks noGrp="1"/>
          </p:cNvSpPr>
          <p:nvPr>
            <p:ph type="subTitle" idx="1"/>
          </p:nvPr>
        </p:nvSpPr>
        <p:spPr>
          <a:xfrm>
            <a:off x="689625" y="3408300"/>
            <a:ext cx="3607500" cy="4068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dirty="0"/>
              <a:t>You can enter a subtitle here if you need it</a:t>
            </a:r>
            <a:endParaRPr dirty="0"/>
          </a:p>
        </p:txBody>
      </p:sp>
      <p:pic>
        <p:nvPicPr>
          <p:cNvPr id="236" name="Google Shape;236;p35"/>
          <p:cNvPicPr preferRelativeResize="0"/>
          <p:nvPr/>
        </p:nvPicPr>
        <p:blipFill rotWithShape="1">
          <a:blip r:embed="rId3">
            <a:alphaModFix/>
          </a:blip>
          <a:srcRect/>
          <a:stretch/>
        </p:blipFill>
        <p:spPr>
          <a:xfrm>
            <a:off x="5648200" y="692100"/>
            <a:ext cx="3237400" cy="3759476"/>
          </a:xfrm>
          <a:prstGeom prst="rect">
            <a:avLst/>
          </a:prstGeom>
          <a:noFill/>
          <a:ln>
            <a:noFill/>
          </a:ln>
        </p:spPr>
      </p:pic>
      <p:sp>
        <p:nvSpPr>
          <p:cNvPr id="237" name="Google Shape;237;p35"/>
          <p:cNvSpPr/>
          <p:nvPr/>
        </p:nvSpPr>
        <p:spPr>
          <a:xfrm>
            <a:off x="1698675" y="1324574"/>
            <a:ext cx="1589400" cy="1262400"/>
          </a:xfrm>
          <a:prstGeom prst="rect">
            <a:avLst/>
          </a:prstGeom>
          <a:gradFill>
            <a:gsLst>
              <a:gs pos="0">
                <a:srgbClr val="00BCC2"/>
              </a:gs>
              <a:gs pos="100000">
                <a:srgbClr val="B2E4C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38" name="Google Shape;238;p35"/>
          <p:cNvCxnSpPr>
            <a:cxnSpLocks/>
            <a:stCxn id="237" idx="1"/>
            <a:endCxn id="234" idx="1"/>
          </p:cNvCxnSpPr>
          <p:nvPr/>
        </p:nvCxnSpPr>
        <p:spPr>
          <a:xfrm rot="10800000" flipV="1">
            <a:off x="689625" y="1955773"/>
            <a:ext cx="1009051" cy="1120701"/>
          </a:xfrm>
          <a:prstGeom prst="bentConnector3">
            <a:avLst>
              <a:gd name="adj1" fmla="val 122655"/>
            </a:avLst>
          </a:prstGeom>
          <a:noFill/>
          <a:ln w="9525" cap="flat" cmpd="sng">
            <a:solidFill>
              <a:schemeClr val="lt1"/>
            </a:solidFill>
            <a:prstDash val="solid"/>
            <a:round/>
            <a:headEnd type="none" w="med" len="med"/>
            <a:tailEnd type="none" w="med" len="med"/>
          </a:ln>
        </p:spPr>
      </p:cxnSp>
      <p:cxnSp>
        <p:nvCxnSpPr>
          <p:cNvPr id="239" name="Google Shape;239;p35"/>
          <p:cNvCxnSpPr>
            <a:cxnSpLocks/>
            <a:stCxn id="234" idx="3"/>
            <a:endCxn id="237" idx="3"/>
          </p:cNvCxnSpPr>
          <p:nvPr/>
        </p:nvCxnSpPr>
        <p:spPr>
          <a:xfrm flipH="1" flipV="1">
            <a:off x="3288075" y="1955774"/>
            <a:ext cx="1768018" cy="1120701"/>
          </a:xfrm>
          <a:prstGeom prst="bentConnector3">
            <a:avLst>
              <a:gd name="adj1" fmla="val -12930"/>
            </a:avLst>
          </a:prstGeom>
          <a:noFill/>
          <a:ln w="9525" cap="flat" cmpd="sng">
            <a:solidFill>
              <a:schemeClr val="lt1"/>
            </a:solidFill>
            <a:prstDash val="solid"/>
            <a:round/>
            <a:headEnd type="none" w="med" len="med"/>
            <a:tailEnd type="none" w="med" len="med"/>
          </a:ln>
        </p:spPr>
      </p:cxnSp>
      <p:grpSp>
        <p:nvGrpSpPr>
          <p:cNvPr id="240" name="Google Shape;240;p35"/>
          <p:cNvGrpSpPr/>
          <p:nvPr/>
        </p:nvGrpSpPr>
        <p:grpSpPr>
          <a:xfrm>
            <a:off x="2458481" y="3611700"/>
            <a:ext cx="1838644" cy="583475"/>
            <a:chOff x="2458481" y="3611700"/>
            <a:chExt cx="1838644" cy="583475"/>
          </a:xfrm>
        </p:grpSpPr>
        <p:sp>
          <p:nvSpPr>
            <p:cNvPr id="241" name="Google Shape;241;p35"/>
            <p:cNvSpPr/>
            <p:nvPr/>
          </p:nvSpPr>
          <p:spPr>
            <a:xfrm>
              <a:off x="2458481" y="4125275"/>
              <a:ext cx="69900" cy="69900"/>
            </a:xfrm>
            <a:prstGeom prst="ellipse">
              <a:avLst/>
            </a:prstGeom>
            <a:gradFill>
              <a:gsLst>
                <a:gs pos="0">
                  <a:srgbClr val="82BCFE"/>
                </a:gs>
                <a:gs pos="100000">
                  <a:srgbClr val="0C77F1"/>
                </a:gs>
              </a:gsLst>
              <a:lin ang="5400012"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42" name="Google Shape;242;p35"/>
            <p:cNvCxnSpPr>
              <a:stCxn id="235" idx="3"/>
              <a:endCxn id="241" idx="6"/>
            </p:cNvCxnSpPr>
            <p:nvPr/>
          </p:nvCxnSpPr>
          <p:spPr>
            <a:xfrm flipH="1">
              <a:off x="2528325" y="3611700"/>
              <a:ext cx="1768800" cy="548400"/>
            </a:xfrm>
            <a:prstGeom prst="bentConnector3">
              <a:avLst>
                <a:gd name="adj1" fmla="val -13463"/>
              </a:avLst>
            </a:prstGeom>
            <a:noFill/>
            <a:ln w="9525" cap="flat" cmpd="sng">
              <a:solidFill>
                <a:schemeClr val="lt1"/>
              </a:solidFill>
              <a:prstDash val="solid"/>
              <a:round/>
              <a:headEnd type="none" w="med" len="med"/>
              <a:tailEnd type="none" w="med" len="med"/>
            </a:ln>
          </p:spPr>
        </p:cxnSp>
      </p:grpSp>
      <p:sp>
        <p:nvSpPr>
          <p:cNvPr id="243" name="Google Shape;243;p35"/>
          <p:cNvSpPr txBox="1">
            <a:spLocks noGrp="1"/>
          </p:cNvSpPr>
          <p:nvPr>
            <p:ph type="title" idx="2"/>
          </p:nvPr>
        </p:nvSpPr>
        <p:spPr>
          <a:xfrm>
            <a:off x="1856625" y="1534875"/>
            <a:ext cx="12735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rPr>
              <a:t>01</a:t>
            </a:r>
            <a:endParaRPr>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34"/>
          <p:cNvSpPr/>
          <p:nvPr/>
        </p:nvSpPr>
        <p:spPr>
          <a:xfrm>
            <a:off x="403325" y="792950"/>
            <a:ext cx="3961200" cy="3557700"/>
          </a:xfrm>
          <a:prstGeom prst="ellipse">
            <a:avLst/>
          </a:prstGeom>
          <a:gradFill>
            <a:gsLst>
              <a:gs pos="0">
                <a:srgbClr val="170F8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34"/>
          <p:cNvSpPr txBox="1">
            <a:spLocks noGrp="1"/>
          </p:cNvSpPr>
          <p:nvPr>
            <p:ph type="subTitle" idx="1"/>
          </p:nvPr>
        </p:nvSpPr>
        <p:spPr>
          <a:xfrm>
            <a:off x="4635600" y="2621963"/>
            <a:ext cx="3795300" cy="10374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Explication du thème</a:t>
            </a:r>
            <a:endParaRPr dirty="0"/>
          </a:p>
        </p:txBody>
      </p:sp>
      <p:pic>
        <p:nvPicPr>
          <p:cNvPr id="222" name="Google Shape;222;p34"/>
          <p:cNvPicPr preferRelativeResize="0"/>
          <p:nvPr/>
        </p:nvPicPr>
        <p:blipFill>
          <a:blip r:embed="rId3">
            <a:alphaModFix/>
          </a:blip>
          <a:stretch>
            <a:fillRect/>
          </a:stretch>
        </p:blipFill>
        <p:spPr>
          <a:xfrm>
            <a:off x="621050" y="766550"/>
            <a:ext cx="1938850" cy="3610400"/>
          </a:xfrm>
          <a:prstGeom prst="rect">
            <a:avLst/>
          </a:prstGeom>
          <a:noFill/>
          <a:ln>
            <a:noFill/>
          </a:ln>
        </p:spPr>
      </p:pic>
      <p:cxnSp>
        <p:nvCxnSpPr>
          <p:cNvPr id="223" name="Google Shape;223;p34"/>
          <p:cNvCxnSpPr>
            <a:stCxn id="224" idx="3"/>
            <a:endCxn id="221" idx="3"/>
          </p:cNvCxnSpPr>
          <p:nvPr/>
        </p:nvCxnSpPr>
        <p:spPr>
          <a:xfrm>
            <a:off x="8430900" y="2212623"/>
            <a:ext cx="600" cy="927900"/>
          </a:xfrm>
          <a:prstGeom prst="bentConnector3">
            <a:avLst>
              <a:gd name="adj1" fmla="val 39687500"/>
            </a:avLst>
          </a:prstGeom>
          <a:noFill/>
          <a:ln w="9525" cap="flat" cmpd="sng">
            <a:solidFill>
              <a:schemeClr val="lt1"/>
            </a:solidFill>
            <a:prstDash val="solid"/>
            <a:round/>
            <a:headEnd type="none" w="med" len="med"/>
            <a:tailEnd type="none" w="med" len="med"/>
          </a:ln>
        </p:spPr>
      </p:cxnSp>
      <p:grpSp>
        <p:nvGrpSpPr>
          <p:cNvPr id="225" name="Google Shape;225;p34"/>
          <p:cNvGrpSpPr/>
          <p:nvPr/>
        </p:nvGrpSpPr>
        <p:grpSpPr>
          <a:xfrm>
            <a:off x="4075731" y="1484138"/>
            <a:ext cx="2024619" cy="307586"/>
            <a:chOff x="4075731" y="1234875"/>
            <a:chExt cx="2024619" cy="307586"/>
          </a:xfrm>
        </p:grpSpPr>
        <p:sp>
          <p:nvSpPr>
            <p:cNvPr id="226" name="Google Shape;226;p34"/>
            <p:cNvSpPr/>
            <p:nvPr/>
          </p:nvSpPr>
          <p:spPr>
            <a:xfrm>
              <a:off x="4075731" y="1234875"/>
              <a:ext cx="69900" cy="69900"/>
            </a:xfrm>
            <a:prstGeom prst="ellipse">
              <a:avLst/>
            </a:prstGeom>
            <a:gradFill>
              <a:gsLst>
                <a:gs pos="0">
                  <a:srgbClr val="82BCFE"/>
                </a:gs>
                <a:gs pos="100000">
                  <a:srgbClr val="0C77F1"/>
                </a:gs>
              </a:gsLst>
              <a:lin ang="5400012"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27" name="Google Shape;227;p34"/>
            <p:cNvCxnSpPr>
              <a:stCxn id="224" idx="0"/>
              <a:endCxn id="226" idx="6"/>
            </p:cNvCxnSpPr>
            <p:nvPr/>
          </p:nvCxnSpPr>
          <p:spPr>
            <a:xfrm rot="5400000" flipH="1">
              <a:off x="4986600" y="428711"/>
              <a:ext cx="272700" cy="1954800"/>
            </a:xfrm>
            <a:prstGeom prst="bentConnector2">
              <a:avLst/>
            </a:prstGeom>
            <a:noFill/>
            <a:ln w="9525" cap="flat" cmpd="sng">
              <a:solidFill>
                <a:schemeClr val="lt1"/>
              </a:solidFill>
              <a:prstDash val="solid"/>
              <a:round/>
              <a:headEnd type="none" w="med" len="med"/>
              <a:tailEnd type="none" w="med" len="med"/>
            </a:ln>
          </p:spPr>
        </p:cxnSp>
      </p:grpSp>
      <p:sp>
        <p:nvSpPr>
          <p:cNvPr id="224" name="Google Shape;224;p34"/>
          <p:cNvSpPr txBox="1">
            <a:spLocks noGrp="1"/>
          </p:cNvSpPr>
          <p:nvPr>
            <p:ph type="title"/>
          </p:nvPr>
        </p:nvSpPr>
        <p:spPr>
          <a:xfrm>
            <a:off x="3769800" y="1791723"/>
            <a:ext cx="4661100" cy="841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INTRODUCTION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35"/>
          <p:cNvSpPr/>
          <p:nvPr/>
        </p:nvSpPr>
        <p:spPr>
          <a:xfrm>
            <a:off x="3925875" y="288950"/>
            <a:ext cx="5083500" cy="4566000"/>
          </a:xfrm>
          <a:prstGeom prst="ellipse">
            <a:avLst/>
          </a:prstGeom>
          <a:gradFill>
            <a:gsLst>
              <a:gs pos="0">
                <a:srgbClr val="170F8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35"/>
          <p:cNvSpPr/>
          <p:nvPr/>
        </p:nvSpPr>
        <p:spPr>
          <a:xfrm>
            <a:off x="749525" y="389550"/>
            <a:ext cx="3487800" cy="3132600"/>
          </a:xfrm>
          <a:prstGeom prst="ellipse">
            <a:avLst/>
          </a:prstGeom>
          <a:gradFill>
            <a:gsLst>
              <a:gs pos="0">
                <a:srgbClr val="170F8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35"/>
          <p:cNvSpPr txBox="1">
            <a:spLocks noGrp="1"/>
          </p:cNvSpPr>
          <p:nvPr>
            <p:ph type="title"/>
          </p:nvPr>
        </p:nvSpPr>
        <p:spPr>
          <a:xfrm>
            <a:off x="689624" y="2655575"/>
            <a:ext cx="4366469"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PoC</a:t>
            </a:r>
            <a:endParaRPr dirty="0"/>
          </a:p>
        </p:txBody>
      </p:sp>
      <p:sp>
        <p:nvSpPr>
          <p:cNvPr id="235" name="Google Shape;235;p35"/>
          <p:cNvSpPr txBox="1">
            <a:spLocks noGrp="1"/>
          </p:cNvSpPr>
          <p:nvPr>
            <p:ph type="subTitle" idx="1"/>
          </p:nvPr>
        </p:nvSpPr>
        <p:spPr>
          <a:xfrm>
            <a:off x="689625" y="3408300"/>
            <a:ext cx="3607500" cy="4068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dirty="0"/>
              <a:t>Présentation de la PoC et de son architecture</a:t>
            </a:r>
            <a:endParaRPr dirty="0"/>
          </a:p>
        </p:txBody>
      </p:sp>
      <p:pic>
        <p:nvPicPr>
          <p:cNvPr id="236" name="Google Shape;236;p35"/>
          <p:cNvPicPr preferRelativeResize="0"/>
          <p:nvPr/>
        </p:nvPicPr>
        <p:blipFill rotWithShape="1">
          <a:blip r:embed="rId3">
            <a:alphaModFix/>
          </a:blip>
          <a:srcRect/>
          <a:stretch/>
        </p:blipFill>
        <p:spPr>
          <a:xfrm>
            <a:off x="5648200" y="692100"/>
            <a:ext cx="3237400" cy="3759476"/>
          </a:xfrm>
          <a:prstGeom prst="rect">
            <a:avLst/>
          </a:prstGeom>
          <a:noFill/>
          <a:ln>
            <a:noFill/>
          </a:ln>
        </p:spPr>
      </p:pic>
      <p:sp>
        <p:nvSpPr>
          <p:cNvPr id="237" name="Google Shape;237;p35"/>
          <p:cNvSpPr/>
          <p:nvPr/>
        </p:nvSpPr>
        <p:spPr>
          <a:xfrm>
            <a:off x="1698675" y="1324574"/>
            <a:ext cx="1589400" cy="1262400"/>
          </a:xfrm>
          <a:prstGeom prst="rect">
            <a:avLst/>
          </a:prstGeom>
          <a:gradFill>
            <a:gsLst>
              <a:gs pos="0">
                <a:srgbClr val="00BCC2"/>
              </a:gs>
              <a:gs pos="100000">
                <a:srgbClr val="B2E4C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38" name="Google Shape;238;p35"/>
          <p:cNvCxnSpPr>
            <a:cxnSpLocks/>
            <a:stCxn id="237" idx="1"/>
            <a:endCxn id="234" idx="1"/>
          </p:cNvCxnSpPr>
          <p:nvPr/>
        </p:nvCxnSpPr>
        <p:spPr>
          <a:xfrm rot="10800000" flipV="1">
            <a:off x="689625" y="1955773"/>
            <a:ext cx="1009051" cy="1120701"/>
          </a:xfrm>
          <a:prstGeom prst="bentConnector3">
            <a:avLst>
              <a:gd name="adj1" fmla="val 122655"/>
            </a:avLst>
          </a:prstGeom>
          <a:noFill/>
          <a:ln w="9525" cap="flat" cmpd="sng">
            <a:solidFill>
              <a:schemeClr val="lt1"/>
            </a:solidFill>
            <a:prstDash val="solid"/>
            <a:round/>
            <a:headEnd type="none" w="med" len="med"/>
            <a:tailEnd type="none" w="med" len="med"/>
          </a:ln>
        </p:spPr>
      </p:cxnSp>
      <p:cxnSp>
        <p:nvCxnSpPr>
          <p:cNvPr id="239" name="Google Shape;239;p35"/>
          <p:cNvCxnSpPr>
            <a:cxnSpLocks/>
            <a:stCxn id="234" idx="3"/>
            <a:endCxn id="237" idx="3"/>
          </p:cNvCxnSpPr>
          <p:nvPr/>
        </p:nvCxnSpPr>
        <p:spPr>
          <a:xfrm flipH="1" flipV="1">
            <a:off x="3288075" y="1955774"/>
            <a:ext cx="1768018" cy="1120701"/>
          </a:xfrm>
          <a:prstGeom prst="bentConnector3">
            <a:avLst>
              <a:gd name="adj1" fmla="val -12930"/>
            </a:avLst>
          </a:prstGeom>
          <a:noFill/>
          <a:ln w="9525" cap="flat" cmpd="sng">
            <a:solidFill>
              <a:schemeClr val="lt1"/>
            </a:solidFill>
            <a:prstDash val="solid"/>
            <a:round/>
            <a:headEnd type="none" w="med" len="med"/>
            <a:tailEnd type="none" w="med" len="med"/>
          </a:ln>
        </p:spPr>
      </p:cxnSp>
      <p:grpSp>
        <p:nvGrpSpPr>
          <p:cNvPr id="240" name="Google Shape;240;p35"/>
          <p:cNvGrpSpPr/>
          <p:nvPr/>
        </p:nvGrpSpPr>
        <p:grpSpPr>
          <a:xfrm>
            <a:off x="2458481" y="3611700"/>
            <a:ext cx="1838644" cy="583475"/>
            <a:chOff x="2458481" y="3611700"/>
            <a:chExt cx="1838644" cy="583475"/>
          </a:xfrm>
        </p:grpSpPr>
        <p:sp>
          <p:nvSpPr>
            <p:cNvPr id="241" name="Google Shape;241;p35"/>
            <p:cNvSpPr/>
            <p:nvPr/>
          </p:nvSpPr>
          <p:spPr>
            <a:xfrm>
              <a:off x="2458481" y="4125275"/>
              <a:ext cx="69900" cy="69900"/>
            </a:xfrm>
            <a:prstGeom prst="ellipse">
              <a:avLst/>
            </a:prstGeom>
            <a:gradFill>
              <a:gsLst>
                <a:gs pos="0">
                  <a:srgbClr val="82BCFE"/>
                </a:gs>
                <a:gs pos="100000">
                  <a:srgbClr val="0C77F1"/>
                </a:gs>
              </a:gsLst>
              <a:lin ang="5400012"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42" name="Google Shape;242;p35"/>
            <p:cNvCxnSpPr>
              <a:stCxn id="235" idx="3"/>
              <a:endCxn id="241" idx="6"/>
            </p:cNvCxnSpPr>
            <p:nvPr/>
          </p:nvCxnSpPr>
          <p:spPr>
            <a:xfrm flipH="1">
              <a:off x="2528325" y="3611700"/>
              <a:ext cx="1768800" cy="548400"/>
            </a:xfrm>
            <a:prstGeom prst="bentConnector3">
              <a:avLst>
                <a:gd name="adj1" fmla="val -13463"/>
              </a:avLst>
            </a:prstGeom>
            <a:noFill/>
            <a:ln w="9525" cap="flat" cmpd="sng">
              <a:solidFill>
                <a:schemeClr val="lt1"/>
              </a:solidFill>
              <a:prstDash val="solid"/>
              <a:round/>
              <a:headEnd type="none" w="med" len="med"/>
              <a:tailEnd type="none" w="med" len="med"/>
            </a:ln>
          </p:spPr>
        </p:cxnSp>
      </p:grpSp>
      <p:sp>
        <p:nvSpPr>
          <p:cNvPr id="243" name="Google Shape;243;p35"/>
          <p:cNvSpPr txBox="1">
            <a:spLocks noGrp="1"/>
          </p:cNvSpPr>
          <p:nvPr>
            <p:ph type="title" idx="2"/>
          </p:nvPr>
        </p:nvSpPr>
        <p:spPr>
          <a:xfrm>
            <a:off x="1856625" y="1534875"/>
            <a:ext cx="12735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dk1"/>
                </a:solidFill>
              </a:rPr>
              <a:t>02</a:t>
            </a:r>
            <a:endParaRPr dirty="0">
              <a:solidFill>
                <a:schemeClr val="dk1"/>
              </a:solidFill>
            </a:endParaRPr>
          </a:p>
        </p:txBody>
      </p:sp>
    </p:spTree>
    <p:extLst>
      <p:ext uri="{BB962C8B-B14F-4D97-AF65-F5344CB8AC3E}">
        <p14:creationId xmlns:p14="http://schemas.microsoft.com/office/powerpoint/2010/main" val="39129712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46"/>
        <p:cNvGrpSpPr/>
        <p:nvPr/>
      </p:nvGrpSpPr>
      <p:grpSpPr>
        <a:xfrm>
          <a:off x="0" y="0"/>
          <a:ext cx="0" cy="0"/>
          <a:chOff x="0" y="0"/>
          <a:chExt cx="0" cy="0"/>
        </a:xfrm>
      </p:grpSpPr>
      <p:sp>
        <p:nvSpPr>
          <p:cNvPr id="747" name="Google Shape;747;p50"/>
          <p:cNvSpPr/>
          <p:nvPr/>
        </p:nvSpPr>
        <p:spPr>
          <a:xfrm>
            <a:off x="1915125" y="315400"/>
            <a:ext cx="5313600" cy="4512600"/>
          </a:xfrm>
          <a:prstGeom prst="ellipse">
            <a:avLst/>
          </a:prstGeom>
          <a:gradFill>
            <a:gsLst>
              <a:gs pos="0">
                <a:srgbClr val="170F8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ZoneTexte 1">
            <a:extLst>
              <a:ext uri="{FF2B5EF4-FFF2-40B4-BE49-F238E27FC236}">
                <a16:creationId xmlns:a16="http://schemas.microsoft.com/office/drawing/2014/main" id="{8092B559-7ADC-C0F3-B3C3-C605B201E554}"/>
              </a:ext>
            </a:extLst>
          </p:cNvPr>
          <p:cNvSpPr txBox="1"/>
          <p:nvPr/>
        </p:nvSpPr>
        <p:spPr>
          <a:xfrm>
            <a:off x="3751729" y="2094646"/>
            <a:ext cx="1996889" cy="954107"/>
          </a:xfrm>
          <a:prstGeom prst="rect">
            <a:avLst/>
          </a:prstGeom>
          <a:noFill/>
        </p:spPr>
        <p:txBody>
          <a:bodyPr wrap="square" rtlCol="0">
            <a:spAutoFit/>
          </a:bodyPr>
          <a:lstStyle/>
          <a:p>
            <a:r>
              <a:rPr lang="fr-CH" dirty="0">
                <a:solidFill>
                  <a:schemeClr val="bg1"/>
                </a:solidFill>
              </a:rPr>
              <a:t>            *Vidéo*</a:t>
            </a:r>
          </a:p>
          <a:p>
            <a:r>
              <a:rPr lang="fr-CH" dirty="0">
                <a:solidFill>
                  <a:schemeClr val="bg1"/>
                </a:solidFill>
              </a:rPr>
              <a:t>Montrer notre groupe de ressource Azure</a:t>
            </a:r>
          </a:p>
          <a:p>
            <a:r>
              <a:rPr lang="fr-CH" dirty="0">
                <a:solidFill>
                  <a:schemeClr val="bg1"/>
                </a:solidFill>
              </a:rPr>
              <a:t>Montrer notre </a:t>
            </a:r>
            <a:r>
              <a:rPr lang="fr-CH" dirty="0" err="1">
                <a:solidFill>
                  <a:schemeClr val="bg1"/>
                </a:solidFill>
              </a:rPr>
              <a:t>Swarm</a:t>
            </a:r>
            <a:endParaRPr lang="fr-CH" dirty="0">
              <a:solidFill>
                <a:schemeClr val="bg1"/>
              </a:solidFill>
            </a:endParaRPr>
          </a:p>
        </p:txBody>
      </p:sp>
    </p:spTree>
    <p:extLst>
      <p:ext uri="{BB962C8B-B14F-4D97-AF65-F5344CB8AC3E}">
        <p14:creationId xmlns:p14="http://schemas.microsoft.com/office/powerpoint/2010/main" val="36314398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02"/>
        <p:cNvGrpSpPr/>
        <p:nvPr/>
      </p:nvGrpSpPr>
      <p:grpSpPr>
        <a:xfrm>
          <a:off x="0" y="0"/>
          <a:ext cx="0" cy="0"/>
          <a:chOff x="0" y="0"/>
          <a:chExt cx="0" cy="0"/>
        </a:xfrm>
      </p:grpSpPr>
      <p:sp>
        <p:nvSpPr>
          <p:cNvPr id="803" name="Google Shape;803;p53"/>
          <p:cNvSpPr/>
          <p:nvPr/>
        </p:nvSpPr>
        <p:spPr>
          <a:xfrm>
            <a:off x="5832890" y="386263"/>
            <a:ext cx="3311100" cy="2812200"/>
          </a:xfrm>
          <a:prstGeom prst="ellipse">
            <a:avLst/>
          </a:prstGeom>
          <a:gradFill>
            <a:gsLst>
              <a:gs pos="0">
                <a:srgbClr val="170F8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53"/>
          <p:cNvSpPr/>
          <p:nvPr/>
        </p:nvSpPr>
        <p:spPr>
          <a:xfrm>
            <a:off x="45803" y="386263"/>
            <a:ext cx="3311100" cy="2812200"/>
          </a:xfrm>
          <a:prstGeom prst="ellipse">
            <a:avLst/>
          </a:prstGeom>
          <a:gradFill>
            <a:gsLst>
              <a:gs pos="0">
                <a:srgbClr val="170F8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53"/>
          <p:cNvSpPr/>
          <p:nvPr/>
        </p:nvSpPr>
        <p:spPr>
          <a:xfrm>
            <a:off x="2183735" y="1036656"/>
            <a:ext cx="4519500" cy="3838500"/>
          </a:xfrm>
          <a:prstGeom prst="ellipse">
            <a:avLst/>
          </a:prstGeom>
          <a:gradFill>
            <a:gsLst>
              <a:gs pos="0">
                <a:srgbClr val="170F8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53"/>
          <p:cNvSpPr txBox="1">
            <a:spLocks noGrp="1"/>
          </p:cNvSpPr>
          <p:nvPr>
            <p:ph type="subTitle" idx="1"/>
          </p:nvPr>
        </p:nvSpPr>
        <p:spPr>
          <a:xfrm>
            <a:off x="2516200" y="3015775"/>
            <a:ext cx="4111800" cy="497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Francs par jours</a:t>
            </a:r>
            <a:endParaRPr dirty="0"/>
          </a:p>
        </p:txBody>
      </p:sp>
      <p:pic>
        <p:nvPicPr>
          <p:cNvPr id="807" name="Google Shape;807;p53"/>
          <p:cNvPicPr preferRelativeResize="0"/>
          <p:nvPr/>
        </p:nvPicPr>
        <p:blipFill>
          <a:blip r:embed="rId3">
            <a:alphaModFix/>
          </a:blip>
          <a:stretch>
            <a:fillRect/>
          </a:stretch>
        </p:blipFill>
        <p:spPr>
          <a:xfrm>
            <a:off x="289125" y="1465955"/>
            <a:ext cx="1585361" cy="3122620"/>
          </a:xfrm>
          <a:prstGeom prst="rect">
            <a:avLst/>
          </a:prstGeom>
          <a:noFill/>
          <a:ln>
            <a:noFill/>
          </a:ln>
        </p:spPr>
      </p:pic>
      <p:pic>
        <p:nvPicPr>
          <p:cNvPr id="808" name="Google Shape;808;p53"/>
          <p:cNvPicPr preferRelativeResize="0"/>
          <p:nvPr/>
        </p:nvPicPr>
        <p:blipFill>
          <a:blip r:embed="rId4">
            <a:alphaModFix/>
          </a:blip>
          <a:stretch>
            <a:fillRect/>
          </a:stretch>
        </p:blipFill>
        <p:spPr>
          <a:xfrm>
            <a:off x="7334158" y="1243549"/>
            <a:ext cx="1520718" cy="3404125"/>
          </a:xfrm>
          <a:prstGeom prst="rect">
            <a:avLst/>
          </a:prstGeom>
          <a:noFill/>
          <a:ln>
            <a:noFill/>
          </a:ln>
        </p:spPr>
      </p:pic>
      <p:sp>
        <p:nvSpPr>
          <p:cNvPr id="809" name="Google Shape;809;p53"/>
          <p:cNvSpPr/>
          <p:nvPr/>
        </p:nvSpPr>
        <p:spPr>
          <a:xfrm>
            <a:off x="2312300" y="1664000"/>
            <a:ext cx="4519500" cy="1110600"/>
          </a:xfrm>
          <a:prstGeom prst="rect">
            <a:avLst/>
          </a:prstGeom>
          <a:gradFill>
            <a:gsLst>
              <a:gs pos="0">
                <a:srgbClr val="00BCC2"/>
              </a:gs>
              <a:gs pos="100000">
                <a:srgbClr val="B2E4C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10" name="Google Shape;810;p53"/>
          <p:cNvCxnSpPr>
            <a:stCxn id="809" idx="1"/>
            <a:endCxn id="806" idx="1"/>
          </p:cNvCxnSpPr>
          <p:nvPr/>
        </p:nvCxnSpPr>
        <p:spPr>
          <a:xfrm>
            <a:off x="2312300" y="2219300"/>
            <a:ext cx="204000" cy="1044900"/>
          </a:xfrm>
          <a:prstGeom prst="bentConnector3">
            <a:avLst>
              <a:gd name="adj1" fmla="val -116728"/>
            </a:avLst>
          </a:prstGeom>
          <a:noFill/>
          <a:ln w="9525" cap="flat" cmpd="sng">
            <a:solidFill>
              <a:schemeClr val="lt1"/>
            </a:solidFill>
            <a:prstDash val="solid"/>
            <a:round/>
            <a:headEnd type="none" w="med" len="med"/>
            <a:tailEnd type="none" w="med" len="med"/>
          </a:ln>
        </p:spPr>
      </p:cxnSp>
      <p:cxnSp>
        <p:nvCxnSpPr>
          <p:cNvPr id="811" name="Google Shape;811;p53"/>
          <p:cNvCxnSpPr>
            <a:stCxn id="809" idx="3"/>
            <a:endCxn id="806" idx="3"/>
          </p:cNvCxnSpPr>
          <p:nvPr/>
        </p:nvCxnSpPr>
        <p:spPr>
          <a:xfrm flipH="1">
            <a:off x="6628100" y="2219300"/>
            <a:ext cx="203700" cy="1044900"/>
          </a:xfrm>
          <a:prstGeom prst="bentConnector3">
            <a:avLst>
              <a:gd name="adj1" fmla="val -116900"/>
            </a:avLst>
          </a:prstGeom>
          <a:noFill/>
          <a:ln w="9525" cap="flat" cmpd="sng">
            <a:solidFill>
              <a:schemeClr val="lt1"/>
            </a:solidFill>
            <a:prstDash val="solid"/>
            <a:round/>
            <a:headEnd type="none" w="med" len="med"/>
            <a:tailEnd type="none" w="med" len="med"/>
          </a:ln>
        </p:spPr>
      </p:cxnSp>
      <p:grpSp>
        <p:nvGrpSpPr>
          <p:cNvPr id="812" name="Google Shape;812;p53"/>
          <p:cNvGrpSpPr/>
          <p:nvPr/>
        </p:nvGrpSpPr>
        <p:grpSpPr>
          <a:xfrm>
            <a:off x="2370860" y="3512875"/>
            <a:ext cx="4402275" cy="629575"/>
            <a:chOff x="2370860" y="3360475"/>
            <a:chExt cx="4402275" cy="629575"/>
          </a:xfrm>
        </p:grpSpPr>
        <p:sp>
          <p:nvSpPr>
            <p:cNvPr id="813" name="Google Shape;813;p53"/>
            <p:cNvSpPr/>
            <p:nvPr/>
          </p:nvSpPr>
          <p:spPr>
            <a:xfrm flipH="1">
              <a:off x="6703235" y="3920150"/>
              <a:ext cx="69900" cy="69900"/>
            </a:xfrm>
            <a:prstGeom prst="ellipse">
              <a:avLst/>
            </a:prstGeom>
            <a:gradFill>
              <a:gsLst>
                <a:gs pos="0">
                  <a:srgbClr val="82BCFE"/>
                </a:gs>
                <a:gs pos="100000">
                  <a:srgbClr val="0C77F1"/>
                </a:gs>
              </a:gsLst>
              <a:lin ang="5400012"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14" name="Google Shape;814;p53"/>
            <p:cNvCxnSpPr>
              <a:stCxn id="813" idx="6"/>
              <a:endCxn id="806" idx="2"/>
            </p:cNvCxnSpPr>
            <p:nvPr/>
          </p:nvCxnSpPr>
          <p:spPr>
            <a:xfrm rot="10800000">
              <a:off x="4572035" y="3360500"/>
              <a:ext cx="2131200" cy="594600"/>
            </a:xfrm>
            <a:prstGeom prst="bentConnector2">
              <a:avLst/>
            </a:prstGeom>
            <a:noFill/>
            <a:ln w="9525" cap="flat" cmpd="sng">
              <a:solidFill>
                <a:schemeClr val="lt1"/>
              </a:solidFill>
              <a:prstDash val="solid"/>
              <a:round/>
              <a:headEnd type="none" w="med" len="med"/>
              <a:tailEnd type="none" w="med" len="med"/>
            </a:ln>
          </p:spPr>
        </p:cxnSp>
        <p:sp>
          <p:nvSpPr>
            <p:cNvPr id="815" name="Google Shape;815;p53"/>
            <p:cNvSpPr/>
            <p:nvPr/>
          </p:nvSpPr>
          <p:spPr>
            <a:xfrm flipH="1">
              <a:off x="2370860" y="3920150"/>
              <a:ext cx="69900" cy="69900"/>
            </a:xfrm>
            <a:prstGeom prst="ellipse">
              <a:avLst/>
            </a:prstGeom>
            <a:gradFill>
              <a:gsLst>
                <a:gs pos="0">
                  <a:srgbClr val="82BCFE"/>
                </a:gs>
                <a:gs pos="100000">
                  <a:srgbClr val="0C77F1"/>
                </a:gs>
              </a:gsLst>
              <a:lin ang="5400012"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16" name="Google Shape;816;p53"/>
            <p:cNvCxnSpPr>
              <a:stCxn id="806" idx="2"/>
              <a:endCxn id="815" idx="2"/>
            </p:cNvCxnSpPr>
            <p:nvPr/>
          </p:nvCxnSpPr>
          <p:spPr>
            <a:xfrm rot="5400000">
              <a:off x="3209200" y="2592175"/>
              <a:ext cx="594600" cy="2131200"/>
            </a:xfrm>
            <a:prstGeom prst="bentConnector2">
              <a:avLst/>
            </a:prstGeom>
            <a:noFill/>
            <a:ln w="9525" cap="flat" cmpd="sng">
              <a:solidFill>
                <a:schemeClr val="lt1"/>
              </a:solidFill>
              <a:prstDash val="solid"/>
              <a:round/>
              <a:headEnd type="none" w="med" len="med"/>
              <a:tailEnd type="none" w="med" len="med"/>
            </a:ln>
          </p:spPr>
        </p:cxnSp>
      </p:grpSp>
      <p:sp>
        <p:nvSpPr>
          <p:cNvPr id="817" name="Google Shape;817;p53"/>
          <p:cNvSpPr txBox="1">
            <a:spLocks noGrp="1"/>
          </p:cNvSpPr>
          <p:nvPr>
            <p:ph type="title"/>
          </p:nvPr>
        </p:nvSpPr>
        <p:spPr>
          <a:xfrm>
            <a:off x="2229641" y="1737472"/>
            <a:ext cx="4730511" cy="1110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dk1"/>
                </a:solidFill>
              </a:rPr>
              <a:t>0,49</a:t>
            </a:r>
            <a:endParaRPr dirty="0">
              <a:solidFill>
                <a:schemeClr val="dk1"/>
              </a:solidFill>
            </a:endParaRPr>
          </a:p>
        </p:txBody>
      </p:sp>
    </p:spTree>
    <p:extLst>
      <p:ext uri="{BB962C8B-B14F-4D97-AF65-F5344CB8AC3E}">
        <p14:creationId xmlns:p14="http://schemas.microsoft.com/office/powerpoint/2010/main" val="20714483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35"/>
          <p:cNvSpPr/>
          <p:nvPr/>
        </p:nvSpPr>
        <p:spPr>
          <a:xfrm>
            <a:off x="3925875" y="288950"/>
            <a:ext cx="5083500" cy="4566000"/>
          </a:xfrm>
          <a:prstGeom prst="ellipse">
            <a:avLst/>
          </a:prstGeom>
          <a:gradFill>
            <a:gsLst>
              <a:gs pos="0">
                <a:srgbClr val="170F8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35"/>
          <p:cNvSpPr/>
          <p:nvPr/>
        </p:nvSpPr>
        <p:spPr>
          <a:xfrm>
            <a:off x="749525" y="389550"/>
            <a:ext cx="3487800" cy="3132600"/>
          </a:xfrm>
          <a:prstGeom prst="ellipse">
            <a:avLst/>
          </a:prstGeom>
          <a:gradFill>
            <a:gsLst>
              <a:gs pos="0">
                <a:srgbClr val="170F8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35"/>
          <p:cNvSpPr txBox="1">
            <a:spLocks noGrp="1"/>
          </p:cNvSpPr>
          <p:nvPr>
            <p:ph type="title"/>
          </p:nvPr>
        </p:nvSpPr>
        <p:spPr>
          <a:xfrm>
            <a:off x="689624" y="2655575"/>
            <a:ext cx="4366469"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Problèmes</a:t>
            </a:r>
            <a:endParaRPr dirty="0"/>
          </a:p>
        </p:txBody>
      </p:sp>
      <p:sp>
        <p:nvSpPr>
          <p:cNvPr id="235" name="Google Shape;235;p35"/>
          <p:cNvSpPr txBox="1">
            <a:spLocks noGrp="1"/>
          </p:cNvSpPr>
          <p:nvPr>
            <p:ph type="subTitle" idx="1"/>
          </p:nvPr>
        </p:nvSpPr>
        <p:spPr>
          <a:xfrm>
            <a:off x="689625" y="3408300"/>
            <a:ext cx="3607500" cy="4068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dirty="0"/>
              <a:t>Nos problèmes rencontrés lors du projet</a:t>
            </a:r>
            <a:endParaRPr dirty="0"/>
          </a:p>
        </p:txBody>
      </p:sp>
      <p:pic>
        <p:nvPicPr>
          <p:cNvPr id="236" name="Google Shape;236;p35"/>
          <p:cNvPicPr preferRelativeResize="0"/>
          <p:nvPr/>
        </p:nvPicPr>
        <p:blipFill rotWithShape="1">
          <a:blip r:embed="rId3">
            <a:alphaModFix/>
          </a:blip>
          <a:srcRect/>
          <a:stretch/>
        </p:blipFill>
        <p:spPr>
          <a:xfrm>
            <a:off x="5648200" y="692100"/>
            <a:ext cx="3237400" cy="3759476"/>
          </a:xfrm>
          <a:prstGeom prst="rect">
            <a:avLst/>
          </a:prstGeom>
          <a:noFill/>
          <a:ln>
            <a:noFill/>
          </a:ln>
        </p:spPr>
      </p:pic>
      <p:sp>
        <p:nvSpPr>
          <p:cNvPr id="237" name="Google Shape;237;p35"/>
          <p:cNvSpPr/>
          <p:nvPr/>
        </p:nvSpPr>
        <p:spPr>
          <a:xfrm>
            <a:off x="1698675" y="1324574"/>
            <a:ext cx="1589400" cy="1262400"/>
          </a:xfrm>
          <a:prstGeom prst="rect">
            <a:avLst/>
          </a:prstGeom>
          <a:gradFill>
            <a:gsLst>
              <a:gs pos="0">
                <a:srgbClr val="00BCC2"/>
              </a:gs>
              <a:gs pos="100000">
                <a:srgbClr val="B2E4C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38" name="Google Shape;238;p35"/>
          <p:cNvCxnSpPr>
            <a:cxnSpLocks/>
            <a:stCxn id="237" idx="1"/>
            <a:endCxn id="234" idx="1"/>
          </p:cNvCxnSpPr>
          <p:nvPr/>
        </p:nvCxnSpPr>
        <p:spPr>
          <a:xfrm rot="10800000" flipV="1">
            <a:off x="689625" y="1955773"/>
            <a:ext cx="1009051" cy="1120701"/>
          </a:xfrm>
          <a:prstGeom prst="bentConnector3">
            <a:avLst>
              <a:gd name="adj1" fmla="val 122655"/>
            </a:avLst>
          </a:prstGeom>
          <a:noFill/>
          <a:ln w="9525" cap="flat" cmpd="sng">
            <a:solidFill>
              <a:schemeClr val="lt1"/>
            </a:solidFill>
            <a:prstDash val="solid"/>
            <a:round/>
            <a:headEnd type="none" w="med" len="med"/>
            <a:tailEnd type="none" w="med" len="med"/>
          </a:ln>
        </p:spPr>
      </p:cxnSp>
      <p:cxnSp>
        <p:nvCxnSpPr>
          <p:cNvPr id="239" name="Google Shape;239;p35"/>
          <p:cNvCxnSpPr>
            <a:cxnSpLocks/>
            <a:stCxn id="234" idx="3"/>
            <a:endCxn id="237" idx="3"/>
          </p:cNvCxnSpPr>
          <p:nvPr/>
        </p:nvCxnSpPr>
        <p:spPr>
          <a:xfrm flipH="1" flipV="1">
            <a:off x="3288075" y="1955774"/>
            <a:ext cx="1768018" cy="1120701"/>
          </a:xfrm>
          <a:prstGeom prst="bentConnector3">
            <a:avLst>
              <a:gd name="adj1" fmla="val -12930"/>
            </a:avLst>
          </a:prstGeom>
          <a:noFill/>
          <a:ln w="9525" cap="flat" cmpd="sng">
            <a:solidFill>
              <a:schemeClr val="lt1"/>
            </a:solidFill>
            <a:prstDash val="solid"/>
            <a:round/>
            <a:headEnd type="none" w="med" len="med"/>
            <a:tailEnd type="none" w="med" len="med"/>
          </a:ln>
        </p:spPr>
      </p:cxnSp>
      <p:grpSp>
        <p:nvGrpSpPr>
          <p:cNvPr id="240" name="Google Shape;240;p35"/>
          <p:cNvGrpSpPr/>
          <p:nvPr/>
        </p:nvGrpSpPr>
        <p:grpSpPr>
          <a:xfrm>
            <a:off x="2458481" y="3611700"/>
            <a:ext cx="1838644" cy="583475"/>
            <a:chOff x="2458481" y="3611700"/>
            <a:chExt cx="1838644" cy="583475"/>
          </a:xfrm>
        </p:grpSpPr>
        <p:sp>
          <p:nvSpPr>
            <p:cNvPr id="241" name="Google Shape;241;p35"/>
            <p:cNvSpPr/>
            <p:nvPr/>
          </p:nvSpPr>
          <p:spPr>
            <a:xfrm>
              <a:off x="2458481" y="4125275"/>
              <a:ext cx="69900" cy="69900"/>
            </a:xfrm>
            <a:prstGeom prst="ellipse">
              <a:avLst/>
            </a:prstGeom>
            <a:gradFill>
              <a:gsLst>
                <a:gs pos="0">
                  <a:srgbClr val="82BCFE"/>
                </a:gs>
                <a:gs pos="100000">
                  <a:srgbClr val="0C77F1"/>
                </a:gs>
              </a:gsLst>
              <a:lin ang="5400012"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42" name="Google Shape;242;p35"/>
            <p:cNvCxnSpPr>
              <a:stCxn id="235" idx="3"/>
              <a:endCxn id="241" idx="6"/>
            </p:cNvCxnSpPr>
            <p:nvPr/>
          </p:nvCxnSpPr>
          <p:spPr>
            <a:xfrm flipH="1">
              <a:off x="2528325" y="3611700"/>
              <a:ext cx="1768800" cy="548400"/>
            </a:xfrm>
            <a:prstGeom prst="bentConnector3">
              <a:avLst>
                <a:gd name="adj1" fmla="val -13463"/>
              </a:avLst>
            </a:prstGeom>
            <a:noFill/>
            <a:ln w="9525" cap="flat" cmpd="sng">
              <a:solidFill>
                <a:schemeClr val="lt1"/>
              </a:solidFill>
              <a:prstDash val="solid"/>
              <a:round/>
              <a:headEnd type="none" w="med" len="med"/>
              <a:tailEnd type="none" w="med" len="med"/>
            </a:ln>
          </p:spPr>
        </p:cxnSp>
      </p:grpSp>
      <p:sp>
        <p:nvSpPr>
          <p:cNvPr id="243" name="Google Shape;243;p35"/>
          <p:cNvSpPr txBox="1">
            <a:spLocks noGrp="1"/>
          </p:cNvSpPr>
          <p:nvPr>
            <p:ph type="title" idx="2"/>
          </p:nvPr>
        </p:nvSpPr>
        <p:spPr>
          <a:xfrm>
            <a:off x="1856625" y="1534875"/>
            <a:ext cx="12735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dk1"/>
                </a:solidFill>
              </a:rPr>
              <a:t>03</a:t>
            </a:r>
            <a:endParaRPr dirty="0">
              <a:solidFill>
                <a:schemeClr val="dk1"/>
              </a:solidFill>
            </a:endParaRPr>
          </a:p>
        </p:txBody>
      </p:sp>
    </p:spTree>
    <p:extLst>
      <p:ext uri="{BB962C8B-B14F-4D97-AF65-F5344CB8AC3E}">
        <p14:creationId xmlns:p14="http://schemas.microsoft.com/office/powerpoint/2010/main" val="4016468300"/>
      </p:ext>
    </p:extLst>
  </p:cSld>
  <p:clrMapOvr>
    <a:masterClrMapping/>
  </p:clrMapOvr>
</p:sld>
</file>

<file path=ppt/theme/theme1.xml><?xml version="1.0" encoding="utf-8"?>
<a:theme xmlns:a="http://schemas.openxmlformats.org/drawingml/2006/main" name="Cloud Engineer CV by Slidesgo">
  <a:themeElements>
    <a:clrScheme name="Simple Light">
      <a:dk1>
        <a:srgbClr val="00000D"/>
      </a:dk1>
      <a:lt1>
        <a:srgbClr val="FFFFFF"/>
      </a:lt1>
      <a:dk2>
        <a:srgbClr val="6EEDDA"/>
      </a:dk2>
      <a:lt2>
        <a:srgbClr val="4098FD"/>
      </a:lt2>
      <a:accent1>
        <a:srgbClr val="584EFD"/>
      </a:accent1>
      <a:accent2>
        <a:srgbClr val="251AC0"/>
      </a:accent2>
      <a:accent3>
        <a:srgbClr val="2A118E"/>
      </a:accent3>
      <a:accent4>
        <a:srgbClr val="150248"/>
      </a:accent4>
      <a:accent5>
        <a:srgbClr val="6EEDDA"/>
      </a:accent5>
      <a:accent6>
        <a:srgbClr val="4098FD"/>
      </a:accent6>
      <a:hlink>
        <a:srgbClr val="6EEDDA"/>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126</TotalTime>
  <Words>255</Words>
  <Application>Microsoft Office PowerPoint</Application>
  <PresentationFormat>Affichage à l'écran (16:9)</PresentationFormat>
  <Paragraphs>74</Paragraphs>
  <Slides>20</Slides>
  <Notes>20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20</vt:i4>
      </vt:variant>
    </vt:vector>
  </HeadingPairs>
  <TitlesOfParts>
    <vt:vector size="24" baseType="lpstr">
      <vt:lpstr>Catamaran</vt:lpstr>
      <vt:lpstr>Arial</vt:lpstr>
      <vt:lpstr>Fugaz One</vt:lpstr>
      <vt:lpstr>Cloud Engineer CV by Slidesgo</vt:lpstr>
      <vt:lpstr>JBESAM Azure Swarm</vt:lpstr>
      <vt:lpstr>Introduction</vt:lpstr>
      <vt:lpstr>Services utilisés</vt:lpstr>
      <vt:lpstr>Introduction</vt:lpstr>
      <vt:lpstr>INTRODUCTION</vt:lpstr>
      <vt:lpstr>PoC</vt:lpstr>
      <vt:lpstr>Présentation PowerPoint</vt:lpstr>
      <vt:lpstr>0,49</vt:lpstr>
      <vt:lpstr>Problèmes</vt:lpstr>
      <vt:lpstr>VM multipass</vt:lpstr>
      <vt:lpstr>Docker Swarm</vt:lpstr>
      <vt:lpstr>Schéma</vt:lpstr>
      <vt:lpstr>Présentation PowerPoint</vt:lpstr>
      <vt:lpstr>Services</vt:lpstr>
      <vt:lpstr>Machine virtuelle</vt:lpstr>
      <vt:lpstr>Conclusion</vt:lpstr>
      <vt:lpstr>Conclusion</vt:lpstr>
      <vt:lpstr>Questions</vt:lpstr>
      <vt:lpstr>Exercices</vt:lpstr>
      <vt:lpstr>Merci!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GOGOGO Azure Swarm</dc:title>
  <cp:lastModifiedBy>Aloïs Michel Charles Menoud</cp:lastModifiedBy>
  <cp:revision>12</cp:revision>
  <dcterms:modified xsi:type="dcterms:W3CDTF">2024-10-07T12:32:20Z</dcterms:modified>
</cp:coreProperties>
</file>