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6E331-9ACE-4913-8462-045378B2C238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CC7E9ED-7F0F-4D10-8660-EA40A510E831}">
      <dgm:prSet phldrT="[Text]"/>
      <dgm:spPr/>
      <dgm:t>
        <a:bodyPr/>
        <a:lstStyle/>
        <a:p>
          <a:r>
            <a:rPr lang="es-MX" dirty="0"/>
            <a:t>Elección de fuente de datos</a:t>
          </a:r>
          <a:endParaRPr lang="en-US" dirty="0"/>
        </a:p>
      </dgm:t>
    </dgm:pt>
    <dgm:pt modelId="{8CF1D909-8F96-4762-B623-16C38EAB1D2F}" type="parTrans" cxnId="{E82AEEDE-0894-4FBA-82D6-BBF99642392A}">
      <dgm:prSet/>
      <dgm:spPr/>
      <dgm:t>
        <a:bodyPr/>
        <a:lstStyle/>
        <a:p>
          <a:endParaRPr lang="en-US"/>
        </a:p>
      </dgm:t>
    </dgm:pt>
    <dgm:pt modelId="{2E167B8D-B7E0-4D9C-AB59-9012826C0629}" type="sibTrans" cxnId="{E82AEEDE-0894-4FBA-82D6-BBF99642392A}">
      <dgm:prSet/>
      <dgm:spPr/>
      <dgm:t>
        <a:bodyPr/>
        <a:lstStyle/>
        <a:p>
          <a:endParaRPr lang="en-US"/>
        </a:p>
      </dgm:t>
    </dgm:pt>
    <dgm:pt modelId="{67162436-FE45-4914-A9F8-63BC0B4C2E08}">
      <dgm:prSet phldrT="[Text]" phldr="1"/>
      <dgm:spPr/>
      <dgm:t>
        <a:bodyPr/>
        <a:lstStyle/>
        <a:p>
          <a:endParaRPr lang="en-US"/>
        </a:p>
      </dgm:t>
    </dgm:pt>
    <dgm:pt modelId="{B6081B38-29B7-47A7-8868-58ADA016F8A3}" type="parTrans" cxnId="{B2109C5E-5CBE-4F23-B854-AFAD85EE0558}">
      <dgm:prSet/>
      <dgm:spPr/>
      <dgm:t>
        <a:bodyPr/>
        <a:lstStyle/>
        <a:p>
          <a:endParaRPr lang="en-US"/>
        </a:p>
      </dgm:t>
    </dgm:pt>
    <dgm:pt modelId="{CDCB0415-3F4D-484A-BCE2-074B7AD63B1E}" type="sibTrans" cxnId="{B2109C5E-5CBE-4F23-B854-AFAD85EE0558}">
      <dgm:prSet/>
      <dgm:spPr/>
      <dgm:t>
        <a:bodyPr/>
        <a:lstStyle/>
        <a:p>
          <a:endParaRPr lang="en-US"/>
        </a:p>
      </dgm:t>
    </dgm:pt>
    <dgm:pt modelId="{A9D0A39E-4E11-4739-8EAF-2715E526C42C}">
      <dgm:prSet phldrT="[Text]" phldr="1"/>
      <dgm:spPr/>
      <dgm:t>
        <a:bodyPr/>
        <a:lstStyle/>
        <a:p>
          <a:endParaRPr lang="en-US"/>
        </a:p>
      </dgm:t>
    </dgm:pt>
    <dgm:pt modelId="{85BC76F7-7DD9-4187-B82D-17B0E9673CBD}" type="parTrans" cxnId="{A066536B-55DF-45EE-B49D-6AF699B375BA}">
      <dgm:prSet/>
      <dgm:spPr/>
      <dgm:t>
        <a:bodyPr/>
        <a:lstStyle/>
        <a:p>
          <a:endParaRPr lang="en-US"/>
        </a:p>
      </dgm:t>
    </dgm:pt>
    <dgm:pt modelId="{BE77FD39-0204-4F51-8B24-A84060FBD072}" type="sibTrans" cxnId="{A066536B-55DF-45EE-B49D-6AF699B375BA}">
      <dgm:prSet/>
      <dgm:spPr/>
      <dgm:t>
        <a:bodyPr/>
        <a:lstStyle/>
        <a:p>
          <a:endParaRPr lang="en-US"/>
        </a:p>
      </dgm:t>
    </dgm:pt>
    <dgm:pt modelId="{56008279-F4C1-404F-AB30-B1B580454982}">
      <dgm:prSet phldrT="[Text]" phldr="1"/>
      <dgm:spPr/>
      <dgm:t>
        <a:bodyPr/>
        <a:lstStyle/>
        <a:p>
          <a:endParaRPr lang="en-US"/>
        </a:p>
      </dgm:t>
    </dgm:pt>
    <dgm:pt modelId="{639F044C-7021-4D0F-86AF-1A53A41E273F}" type="parTrans" cxnId="{04A5406E-401C-4BB7-A547-4A50FFE9A096}">
      <dgm:prSet/>
      <dgm:spPr/>
      <dgm:t>
        <a:bodyPr/>
        <a:lstStyle/>
        <a:p>
          <a:endParaRPr lang="en-US"/>
        </a:p>
      </dgm:t>
    </dgm:pt>
    <dgm:pt modelId="{819B6A7E-78A9-4DD8-82B8-8F173D15AC4C}" type="sibTrans" cxnId="{04A5406E-401C-4BB7-A547-4A50FFE9A096}">
      <dgm:prSet/>
      <dgm:spPr/>
      <dgm:t>
        <a:bodyPr/>
        <a:lstStyle/>
        <a:p>
          <a:endParaRPr lang="en-US"/>
        </a:p>
      </dgm:t>
    </dgm:pt>
    <dgm:pt modelId="{1C434367-CBE8-4BA3-BBF6-F577B75A0E7C}">
      <dgm:prSet phldrT="[Text]" phldr="1"/>
      <dgm:spPr/>
      <dgm:t>
        <a:bodyPr/>
        <a:lstStyle/>
        <a:p>
          <a:endParaRPr lang="en-US"/>
        </a:p>
      </dgm:t>
    </dgm:pt>
    <dgm:pt modelId="{C98289A5-01A8-44B1-9916-4A14D0D3D37C}" type="parTrans" cxnId="{E097AE9E-9006-47B2-8562-0B3C00736599}">
      <dgm:prSet/>
      <dgm:spPr/>
      <dgm:t>
        <a:bodyPr/>
        <a:lstStyle/>
        <a:p>
          <a:endParaRPr lang="en-US"/>
        </a:p>
      </dgm:t>
    </dgm:pt>
    <dgm:pt modelId="{E25B5B97-BD64-4205-8297-C2EA4F38BFA5}" type="sibTrans" cxnId="{E097AE9E-9006-47B2-8562-0B3C00736599}">
      <dgm:prSet/>
      <dgm:spPr/>
      <dgm:t>
        <a:bodyPr/>
        <a:lstStyle/>
        <a:p>
          <a:endParaRPr lang="en-US"/>
        </a:p>
      </dgm:t>
    </dgm:pt>
    <dgm:pt modelId="{C905AA7C-B64A-4DA8-902C-50627A0365FB}">
      <dgm:prSet phldrT="[Text]" phldr="1"/>
      <dgm:spPr/>
      <dgm:t>
        <a:bodyPr/>
        <a:lstStyle/>
        <a:p>
          <a:endParaRPr lang="en-US"/>
        </a:p>
      </dgm:t>
    </dgm:pt>
    <dgm:pt modelId="{620136B8-995B-46E3-AE7E-85DFD722912E}" type="parTrans" cxnId="{64BA0CD0-AFB6-4E01-AF19-420C101C561D}">
      <dgm:prSet/>
      <dgm:spPr/>
      <dgm:t>
        <a:bodyPr/>
        <a:lstStyle/>
        <a:p>
          <a:endParaRPr lang="en-US"/>
        </a:p>
      </dgm:t>
    </dgm:pt>
    <dgm:pt modelId="{E68F7181-1B83-4685-A314-2DA149519B43}" type="sibTrans" cxnId="{64BA0CD0-AFB6-4E01-AF19-420C101C561D}">
      <dgm:prSet/>
      <dgm:spPr/>
      <dgm:t>
        <a:bodyPr/>
        <a:lstStyle/>
        <a:p>
          <a:endParaRPr lang="en-US"/>
        </a:p>
      </dgm:t>
    </dgm:pt>
    <dgm:pt modelId="{C8FB85C2-DAF8-45F4-BAF3-83D7E7D909DE}">
      <dgm:prSet phldrT="[Text]" phldr="1"/>
      <dgm:spPr/>
      <dgm:t>
        <a:bodyPr/>
        <a:lstStyle/>
        <a:p>
          <a:endParaRPr lang="en-US"/>
        </a:p>
      </dgm:t>
    </dgm:pt>
    <dgm:pt modelId="{3DB6C880-08DF-42C5-89A0-3A3C932E52FA}" type="parTrans" cxnId="{483FB64D-8ABE-4926-834D-746B03164F51}">
      <dgm:prSet/>
      <dgm:spPr/>
      <dgm:t>
        <a:bodyPr/>
        <a:lstStyle/>
        <a:p>
          <a:endParaRPr lang="en-US"/>
        </a:p>
      </dgm:t>
    </dgm:pt>
    <dgm:pt modelId="{0EA1E96A-EB7B-4758-838B-2AA1AF8D24E8}" type="sibTrans" cxnId="{483FB64D-8ABE-4926-834D-746B03164F51}">
      <dgm:prSet/>
      <dgm:spPr/>
      <dgm:t>
        <a:bodyPr/>
        <a:lstStyle/>
        <a:p>
          <a:endParaRPr lang="en-US"/>
        </a:p>
      </dgm:t>
    </dgm:pt>
    <dgm:pt modelId="{13B4AB28-74DC-402D-B454-5CF94E8F352C}">
      <dgm:prSet phldrT="[Text]" phldr="1"/>
      <dgm:spPr/>
      <dgm:t>
        <a:bodyPr/>
        <a:lstStyle/>
        <a:p>
          <a:endParaRPr lang="en-US"/>
        </a:p>
      </dgm:t>
    </dgm:pt>
    <dgm:pt modelId="{1DB298D1-AE2F-48CC-9BE5-31066C95EDF8}" type="parTrans" cxnId="{1AD2ED63-484F-437E-AF84-60E98F2AB55D}">
      <dgm:prSet/>
      <dgm:spPr/>
      <dgm:t>
        <a:bodyPr/>
        <a:lstStyle/>
        <a:p>
          <a:endParaRPr lang="en-US"/>
        </a:p>
      </dgm:t>
    </dgm:pt>
    <dgm:pt modelId="{855BD599-FC2D-4B71-8D30-B23CD43E4CBF}" type="sibTrans" cxnId="{1AD2ED63-484F-437E-AF84-60E98F2AB55D}">
      <dgm:prSet/>
      <dgm:spPr/>
      <dgm:t>
        <a:bodyPr/>
        <a:lstStyle/>
        <a:p>
          <a:endParaRPr lang="en-US"/>
        </a:p>
      </dgm:t>
    </dgm:pt>
    <dgm:pt modelId="{5D3A21DC-7B88-48E0-A2FB-F7BA7715A38E}">
      <dgm:prSet/>
      <dgm:spPr/>
      <dgm:t>
        <a:bodyPr/>
        <a:lstStyle/>
        <a:p>
          <a:r>
            <a:rPr lang="es-MX" dirty="0"/>
            <a:t>Crear catálogos</a:t>
          </a:r>
        </a:p>
      </dgm:t>
    </dgm:pt>
    <dgm:pt modelId="{B06AD4D3-E793-4DBD-9FD1-DC41EC8294DB}" type="parTrans" cxnId="{78F54774-4496-409B-9D88-B90065950985}">
      <dgm:prSet/>
      <dgm:spPr/>
      <dgm:t>
        <a:bodyPr/>
        <a:lstStyle/>
        <a:p>
          <a:endParaRPr lang="en-US"/>
        </a:p>
      </dgm:t>
    </dgm:pt>
    <dgm:pt modelId="{508933B1-3CCB-41FC-B417-9B7A67BFEBBB}" type="sibTrans" cxnId="{78F54774-4496-409B-9D88-B90065950985}">
      <dgm:prSet/>
      <dgm:spPr/>
      <dgm:t>
        <a:bodyPr/>
        <a:lstStyle/>
        <a:p>
          <a:endParaRPr lang="en-US"/>
        </a:p>
      </dgm:t>
    </dgm:pt>
    <dgm:pt modelId="{FD2BAD67-20EA-4804-9336-57DA35E29FDE}">
      <dgm:prSet/>
      <dgm:spPr/>
      <dgm:t>
        <a:bodyPr/>
        <a:lstStyle/>
        <a:p>
          <a:r>
            <a:rPr lang="es-MX" dirty="0"/>
            <a:t>Base de Datos de actividades</a:t>
          </a:r>
        </a:p>
      </dgm:t>
    </dgm:pt>
    <dgm:pt modelId="{5F5B4018-EF43-4C77-8A1B-8A1809F9B8DB}" type="parTrans" cxnId="{5FB4CB38-9AE4-46F6-A34B-CCB5C91FBCA5}">
      <dgm:prSet/>
      <dgm:spPr/>
      <dgm:t>
        <a:bodyPr/>
        <a:lstStyle/>
        <a:p>
          <a:endParaRPr lang="en-US"/>
        </a:p>
      </dgm:t>
    </dgm:pt>
    <dgm:pt modelId="{94B35ED6-353B-485C-8317-22CAD19CFCDD}" type="sibTrans" cxnId="{5FB4CB38-9AE4-46F6-A34B-CCB5C91FBCA5}">
      <dgm:prSet/>
      <dgm:spPr/>
      <dgm:t>
        <a:bodyPr/>
        <a:lstStyle/>
        <a:p>
          <a:endParaRPr lang="en-US"/>
        </a:p>
      </dgm:t>
    </dgm:pt>
    <dgm:pt modelId="{4A657082-3A76-4225-8442-93C6EE5AE1FE}">
      <dgm:prSet/>
      <dgm:spPr/>
      <dgm:t>
        <a:bodyPr/>
        <a:lstStyle/>
        <a:p>
          <a:r>
            <a:rPr lang="es-MX" dirty="0"/>
            <a:t>Cargar información en MySQL Y </a:t>
          </a:r>
          <a:r>
            <a:rPr lang="es-MX" dirty="0" err="1"/>
            <a:t>MongoDB</a:t>
          </a:r>
          <a:endParaRPr lang="es-MX" dirty="0"/>
        </a:p>
      </dgm:t>
    </dgm:pt>
    <dgm:pt modelId="{CEF51728-A150-49F9-AAC6-CBC97633FCE2}" type="parTrans" cxnId="{2AE776B5-6A54-4B7A-9121-9480F4F547C1}">
      <dgm:prSet/>
      <dgm:spPr/>
      <dgm:t>
        <a:bodyPr/>
        <a:lstStyle/>
        <a:p>
          <a:endParaRPr lang="en-US"/>
        </a:p>
      </dgm:t>
    </dgm:pt>
    <dgm:pt modelId="{94CD183A-E7DD-4D5C-9388-74AFABDB37F8}" type="sibTrans" cxnId="{2AE776B5-6A54-4B7A-9121-9480F4F547C1}">
      <dgm:prSet/>
      <dgm:spPr/>
      <dgm:t>
        <a:bodyPr/>
        <a:lstStyle/>
        <a:p>
          <a:endParaRPr lang="en-US"/>
        </a:p>
      </dgm:t>
    </dgm:pt>
    <dgm:pt modelId="{50D268B3-64CC-453B-88F2-9885E7EBCB73}">
      <dgm:prSet/>
      <dgm:spPr/>
      <dgm:t>
        <a:bodyPr/>
        <a:lstStyle/>
        <a:p>
          <a:endParaRPr lang="en-US"/>
        </a:p>
      </dgm:t>
    </dgm:pt>
    <dgm:pt modelId="{68A4B5D9-FECD-4053-A447-238151C1EAD0}" type="parTrans" cxnId="{FD8CA389-C99F-49A8-928F-40FD583273E4}">
      <dgm:prSet/>
      <dgm:spPr/>
      <dgm:t>
        <a:bodyPr/>
        <a:lstStyle/>
        <a:p>
          <a:endParaRPr lang="en-US"/>
        </a:p>
      </dgm:t>
    </dgm:pt>
    <dgm:pt modelId="{6732C4CE-AE8F-4F75-9F55-11A65F938A32}" type="sibTrans" cxnId="{FD8CA389-C99F-49A8-928F-40FD583273E4}">
      <dgm:prSet/>
      <dgm:spPr/>
      <dgm:t>
        <a:bodyPr/>
        <a:lstStyle/>
        <a:p>
          <a:endParaRPr lang="en-US"/>
        </a:p>
      </dgm:t>
    </dgm:pt>
    <dgm:pt modelId="{E66D1CF0-B5C9-4B81-9BE3-B1E1CE65488F}">
      <dgm:prSet phldrT="[Text]"/>
      <dgm:spPr/>
      <dgm:t>
        <a:bodyPr/>
        <a:lstStyle/>
        <a:p>
          <a:r>
            <a:rPr lang="es-MX" dirty="0"/>
            <a:t>Definición de la estructura del proyecto</a:t>
          </a:r>
          <a:endParaRPr lang="en-US" dirty="0"/>
        </a:p>
      </dgm:t>
    </dgm:pt>
    <dgm:pt modelId="{B631DD19-6B4C-4DB5-979E-F326C9224ECD}" type="parTrans" cxnId="{29BBCB2E-C9DC-4E09-9841-E0610F6F7F96}">
      <dgm:prSet/>
      <dgm:spPr/>
    </dgm:pt>
    <dgm:pt modelId="{8C6FDC46-E155-4811-97DA-9A9BF1DA0CC9}" type="sibTrans" cxnId="{29BBCB2E-C9DC-4E09-9841-E0610F6F7F96}">
      <dgm:prSet/>
      <dgm:spPr/>
      <dgm:t>
        <a:bodyPr/>
        <a:lstStyle/>
        <a:p>
          <a:endParaRPr lang="en-US"/>
        </a:p>
      </dgm:t>
    </dgm:pt>
    <dgm:pt modelId="{966AA340-CDFF-4BEF-81FB-2E285B346979}">
      <dgm:prSet phldrT="[Text]"/>
      <dgm:spPr/>
      <dgm:t>
        <a:bodyPr/>
        <a:lstStyle/>
        <a:p>
          <a:r>
            <a:rPr lang="es-MX"/>
            <a:t>Modelarla Base de Datos</a:t>
          </a:r>
          <a:endParaRPr lang="en-US" dirty="0"/>
        </a:p>
      </dgm:t>
    </dgm:pt>
    <dgm:pt modelId="{483A1796-9A95-4C73-AE80-A2BFC1BFF533}" type="parTrans" cxnId="{604E090E-E99C-4318-939B-7959F8316064}">
      <dgm:prSet/>
      <dgm:spPr/>
    </dgm:pt>
    <dgm:pt modelId="{85D37B2B-023C-4102-9EAC-54245B303943}" type="sibTrans" cxnId="{604E090E-E99C-4318-939B-7959F8316064}">
      <dgm:prSet/>
      <dgm:spPr/>
      <dgm:t>
        <a:bodyPr/>
        <a:lstStyle/>
        <a:p>
          <a:endParaRPr lang="en-US"/>
        </a:p>
      </dgm:t>
    </dgm:pt>
    <dgm:pt modelId="{5C060059-DA74-4A93-8997-AD19ED4455C3}">
      <dgm:prSet/>
      <dgm:spPr/>
      <dgm:t>
        <a:bodyPr/>
        <a:lstStyle/>
        <a:p>
          <a:r>
            <a:rPr lang="es-MX" dirty="0"/>
            <a:t>Modelar la información</a:t>
          </a:r>
        </a:p>
      </dgm:t>
    </dgm:pt>
    <dgm:pt modelId="{08A731C6-12A8-4F45-BF76-91259547B908}" type="parTrans" cxnId="{1447F302-6F0E-450B-9398-2D78F5EDDCD5}">
      <dgm:prSet/>
      <dgm:spPr/>
    </dgm:pt>
    <dgm:pt modelId="{EC38F12C-8979-4B27-BEF9-62ED9C0A4A87}" type="sibTrans" cxnId="{1447F302-6F0E-450B-9398-2D78F5EDDCD5}">
      <dgm:prSet/>
      <dgm:spPr/>
      <dgm:t>
        <a:bodyPr/>
        <a:lstStyle/>
        <a:p>
          <a:endParaRPr lang="en-US"/>
        </a:p>
      </dgm:t>
    </dgm:pt>
    <dgm:pt modelId="{128670F1-4FBC-474D-AC00-3A3C9920A7D2}" type="pres">
      <dgm:prSet presAssocID="{A176E331-9ACE-4913-8462-045378B2C238}" presName="outerComposite" presStyleCnt="0">
        <dgm:presLayoutVars>
          <dgm:chMax val="5"/>
          <dgm:dir/>
          <dgm:resizeHandles val="exact"/>
        </dgm:presLayoutVars>
      </dgm:prSet>
      <dgm:spPr/>
    </dgm:pt>
    <dgm:pt modelId="{0EBCD9F9-7B49-46B1-BD42-8871C59205B3}" type="pres">
      <dgm:prSet presAssocID="{A176E331-9ACE-4913-8462-045378B2C238}" presName="dummyMaxCanvas" presStyleCnt="0">
        <dgm:presLayoutVars/>
      </dgm:prSet>
      <dgm:spPr/>
    </dgm:pt>
    <dgm:pt modelId="{73DE36A1-AECE-406B-8DDB-8D49364BFB45}" type="pres">
      <dgm:prSet presAssocID="{A176E331-9ACE-4913-8462-045378B2C238}" presName="FiveNodes_1" presStyleLbl="node1" presStyleIdx="0" presStyleCnt="5">
        <dgm:presLayoutVars>
          <dgm:bulletEnabled val="1"/>
        </dgm:presLayoutVars>
      </dgm:prSet>
      <dgm:spPr/>
    </dgm:pt>
    <dgm:pt modelId="{69ECDD37-E790-438A-9981-97DA0F03AB73}" type="pres">
      <dgm:prSet presAssocID="{A176E331-9ACE-4913-8462-045378B2C238}" presName="FiveNodes_2" presStyleLbl="node1" presStyleIdx="1" presStyleCnt="5">
        <dgm:presLayoutVars>
          <dgm:bulletEnabled val="1"/>
        </dgm:presLayoutVars>
      </dgm:prSet>
      <dgm:spPr/>
    </dgm:pt>
    <dgm:pt modelId="{FE2F0735-9A5F-449E-8EC1-9C2D85CF7F52}" type="pres">
      <dgm:prSet presAssocID="{A176E331-9ACE-4913-8462-045378B2C238}" presName="FiveNodes_3" presStyleLbl="node1" presStyleIdx="2" presStyleCnt="5">
        <dgm:presLayoutVars>
          <dgm:bulletEnabled val="1"/>
        </dgm:presLayoutVars>
      </dgm:prSet>
      <dgm:spPr/>
    </dgm:pt>
    <dgm:pt modelId="{BEC6C760-7B39-41B3-91F8-A6428DB7C2CE}" type="pres">
      <dgm:prSet presAssocID="{A176E331-9ACE-4913-8462-045378B2C238}" presName="FiveNodes_4" presStyleLbl="node1" presStyleIdx="3" presStyleCnt="5">
        <dgm:presLayoutVars>
          <dgm:bulletEnabled val="1"/>
        </dgm:presLayoutVars>
      </dgm:prSet>
      <dgm:spPr/>
    </dgm:pt>
    <dgm:pt modelId="{9DA9A380-6510-4939-A61D-74B5C23ECCED}" type="pres">
      <dgm:prSet presAssocID="{A176E331-9ACE-4913-8462-045378B2C238}" presName="FiveNodes_5" presStyleLbl="node1" presStyleIdx="4" presStyleCnt="5">
        <dgm:presLayoutVars>
          <dgm:bulletEnabled val="1"/>
        </dgm:presLayoutVars>
      </dgm:prSet>
      <dgm:spPr/>
    </dgm:pt>
    <dgm:pt modelId="{82452A4E-5876-4DFD-823E-A0D7EF294CAE}" type="pres">
      <dgm:prSet presAssocID="{A176E331-9ACE-4913-8462-045378B2C238}" presName="FiveConn_1-2" presStyleLbl="fgAccFollowNode1" presStyleIdx="0" presStyleCnt="4">
        <dgm:presLayoutVars>
          <dgm:bulletEnabled val="1"/>
        </dgm:presLayoutVars>
      </dgm:prSet>
      <dgm:spPr/>
    </dgm:pt>
    <dgm:pt modelId="{5D42555F-5AFD-4DDB-8767-C53A38AABC41}" type="pres">
      <dgm:prSet presAssocID="{A176E331-9ACE-4913-8462-045378B2C238}" presName="FiveConn_2-3" presStyleLbl="fgAccFollowNode1" presStyleIdx="1" presStyleCnt="4">
        <dgm:presLayoutVars>
          <dgm:bulletEnabled val="1"/>
        </dgm:presLayoutVars>
      </dgm:prSet>
      <dgm:spPr/>
    </dgm:pt>
    <dgm:pt modelId="{47C5E377-C255-4AEF-8CB1-3F748D6CE135}" type="pres">
      <dgm:prSet presAssocID="{A176E331-9ACE-4913-8462-045378B2C238}" presName="FiveConn_3-4" presStyleLbl="fgAccFollowNode1" presStyleIdx="2" presStyleCnt="4">
        <dgm:presLayoutVars>
          <dgm:bulletEnabled val="1"/>
        </dgm:presLayoutVars>
      </dgm:prSet>
      <dgm:spPr/>
    </dgm:pt>
    <dgm:pt modelId="{1B7DB1D7-0119-47A3-9C52-ADC107155C1F}" type="pres">
      <dgm:prSet presAssocID="{A176E331-9ACE-4913-8462-045378B2C238}" presName="FiveConn_4-5" presStyleLbl="fgAccFollowNode1" presStyleIdx="3" presStyleCnt="4">
        <dgm:presLayoutVars>
          <dgm:bulletEnabled val="1"/>
        </dgm:presLayoutVars>
      </dgm:prSet>
      <dgm:spPr/>
    </dgm:pt>
    <dgm:pt modelId="{B15CFD22-9BAA-4166-9650-DE38F96D4200}" type="pres">
      <dgm:prSet presAssocID="{A176E331-9ACE-4913-8462-045378B2C238}" presName="FiveNodes_1_text" presStyleLbl="node1" presStyleIdx="4" presStyleCnt="5">
        <dgm:presLayoutVars>
          <dgm:bulletEnabled val="1"/>
        </dgm:presLayoutVars>
      </dgm:prSet>
      <dgm:spPr/>
    </dgm:pt>
    <dgm:pt modelId="{DCC5F193-27A5-4BD6-86CB-62CDAA74AF25}" type="pres">
      <dgm:prSet presAssocID="{A176E331-9ACE-4913-8462-045378B2C238}" presName="FiveNodes_2_text" presStyleLbl="node1" presStyleIdx="4" presStyleCnt="5">
        <dgm:presLayoutVars>
          <dgm:bulletEnabled val="1"/>
        </dgm:presLayoutVars>
      </dgm:prSet>
      <dgm:spPr/>
    </dgm:pt>
    <dgm:pt modelId="{4537958E-6901-478A-8D12-9BE512C0B093}" type="pres">
      <dgm:prSet presAssocID="{A176E331-9ACE-4913-8462-045378B2C238}" presName="FiveNodes_3_text" presStyleLbl="node1" presStyleIdx="4" presStyleCnt="5">
        <dgm:presLayoutVars>
          <dgm:bulletEnabled val="1"/>
        </dgm:presLayoutVars>
      </dgm:prSet>
      <dgm:spPr/>
    </dgm:pt>
    <dgm:pt modelId="{5EB1E4EC-3648-4F92-A878-EFD2CEBC67D1}" type="pres">
      <dgm:prSet presAssocID="{A176E331-9ACE-4913-8462-045378B2C238}" presName="FiveNodes_4_text" presStyleLbl="node1" presStyleIdx="4" presStyleCnt="5">
        <dgm:presLayoutVars>
          <dgm:bulletEnabled val="1"/>
        </dgm:presLayoutVars>
      </dgm:prSet>
      <dgm:spPr/>
    </dgm:pt>
    <dgm:pt modelId="{03E08339-0696-4A4C-AC47-6C7FC533CF95}" type="pres">
      <dgm:prSet presAssocID="{A176E331-9ACE-4913-8462-045378B2C23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447F302-6F0E-450B-9398-2D78F5EDDCD5}" srcId="{A176E331-9ACE-4913-8462-045378B2C238}" destId="{5C060059-DA74-4A93-8997-AD19ED4455C3}" srcOrd="3" destOrd="0" parTransId="{08A731C6-12A8-4F45-BF76-91259547B908}" sibTransId="{EC38F12C-8979-4B27-BEF9-62ED9C0A4A87}"/>
    <dgm:cxn modelId="{604E090E-E99C-4318-939B-7959F8316064}" srcId="{A176E331-9ACE-4913-8462-045378B2C238}" destId="{966AA340-CDFF-4BEF-81FB-2E285B346979}" srcOrd="2" destOrd="0" parTransId="{483A1796-9A95-4C73-AE80-A2BFC1BFF533}" sibTransId="{85D37B2B-023C-4102-9EAC-54245B303943}"/>
    <dgm:cxn modelId="{0EC0052E-EA47-4810-BBFC-2F57CF39EBDC}" type="presOf" srcId="{966AA340-CDFF-4BEF-81FB-2E285B346979}" destId="{FE2F0735-9A5F-449E-8EC1-9C2D85CF7F52}" srcOrd="0" destOrd="0" presId="urn:microsoft.com/office/officeart/2005/8/layout/vProcess5"/>
    <dgm:cxn modelId="{29BBCB2E-C9DC-4E09-9841-E0610F6F7F96}" srcId="{A176E331-9ACE-4913-8462-045378B2C238}" destId="{E66D1CF0-B5C9-4B81-9BE3-B1E1CE65488F}" srcOrd="1" destOrd="0" parTransId="{B631DD19-6B4C-4DB5-979E-F326C9224ECD}" sibTransId="{8C6FDC46-E155-4811-97DA-9A9BF1DA0CC9}"/>
    <dgm:cxn modelId="{5FB4CB38-9AE4-46F6-A34B-CCB5C91FBCA5}" srcId="{966AA340-CDFF-4BEF-81FB-2E285B346979}" destId="{FD2BAD67-20EA-4804-9336-57DA35E29FDE}" srcOrd="1" destOrd="0" parTransId="{5F5B4018-EF43-4C77-8A1B-8A1809F9B8DB}" sibTransId="{94B35ED6-353B-485C-8317-22CAD19CFCDD}"/>
    <dgm:cxn modelId="{B2109C5E-5CBE-4F23-B854-AFAD85EE0558}" srcId="{50D268B3-64CC-453B-88F2-9885E7EBCB73}" destId="{67162436-FE45-4914-A9F8-63BC0B4C2E08}" srcOrd="0" destOrd="0" parTransId="{B6081B38-29B7-47A7-8868-58ADA016F8A3}" sibTransId="{CDCB0415-3F4D-484A-BCE2-074B7AD63B1E}"/>
    <dgm:cxn modelId="{1AD2ED63-484F-437E-AF84-60E98F2AB55D}" srcId="{C905AA7C-B64A-4DA8-902C-50627A0365FB}" destId="{13B4AB28-74DC-402D-B454-5CF94E8F352C}" srcOrd="1" destOrd="0" parTransId="{1DB298D1-AE2F-48CC-9BE5-31066C95EDF8}" sibTransId="{855BD599-FC2D-4B71-8D30-B23CD43E4CBF}"/>
    <dgm:cxn modelId="{A066536B-55DF-45EE-B49D-6AF699B375BA}" srcId="{A176E331-9ACE-4913-8462-045378B2C238}" destId="{A9D0A39E-4E11-4739-8EAF-2715E526C42C}" srcOrd="6" destOrd="0" parTransId="{85BC76F7-7DD9-4187-B82D-17B0E9673CBD}" sibTransId="{BE77FD39-0204-4F51-8B24-A84060FBD072}"/>
    <dgm:cxn modelId="{483FB64D-8ABE-4926-834D-746B03164F51}" srcId="{C905AA7C-B64A-4DA8-902C-50627A0365FB}" destId="{C8FB85C2-DAF8-45F4-BAF3-83D7E7D909DE}" srcOrd="0" destOrd="0" parTransId="{3DB6C880-08DF-42C5-89A0-3A3C932E52FA}" sibTransId="{0EA1E96A-EB7B-4758-838B-2AA1AF8D24E8}"/>
    <dgm:cxn modelId="{04A5406E-401C-4BB7-A547-4A50FFE9A096}" srcId="{A9D0A39E-4E11-4739-8EAF-2715E526C42C}" destId="{56008279-F4C1-404F-AB30-B1B580454982}" srcOrd="0" destOrd="0" parTransId="{639F044C-7021-4D0F-86AF-1A53A41E273F}" sibTransId="{819B6A7E-78A9-4DD8-82B8-8F173D15AC4C}"/>
    <dgm:cxn modelId="{78F54774-4496-409B-9D88-B90065950985}" srcId="{966AA340-CDFF-4BEF-81FB-2E285B346979}" destId="{5D3A21DC-7B88-48E0-A2FB-F7BA7715A38E}" srcOrd="0" destOrd="0" parTransId="{B06AD4D3-E793-4DBD-9FD1-DC41EC8294DB}" sibTransId="{508933B1-3CCB-41FC-B417-9B7A67BFEBBB}"/>
    <dgm:cxn modelId="{4C00C277-A6DD-458D-A1F1-8A69D012176C}" type="presOf" srcId="{E66D1CF0-B5C9-4B81-9BE3-B1E1CE65488F}" destId="{DCC5F193-27A5-4BD6-86CB-62CDAA74AF25}" srcOrd="1" destOrd="0" presId="urn:microsoft.com/office/officeart/2005/8/layout/vProcess5"/>
    <dgm:cxn modelId="{46910E7E-C055-4BFB-9F49-AB564D277CEF}" type="presOf" srcId="{5C060059-DA74-4A93-8997-AD19ED4455C3}" destId="{5EB1E4EC-3648-4F92-A878-EFD2CEBC67D1}" srcOrd="1" destOrd="0" presId="urn:microsoft.com/office/officeart/2005/8/layout/vProcess5"/>
    <dgm:cxn modelId="{C53F2283-D4CB-4815-A2A3-47C923DE7A95}" type="presOf" srcId="{8C6FDC46-E155-4811-97DA-9A9BF1DA0CC9}" destId="{5D42555F-5AFD-4DDB-8767-C53A38AABC41}" srcOrd="0" destOrd="0" presId="urn:microsoft.com/office/officeart/2005/8/layout/vProcess5"/>
    <dgm:cxn modelId="{6C477A83-1A97-4B3F-A4A5-26FEB5E5BEA6}" type="presOf" srcId="{966AA340-CDFF-4BEF-81FB-2E285B346979}" destId="{4537958E-6901-478A-8D12-9BE512C0B093}" srcOrd="1" destOrd="0" presId="urn:microsoft.com/office/officeart/2005/8/layout/vProcess5"/>
    <dgm:cxn modelId="{FD8CA389-C99F-49A8-928F-40FD583273E4}" srcId="{A176E331-9ACE-4913-8462-045378B2C238}" destId="{50D268B3-64CC-453B-88F2-9885E7EBCB73}" srcOrd="5" destOrd="0" parTransId="{68A4B5D9-FECD-4053-A447-238151C1EAD0}" sibTransId="{6732C4CE-AE8F-4F75-9F55-11A65F938A32}"/>
    <dgm:cxn modelId="{441AF79C-2995-4B52-BCDE-0A6F21C6499F}" type="presOf" srcId="{5C060059-DA74-4A93-8997-AD19ED4455C3}" destId="{BEC6C760-7B39-41B3-91F8-A6428DB7C2CE}" srcOrd="0" destOrd="0" presId="urn:microsoft.com/office/officeart/2005/8/layout/vProcess5"/>
    <dgm:cxn modelId="{9EA9289D-1D28-4F82-BC9A-355D8A910234}" type="presOf" srcId="{EC38F12C-8979-4B27-BEF9-62ED9C0A4A87}" destId="{1B7DB1D7-0119-47A3-9C52-ADC107155C1F}" srcOrd="0" destOrd="0" presId="urn:microsoft.com/office/officeart/2005/8/layout/vProcess5"/>
    <dgm:cxn modelId="{E097AE9E-9006-47B2-8562-0B3C00736599}" srcId="{A9D0A39E-4E11-4739-8EAF-2715E526C42C}" destId="{1C434367-CBE8-4BA3-BBF6-F577B75A0E7C}" srcOrd="1" destOrd="0" parTransId="{C98289A5-01A8-44B1-9916-4A14D0D3D37C}" sibTransId="{E25B5B97-BD64-4205-8297-C2EA4F38BFA5}"/>
    <dgm:cxn modelId="{00EB4EA7-CFCA-42AA-87BE-54D2FF00148F}" type="presOf" srcId="{3CC7E9ED-7F0F-4D10-8660-EA40A510E831}" destId="{B15CFD22-9BAA-4166-9650-DE38F96D4200}" srcOrd="1" destOrd="0" presId="urn:microsoft.com/office/officeart/2005/8/layout/vProcess5"/>
    <dgm:cxn modelId="{33A030AD-4561-4F37-9967-21D02FC81627}" type="presOf" srcId="{4A657082-3A76-4225-8442-93C6EE5AE1FE}" destId="{03E08339-0696-4A4C-AC47-6C7FC533CF95}" srcOrd="1" destOrd="0" presId="urn:microsoft.com/office/officeart/2005/8/layout/vProcess5"/>
    <dgm:cxn modelId="{2AE776B5-6A54-4B7A-9121-9480F4F547C1}" srcId="{A176E331-9ACE-4913-8462-045378B2C238}" destId="{4A657082-3A76-4225-8442-93C6EE5AE1FE}" srcOrd="4" destOrd="0" parTransId="{CEF51728-A150-49F9-AAC6-CBC97633FCE2}" sibTransId="{94CD183A-E7DD-4D5C-9388-74AFABDB37F8}"/>
    <dgm:cxn modelId="{90DAB2BC-8F87-499E-B4AF-6E7408627427}" type="presOf" srcId="{2E167B8D-B7E0-4D9C-AB59-9012826C0629}" destId="{82452A4E-5876-4DFD-823E-A0D7EF294CAE}" srcOrd="0" destOrd="0" presId="urn:microsoft.com/office/officeart/2005/8/layout/vProcess5"/>
    <dgm:cxn modelId="{1AF44CBD-1765-49F7-8737-23F95F12C805}" type="presOf" srcId="{E66D1CF0-B5C9-4B81-9BE3-B1E1CE65488F}" destId="{69ECDD37-E790-438A-9981-97DA0F03AB73}" srcOrd="0" destOrd="0" presId="urn:microsoft.com/office/officeart/2005/8/layout/vProcess5"/>
    <dgm:cxn modelId="{DE022BBF-500A-433C-ACD1-08295038C2C2}" type="presOf" srcId="{85D37B2B-023C-4102-9EAC-54245B303943}" destId="{47C5E377-C255-4AEF-8CB1-3F748D6CE135}" srcOrd="0" destOrd="0" presId="urn:microsoft.com/office/officeart/2005/8/layout/vProcess5"/>
    <dgm:cxn modelId="{FD2588CA-DC33-40F1-B244-48BDC007AF12}" type="presOf" srcId="{5D3A21DC-7B88-48E0-A2FB-F7BA7715A38E}" destId="{FE2F0735-9A5F-449E-8EC1-9C2D85CF7F52}" srcOrd="0" destOrd="1" presId="urn:microsoft.com/office/officeart/2005/8/layout/vProcess5"/>
    <dgm:cxn modelId="{64BA0CD0-AFB6-4E01-AF19-420C101C561D}" srcId="{A176E331-9ACE-4913-8462-045378B2C238}" destId="{C905AA7C-B64A-4DA8-902C-50627A0365FB}" srcOrd="7" destOrd="0" parTransId="{620136B8-995B-46E3-AE7E-85DFD722912E}" sibTransId="{E68F7181-1B83-4685-A314-2DA149519B43}"/>
    <dgm:cxn modelId="{5A8675D3-5D04-4D84-8AA6-4237548D61F6}" type="presOf" srcId="{5D3A21DC-7B88-48E0-A2FB-F7BA7715A38E}" destId="{4537958E-6901-478A-8D12-9BE512C0B093}" srcOrd="1" destOrd="1" presId="urn:microsoft.com/office/officeart/2005/8/layout/vProcess5"/>
    <dgm:cxn modelId="{1B2CA6D4-CF09-4021-90D8-01194A51D79D}" type="presOf" srcId="{FD2BAD67-20EA-4804-9336-57DA35E29FDE}" destId="{FE2F0735-9A5F-449E-8EC1-9C2D85CF7F52}" srcOrd="0" destOrd="2" presId="urn:microsoft.com/office/officeart/2005/8/layout/vProcess5"/>
    <dgm:cxn modelId="{E82AEEDE-0894-4FBA-82D6-BBF99642392A}" srcId="{A176E331-9ACE-4913-8462-045378B2C238}" destId="{3CC7E9ED-7F0F-4D10-8660-EA40A510E831}" srcOrd="0" destOrd="0" parTransId="{8CF1D909-8F96-4762-B623-16C38EAB1D2F}" sibTransId="{2E167B8D-B7E0-4D9C-AB59-9012826C0629}"/>
    <dgm:cxn modelId="{79AF54E2-76EF-4E6D-854E-57AED4295B99}" type="presOf" srcId="{FD2BAD67-20EA-4804-9336-57DA35E29FDE}" destId="{4537958E-6901-478A-8D12-9BE512C0B093}" srcOrd="1" destOrd="2" presId="urn:microsoft.com/office/officeart/2005/8/layout/vProcess5"/>
    <dgm:cxn modelId="{246278F0-22D7-4157-98A3-C31E8C28CF47}" type="presOf" srcId="{4A657082-3A76-4225-8442-93C6EE5AE1FE}" destId="{9DA9A380-6510-4939-A61D-74B5C23ECCED}" srcOrd="0" destOrd="0" presId="urn:microsoft.com/office/officeart/2005/8/layout/vProcess5"/>
    <dgm:cxn modelId="{87D2DDFA-8BA1-467A-AA57-213E60E2A2A9}" type="presOf" srcId="{A176E331-9ACE-4913-8462-045378B2C238}" destId="{128670F1-4FBC-474D-AC00-3A3C9920A7D2}" srcOrd="0" destOrd="0" presId="urn:microsoft.com/office/officeart/2005/8/layout/vProcess5"/>
    <dgm:cxn modelId="{0450DDFB-1077-466E-A7BC-1109A3C4B93E}" type="presOf" srcId="{3CC7E9ED-7F0F-4D10-8660-EA40A510E831}" destId="{73DE36A1-AECE-406B-8DDB-8D49364BFB45}" srcOrd="0" destOrd="0" presId="urn:microsoft.com/office/officeart/2005/8/layout/vProcess5"/>
    <dgm:cxn modelId="{F5EFDA1C-C991-487B-A8BA-3078D135099A}" type="presParOf" srcId="{128670F1-4FBC-474D-AC00-3A3C9920A7D2}" destId="{0EBCD9F9-7B49-46B1-BD42-8871C59205B3}" srcOrd="0" destOrd="0" presId="urn:microsoft.com/office/officeart/2005/8/layout/vProcess5"/>
    <dgm:cxn modelId="{E28D74A7-2D7A-4B58-A223-764C45A7DAD5}" type="presParOf" srcId="{128670F1-4FBC-474D-AC00-3A3C9920A7D2}" destId="{73DE36A1-AECE-406B-8DDB-8D49364BFB45}" srcOrd="1" destOrd="0" presId="urn:microsoft.com/office/officeart/2005/8/layout/vProcess5"/>
    <dgm:cxn modelId="{FF6BC4C9-79D3-4157-866D-2D9CC748D03C}" type="presParOf" srcId="{128670F1-4FBC-474D-AC00-3A3C9920A7D2}" destId="{69ECDD37-E790-438A-9981-97DA0F03AB73}" srcOrd="2" destOrd="0" presId="urn:microsoft.com/office/officeart/2005/8/layout/vProcess5"/>
    <dgm:cxn modelId="{5FAB7B7E-D90C-4961-AD0E-1602B7DB302D}" type="presParOf" srcId="{128670F1-4FBC-474D-AC00-3A3C9920A7D2}" destId="{FE2F0735-9A5F-449E-8EC1-9C2D85CF7F52}" srcOrd="3" destOrd="0" presId="urn:microsoft.com/office/officeart/2005/8/layout/vProcess5"/>
    <dgm:cxn modelId="{8E92CF85-7E71-4082-BFFA-C8B62BD8FF28}" type="presParOf" srcId="{128670F1-4FBC-474D-AC00-3A3C9920A7D2}" destId="{BEC6C760-7B39-41B3-91F8-A6428DB7C2CE}" srcOrd="4" destOrd="0" presId="urn:microsoft.com/office/officeart/2005/8/layout/vProcess5"/>
    <dgm:cxn modelId="{7042ACC5-7D31-4BC7-8E76-23571F3E5FF8}" type="presParOf" srcId="{128670F1-4FBC-474D-AC00-3A3C9920A7D2}" destId="{9DA9A380-6510-4939-A61D-74B5C23ECCED}" srcOrd="5" destOrd="0" presId="urn:microsoft.com/office/officeart/2005/8/layout/vProcess5"/>
    <dgm:cxn modelId="{DC77CA68-EAAE-489A-942C-91913DF62646}" type="presParOf" srcId="{128670F1-4FBC-474D-AC00-3A3C9920A7D2}" destId="{82452A4E-5876-4DFD-823E-A0D7EF294CAE}" srcOrd="6" destOrd="0" presId="urn:microsoft.com/office/officeart/2005/8/layout/vProcess5"/>
    <dgm:cxn modelId="{E34A9FA7-9DA0-4FC2-AE9A-1FACBD1518F9}" type="presParOf" srcId="{128670F1-4FBC-474D-AC00-3A3C9920A7D2}" destId="{5D42555F-5AFD-4DDB-8767-C53A38AABC41}" srcOrd="7" destOrd="0" presId="urn:microsoft.com/office/officeart/2005/8/layout/vProcess5"/>
    <dgm:cxn modelId="{D6BF04ED-B2B0-4D0B-BBE2-391308C6B863}" type="presParOf" srcId="{128670F1-4FBC-474D-AC00-3A3C9920A7D2}" destId="{47C5E377-C255-4AEF-8CB1-3F748D6CE135}" srcOrd="8" destOrd="0" presId="urn:microsoft.com/office/officeart/2005/8/layout/vProcess5"/>
    <dgm:cxn modelId="{27B465EA-6EA0-4A26-8188-21A5EA6258D4}" type="presParOf" srcId="{128670F1-4FBC-474D-AC00-3A3C9920A7D2}" destId="{1B7DB1D7-0119-47A3-9C52-ADC107155C1F}" srcOrd="9" destOrd="0" presId="urn:microsoft.com/office/officeart/2005/8/layout/vProcess5"/>
    <dgm:cxn modelId="{CC576BCC-00BE-4ADF-913C-97803C01B685}" type="presParOf" srcId="{128670F1-4FBC-474D-AC00-3A3C9920A7D2}" destId="{B15CFD22-9BAA-4166-9650-DE38F96D4200}" srcOrd="10" destOrd="0" presId="urn:microsoft.com/office/officeart/2005/8/layout/vProcess5"/>
    <dgm:cxn modelId="{57C45376-3CA1-4512-ABB1-B3FA26643315}" type="presParOf" srcId="{128670F1-4FBC-474D-AC00-3A3C9920A7D2}" destId="{DCC5F193-27A5-4BD6-86CB-62CDAA74AF25}" srcOrd="11" destOrd="0" presId="urn:microsoft.com/office/officeart/2005/8/layout/vProcess5"/>
    <dgm:cxn modelId="{F334C95E-AFB8-46F0-A710-F76009433F3E}" type="presParOf" srcId="{128670F1-4FBC-474D-AC00-3A3C9920A7D2}" destId="{4537958E-6901-478A-8D12-9BE512C0B093}" srcOrd="12" destOrd="0" presId="urn:microsoft.com/office/officeart/2005/8/layout/vProcess5"/>
    <dgm:cxn modelId="{94406312-09C7-43E9-9487-57A66A93D26E}" type="presParOf" srcId="{128670F1-4FBC-474D-AC00-3A3C9920A7D2}" destId="{5EB1E4EC-3648-4F92-A878-EFD2CEBC67D1}" srcOrd="13" destOrd="0" presId="urn:microsoft.com/office/officeart/2005/8/layout/vProcess5"/>
    <dgm:cxn modelId="{7A6B163F-0C83-40D5-8967-74172D669DFD}" type="presParOf" srcId="{128670F1-4FBC-474D-AC00-3A3C9920A7D2}" destId="{03E08339-0696-4A4C-AC47-6C7FC533CF9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E36A1-AECE-406B-8DDB-8D49364BFB45}">
      <dsp:nvSpPr>
        <dsp:cNvPr id="0" name=""/>
        <dsp:cNvSpPr/>
      </dsp:nvSpPr>
      <dsp:spPr>
        <a:xfrm>
          <a:off x="0" y="0"/>
          <a:ext cx="6619160" cy="6986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Elección de fuente de datos</a:t>
          </a:r>
          <a:endParaRPr lang="en-US" sz="1300" kern="1200" dirty="0"/>
        </a:p>
      </dsp:txBody>
      <dsp:txXfrm>
        <a:off x="20463" y="20463"/>
        <a:ext cx="5783510" cy="657732"/>
      </dsp:txXfrm>
    </dsp:sp>
    <dsp:sp modelId="{69ECDD37-E790-438A-9981-97DA0F03AB73}">
      <dsp:nvSpPr>
        <dsp:cNvPr id="0" name=""/>
        <dsp:cNvSpPr/>
      </dsp:nvSpPr>
      <dsp:spPr>
        <a:xfrm>
          <a:off x="494287" y="795694"/>
          <a:ext cx="6619160" cy="698658"/>
        </a:xfrm>
        <a:prstGeom prst="roundRect">
          <a:avLst>
            <a:gd name="adj" fmla="val 10000"/>
          </a:avLst>
        </a:prstGeom>
        <a:solidFill>
          <a:schemeClr val="accent3">
            <a:hueOff val="-358351"/>
            <a:satOff val="295"/>
            <a:lumOff val="-2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Definición de la estructura del proyecto</a:t>
          </a:r>
          <a:endParaRPr lang="en-US" sz="1300" kern="1200" dirty="0"/>
        </a:p>
      </dsp:txBody>
      <dsp:txXfrm>
        <a:off x="514750" y="816157"/>
        <a:ext cx="5629818" cy="657732"/>
      </dsp:txXfrm>
    </dsp:sp>
    <dsp:sp modelId="{FE2F0735-9A5F-449E-8EC1-9C2D85CF7F52}">
      <dsp:nvSpPr>
        <dsp:cNvPr id="0" name=""/>
        <dsp:cNvSpPr/>
      </dsp:nvSpPr>
      <dsp:spPr>
        <a:xfrm>
          <a:off x="988575" y="1591389"/>
          <a:ext cx="6619160" cy="698658"/>
        </a:xfrm>
        <a:prstGeom prst="roundRect">
          <a:avLst>
            <a:gd name="adj" fmla="val 10000"/>
          </a:avLst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Modelarla Base de Datos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Crear catálogos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Base de Datos de actividades</a:t>
          </a:r>
        </a:p>
      </dsp:txBody>
      <dsp:txXfrm>
        <a:off x="1009038" y="1611852"/>
        <a:ext cx="5629818" cy="657732"/>
      </dsp:txXfrm>
    </dsp:sp>
    <dsp:sp modelId="{BEC6C760-7B39-41B3-91F8-A6428DB7C2CE}">
      <dsp:nvSpPr>
        <dsp:cNvPr id="0" name=""/>
        <dsp:cNvSpPr/>
      </dsp:nvSpPr>
      <dsp:spPr>
        <a:xfrm>
          <a:off x="1482863" y="2387083"/>
          <a:ext cx="6619160" cy="698658"/>
        </a:xfrm>
        <a:prstGeom prst="roundRect">
          <a:avLst>
            <a:gd name="adj" fmla="val 10000"/>
          </a:avLst>
        </a:prstGeom>
        <a:solidFill>
          <a:schemeClr val="accent3">
            <a:hueOff val="-1075052"/>
            <a:satOff val="885"/>
            <a:lumOff val="-73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Modelar la información</a:t>
          </a:r>
        </a:p>
      </dsp:txBody>
      <dsp:txXfrm>
        <a:off x="1503326" y="2407546"/>
        <a:ext cx="5629818" cy="657732"/>
      </dsp:txXfrm>
    </dsp:sp>
    <dsp:sp modelId="{9DA9A380-6510-4939-A61D-74B5C23ECCED}">
      <dsp:nvSpPr>
        <dsp:cNvPr id="0" name=""/>
        <dsp:cNvSpPr/>
      </dsp:nvSpPr>
      <dsp:spPr>
        <a:xfrm>
          <a:off x="1977151" y="3182778"/>
          <a:ext cx="6619160" cy="698658"/>
        </a:xfrm>
        <a:prstGeom prst="roundRect">
          <a:avLst>
            <a:gd name="adj" fmla="val 1000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Cargar información en MySQL Y </a:t>
          </a:r>
          <a:r>
            <a:rPr lang="es-MX" sz="1300" kern="1200" dirty="0" err="1"/>
            <a:t>MongoDB</a:t>
          </a:r>
          <a:endParaRPr lang="es-MX" sz="1300" kern="1200" dirty="0"/>
        </a:p>
      </dsp:txBody>
      <dsp:txXfrm>
        <a:off x="1997614" y="3203241"/>
        <a:ext cx="5629818" cy="657732"/>
      </dsp:txXfrm>
    </dsp:sp>
    <dsp:sp modelId="{82452A4E-5876-4DFD-823E-A0D7EF294CAE}">
      <dsp:nvSpPr>
        <dsp:cNvPr id="0" name=""/>
        <dsp:cNvSpPr/>
      </dsp:nvSpPr>
      <dsp:spPr>
        <a:xfrm>
          <a:off x="6165032" y="510408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267211" y="510408"/>
        <a:ext cx="249770" cy="341731"/>
      </dsp:txXfrm>
    </dsp:sp>
    <dsp:sp modelId="{5D42555F-5AFD-4DDB-8767-C53A38AABC41}">
      <dsp:nvSpPr>
        <dsp:cNvPr id="0" name=""/>
        <dsp:cNvSpPr/>
      </dsp:nvSpPr>
      <dsp:spPr>
        <a:xfrm>
          <a:off x="6659320" y="1306103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552724"/>
            <a:satOff val="383"/>
            <a:lumOff val="9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552724"/>
              <a:satOff val="383"/>
              <a:lumOff val="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761499" y="1306103"/>
        <a:ext cx="249770" cy="341731"/>
      </dsp:txXfrm>
    </dsp:sp>
    <dsp:sp modelId="{47C5E377-C255-4AEF-8CB1-3F748D6CE135}">
      <dsp:nvSpPr>
        <dsp:cNvPr id="0" name=""/>
        <dsp:cNvSpPr/>
      </dsp:nvSpPr>
      <dsp:spPr>
        <a:xfrm>
          <a:off x="7153607" y="2090153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105448"/>
            <a:satOff val="766"/>
            <a:lumOff val="17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1105448"/>
              <a:satOff val="766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255786" y="2090153"/>
        <a:ext cx="249770" cy="341731"/>
      </dsp:txXfrm>
    </dsp:sp>
    <dsp:sp modelId="{1B7DB1D7-0119-47A3-9C52-ADC107155C1F}">
      <dsp:nvSpPr>
        <dsp:cNvPr id="0" name=""/>
        <dsp:cNvSpPr/>
      </dsp:nvSpPr>
      <dsp:spPr>
        <a:xfrm>
          <a:off x="7647895" y="2893611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658172"/>
            <a:satOff val="1149"/>
            <a:lumOff val="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1658172"/>
              <a:satOff val="1149"/>
              <a:lumOff val="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50074" y="2893611"/>
        <a:ext cx="249770" cy="341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65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363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091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03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913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652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17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24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13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24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06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65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98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03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265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51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E5CE-98EA-4F62-9DEC-CE5160C04797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95A102-7047-4F9E-A3A5-F2122B72CC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837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C477-B5BA-4FE9-AECE-0C4031032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s-MX" dirty="0"/>
              <a:t>Proyecto Gestión de utilidad</a:t>
            </a:r>
          </a:p>
        </p:txBody>
      </p:sp>
    </p:spTree>
    <p:extLst>
      <p:ext uri="{BB962C8B-B14F-4D97-AF65-F5344CB8AC3E}">
        <p14:creationId xmlns:p14="http://schemas.microsoft.com/office/powerpoint/2010/main" val="27689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1E5C-04B9-42ED-A080-9091FF6B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¿Cuál es la necesidad o problema que resolver? 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202F-E4B3-49CF-BDA8-8D0CAB51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Analizar la información, para tener los indicadores de trabajo, por consultor, horas de trabajo, país solicitante y usuario solicitante, para determinar las horas a facturar a los clientes, </a:t>
            </a:r>
            <a:r>
              <a:rPr lang="es-MX" dirty="0" err="1"/>
              <a:t>asi</a:t>
            </a:r>
            <a:r>
              <a:rPr lang="es-MX" dirty="0"/>
              <a:t> como, la asignación con base en historio realizar un pronóstico de asignación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120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06C7-CE77-4B43-BC11-0A8C8132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¿Cuál es la propuesta para resolver esa necesidad o problema? 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5FA5-E01D-4D6A-AC2C-E77864DC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Tener las vistas predefinidas para consultarlas de manera ágil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2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DFB1-95E4-4BEA-8ACB-8744ADD6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¿Cómo lo vas a hacer? </a:t>
            </a:r>
            <a:endParaRPr lang="es-MX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C605CD-B81F-4BC3-BD06-618EAFD48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67967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59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6CC-3F68-4D7C-BD6E-1F4CF45B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Elección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C025-73C8-474E-B9A3-041BE7CE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tomo una muestra de 6 meses enfocada a 1 cliente y alrededor de 13 </a:t>
            </a:r>
            <a:r>
              <a:rPr lang="es-MX" dirty="0" err="1"/>
              <a:t>consulotores</a:t>
            </a:r>
            <a:r>
              <a:rPr lang="es-MX" dirty="0"/>
              <a:t> y 5 </a:t>
            </a:r>
            <a:r>
              <a:rPr lang="es-MX" dirty="0" err="1"/>
              <a:t>paies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893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3A63-786C-4A83-AA13-97D19110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Bases de Datos SQL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CEFC50-5DA7-4BEF-8931-EBBD455545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432560"/>
            <a:ext cx="7518400" cy="53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2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011-D39B-4571-88EF-2777FA7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Mongo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EA88-D075-4B66-8670-F557BD6F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62052-D09C-47A6-9E50-56D0FC9BF0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2082800"/>
            <a:ext cx="8991600" cy="44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CC78-3DEF-4DB9-A786-4DD1CBFB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a resolver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27AFB-ED22-477F-955A-1F48123D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Ver los archivos post </a:t>
            </a:r>
            <a:r>
              <a:rPr lang="es-MX" dirty="0" err="1"/>
              <a:t>work</a:t>
            </a:r>
            <a:r>
              <a:rPr lang="es-MX" dirty="0"/>
              <a:t>, donde resuelvo las dudas principales</a:t>
            </a:r>
          </a:p>
        </p:txBody>
      </p:sp>
    </p:spTree>
    <p:extLst>
      <p:ext uri="{BB962C8B-B14F-4D97-AF65-F5344CB8AC3E}">
        <p14:creationId xmlns:p14="http://schemas.microsoft.com/office/powerpoint/2010/main" val="459410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165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Proyecto Gestión de utilidad</vt:lpstr>
      <vt:lpstr>¿Cuál es la necesidad o problema que resolver? </vt:lpstr>
      <vt:lpstr>¿Cuál es la propuesta para resolver esa necesidad o problema? </vt:lpstr>
      <vt:lpstr>¿Cómo lo vas a hacer? </vt:lpstr>
      <vt:lpstr>Elección de datos</vt:lpstr>
      <vt:lpstr>Bases de Datos SQL</vt:lpstr>
      <vt:lpstr>Base de Datos Mongo</vt:lpstr>
      <vt:lpstr>Preguntas a resolver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Gestión de utilidad</dc:title>
  <dc:creator>TORRES DE LUCIO, EDGAR</dc:creator>
  <cp:lastModifiedBy>TORRES DE LUCIO, EDGAR</cp:lastModifiedBy>
  <cp:revision>3</cp:revision>
  <dcterms:created xsi:type="dcterms:W3CDTF">2020-06-27T18:09:54Z</dcterms:created>
  <dcterms:modified xsi:type="dcterms:W3CDTF">2020-06-27T18:31:50Z</dcterms:modified>
</cp:coreProperties>
</file>