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92814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70593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601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22376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071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407200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9715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5377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19827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BB7E9-E1DB-494B-BE04-765ABA1A1C25}" type="datetimeFigureOut">
              <a:rPr lang="es-MX" smtClean="0"/>
              <a:t>05/09/2020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79767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89116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BB7E9-E1DB-494B-BE04-765ABA1A1C25}" type="datetimeFigureOut">
              <a:rPr lang="es-MX" smtClean="0"/>
              <a:t>05/09/2020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634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BB7E9-E1DB-494B-BE04-765ABA1A1C25}" type="datetimeFigureOut">
              <a:rPr lang="es-MX" smtClean="0"/>
              <a:t>05/09/2020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2745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BB7E9-E1DB-494B-BE04-765ABA1A1C25}" type="datetimeFigureOut">
              <a:rPr lang="es-MX" smtClean="0"/>
              <a:t>05/09/2020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9739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271439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BB7E9-E1DB-494B-BE04-765ABA1A1C25}" type="datetimeFigureOut">
              <a:rPr lang="es-MX" smtClean="0"/>
              <a:t>05/09/2020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FD5E7A-BEA1-49D8-8E4A-CAD81BED598F}" type="slidenum">
              <a:rPr lang="es-MX" smtClean="0"/>
              <a:t>‹#›</a:t>
            </a:fld>
            <a:endParaRPr lang="es-MX"/>
          </a:p>
        </p:txBody>
      </p:sp>
    </p:spTree>
    <p:extLst>
      <p:ext uri="{BB962C8B-B14F-4D97-AF65-F5344CB8AC3E}">
        <p14:creationId xmlns:p14="http://schemas.microsoft.com/office/powerpoint/2010/main" val="385718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BBB7E9-E1DB-494B-BE04-765ABA1A1C25}" type="datetimeFigureOut">
              <a:rPr lang="es-MX" smtClean="0"/>
              <a:t>05/09/2020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FD5E7A-BEA1-49D8-8E4A-CAD81BED598F}" type="slidenum">
              <a:rPr lang="es-MX" smtClean="0"/>
              <a:t>‹#›</a:t>
            </a:fld>
            <a:endParaRPr lang="es-MX"/>
          </a:p>
        </p:txBody>
      </p:sp>
    </p:spTree>
    <p:extLst>
      <p:ext uri="{BB962C8B-B14F-4D97-AF65-F5344CB8AC3E}">
        <p14:creationId xmlns:p14="http://schemas.microsoft.com/office/powerpoint/2010/main" val="4101254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001_Dias%20transcurridos.ipynb"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CA49-DDA4-4381-93C4-25D1B6D0D074}"/>
              </a:ext>
            </a:extLst>
          </p:cNvPr>
          <p:cNvSpPr>
            <a:spLocks noGrp="1"/>
          </p:cNvSpPr>
          <p:nvPr>
            <p:ph type="ctrTitle"/>
          </p:nvPr>
        </p:nvSpPr>
        <p:spPr/>
        <p:txBody>
          <a:bodyPr/>
          <a:lstStyle/>
          <a:p>
            <a:r>
              <a:rPr lang="es-MX" dirty="0"/>
              <a:t>Proyecto</a:t>
            </a:r>
          </a:p>
        </p:txBody>
      </p:sp>
      <p:sp>
        <p:nvSpPr>
          <p:cNvPr id="3" name="Subtitle 2">
            <a:extLst>
              <a:ext uri="{FF2B5EF4-FFF2-40B4-BE49-F238E27FC236}">
                <a16:creationId xmlns:a16="http://schemas.microsoft.com/office/drawing/2014/main" id="{02277A35-E569-4CB1-8FB0-1A1FDEEB0607}"/>
              </a:ext>
            </a:extLst>
          </p:cNvPr>
          <p:cNvSpPr>
            <a:spLocks noGrp="1"/>
          </p:cNvSpPr>
          <p:nvPr>
            <p:ph type="subTitle" idx="1"/>
          </p:nvPr>
        </p:nvSpPr>
        <p:spPr/>
        <p:txBody>
          <a:bodyPr/>
          <a:lstStyle/>
          <a:p>
            <a:r>
              <a:rPr lang="es-MX" dirty="0"/>
              <a:t>Edgar Torres De Lucio</a:t>
            </a:r>
          </a:p>
        </p:txBody>
      </p:sp>
    </p:spTree>
    <p:extLst>
      <p:ext uri="{BB962C8B-B14F-4D97-AF65-F5344CB8AC3E}">
        <p14:creationId xmlns:p14="http://schemas.microsoft.com/office/powerpoint/2010/main" val="241498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err="1"/>
              <a:t>Metadata</a:t>
            </a:r>
            <a:r>
              <a:rPr lang="es-MX" dirty="0"/>
              <a:t> de tweets</a:t>
            </a:r>
            <a:br>
              <a:rPr lang="es-MX" dirty="0"/>
            </a:br>
            <a:r>
              <a:rPr lang="es-MX" sz="2200" dirty="0"/>
              <a:t>Crea una función que se encargue de mostrar las palabras más repetidas</a:t>
            </a:r>
            <a:br>
              <a:rPr lang="es-MX" sz="2200" dirty="0"/>
            </a:br>
            <a:r>
              <a:rPr lang="es-MX" sz="2200" dirty="0"/>
              <a:t>por país.</a:t>
            </a:r>
          </a:p>
        </p:txBody>
      </p:sp>
      <p:sp>
        <p:nvSpPr>
          <p:cNvPr id="3" name="Content Placeholder 2">
            <a:extLst>
              <a:ext uri="{FF2B5EF4-FFF2-40B4-BE49-F238E27FC236}">
                <a16:creationId xmlns:a16="http://schemas.microsoft.com/office/drawing/2014/main" id="{26C2B458-6BA3-4BC3-8F89-3B8DCD96D997}"/>
              </a:ext>
            </a:extLst>
          </p:cNvPr>
          <p:cNvSpPr>
            <a:spLocks noGrp="1"/>
          </p:cNvSpPr>
          <p:nvPr>
            <p:ph idx="1"/>
          </p:nvPr>
        </p:nvSpPr>
        <p:spPr>
          <a:xfrm>
            <a:off x="677334" y="2009775"/>
            <a:ext cx="8596668" cy="4031587"/>
          </a:xfrm>
        </p:spPr>
        <p:txBody>
          <a:bodyPr/>
          <a:lstStyle/>
          <a:p>
            <a:endParaRPr lang="es-MX" dirty="0"/>
          </a:p>
        </p:txBody>
      </p:sp>
    </p:spTree>
    <p:extLst>
      <p:ext uri="{BB962C8B-B14F-4D97-AF65-F5344CB8AC3E}">
        <p14:creationId xmlns:p14="http://schemas.microsoft.com/office/powerpoint/2010/main" val="105748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F2C-B296-4C7D-BAAD-BAE80C36FBF7}"/>
              </a:ext>
            </a:extLst>
          </p:cNvPr>
          <p:cNvSpPr>
            <a:spLocks noGrp="1"/>
          </p:cNvSpPr>
          <p:nvPr>
            <p:ph type="title"/>
          </p:nvPr>
        </p:nvSpPr>
        <p:spPr>
          <a:xfrm>
            <a:off x="677334" y="609599"/>
            <a:ext cx="8596668" cy="1457325"/>
          </a:xfrm>
        </p:spPr>
        <p:txBody>
          <a:bodyPr>
            <a:normAutofit fontScale="90000"/>
          </a:bodyPr>
          <a:lstStyle/>
          <a:p>
            <a:r>
              <a:rPr lang="es-MX" dirty="0"/>
              <a:t>Días transcurridos</a:t>
            </a:r>
            <a:br>
              <a:rPr lang="es-MX" dirty="0"/>
            </a:br>
            <a:r>
              <a:rPr lang="es-MX" sz="2000" dirty="0"/>
              <a:t>Ejecuta una función que calcule cuantos días transcurridos han pasado hasta</a:t>
            </a:r>
            <a:br>
              <a:rPr lang="es-MX" sz="2000" dirty="0"/>
            </a:br>
            <a:r>
              <a:rPr lang="es-MX" sz="2000" dirty="0"/>
              <a:t>el día que se ejecute, desde la primera vez que un usuario publicó un tweet</a:t>
            </a:r>
            <a:br>
              <a:rPr lang="es-MX" sz="2000" dirty="0"/>
            </a:br>
            <a:r>
              <a:rPr lang="es-MX" sz="2000" dirty="0"/>
              <a:t>acerca del </a:t>
            </a:r>
            <a:r>
              <a:rPr lang="es-MX" sz="2000" dirty="0" err="1"/>
              <a:t>CoronaVirus</a:t>
            </a:r>
            <a:r>
              <a:rPr lang="es-MX" sz="2000" dirty="0"/>
              <a:t>.</a:t>
            </a:r>
          </a:p>
        </p:txBody>
      </p:sp>
      <p:sp>
        <p:nvSpPr>
          <p:cNvPr id="3" name="Content Placeholder 2">
            <a:extLst>
              <a:ext uri="{FF2B5EF4-FFF2-40B4-BE49-F238E27FC236}">
                <a16:creationId xmlns:a16="http://schemas.microsoft.com/office/drawing/2014/main" id="{B1359317-6CA4-4CB4-985E-A8226E8F3EE2}"/>
              </a:ext>
            </a:extLst>
          </p:cNvPr>
          <p:cNvSpPr>
            <a:spLocks noGrp="1"/>
          </p:cNvSpPr>
          <p:nvPr>
            <p:ph idx="1"/>
          </p:nvPr>
        </p:nvSpPr>
        <p:spPr>
          <a:xfrm>
            <a:off x="677334" y="2143125"/>
            <a:ext cx="8596668" cy="3898237"/>
          </a:xfrm>
        </p:spPr>
        <p:txBody>
          <a:bodyPr/>
          <a:lstStyle/>
          <a:p>
            <a:r>
              <a:rPr lang="es-MX" dirty="0">
                <a:hlinkClick r:id="rId2"/>
              </a:rPr>
              <a:t>http://localhost:8888/notebooks/001_Dias%20transcurridos.ipynb</a:t>
            </a:r>
            <a:endParaRPr lang="es-MX" dirty="0"/>
          </a:p>
          <a:p>
            <a:endParaRPr lang="es-MX" dirty="0"/>
          </a:p>
        </p:txBody>
      </p:sp>
      <p:pic>
        <p:nvPicPr>
          <p:cNvPr id="4" name="Picture 3">
            <a:extLst>
              <a:ext uri="{FF2B5EF4-FFF2-40B4-BE49-F238E27FC236}">
                <a16:creationId xmlns:a16="http://schemas.microsoft.com/office/drawing/2014/main" id="{42A531A1-D9ED-41AE-9FBB-0561736C9380}"/>
              </a:ext>
            </a:extLst>
          </p:cNvPr>
          <p:cNvPicPr>
            <a:picLocks noChangeAspect="1"/>
          </p:cNvPicPr>
          <p:nvPr/>
        </p:nvPicPr>
        <p:blipFill>
          <a:blip r:embed="rId3"/>
          <a:stretch>
            <a:fillRect/>
          </a:stretch>
        </p:blipFill>
        <p:spPr>
          <a:xfrm>
            <a:off x="2451332" y="2695171"/>
            <a:ext cx="5207268" cy="2794144"/>
          </a:xfrm>
          <a:prstGeom prst="rect">
            <a:avLst/>
          </a:prstGeom>
        </p:spPr>
      </p:pic>
      <p:pic>
        <p:nvPicPr>
          <p:cNvPr id="5" name="Picture 4">
            <a:extLst>
              <a:ext uri="{FF2B5EF4-FFF2-40B4-BE49-F238E27FC236}">
                <a16:creationId xmlns:a16="http://schemas.microsoft.com/office/drawing/2014/main" id="{7D10FB1F-CDAD-445D-B332-458E2AFA1E34}"/>
              </a:ext>
            </a:extLst>
          </p:cNvPr>
          <p:cNvPicPr>
            <a:picLocks noChangeAspect="1"/>
          </p:cNvPicPr>
          <p:nvPr/>
        </p:nvPicPr>
        <p:blipFill rotWithShape="1">
          <a:blip r:embed="rId4"/>
          <a:srcRect t="63330"/>
          <a:stretch/>
        </p:blipFill>
        <p:spPr>
          <a:xfrm>
            <a:off x="1946539" y="5552266"/>
            <a:ext cx="6972658" cy="426144"/>
          </a:xfrm>
          <a:prstGeom prst="rect">
            <a:avLst/>
          </a:prstGeom>
        </p:spPr>
      </p:pic>
    </p:spTree>
    <p:extLst>
      <p:ext uri="{BB962C8B-B14F-4D97-AF65-F5344CB8AC3E}">
        <p14:creationId xmlns:p14="http://schemas.microsoft.com/office/powerpoint/2010/main" val="255931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geográfica</a:t>
            </a:r>
            <a:br>
              <a:rPr lang="es-MX" dirty="0"/>
            </a:br>
            <a:r>
              <a:rPr lang="es-MX" sz="2200" dirty="0"/>
              <a:t>Crea una función que se encargue de mostrar cuántos tweets por ciudad</a:t>
            </a:r>
            <a:br>
              <a:rPr lang="es-MX" sz="2200" dirty="0"/>
            </a:br>
            <a:r>
              <a:rPr lang="es-MX" sz="2200" dirty="0"/>
              <a:t>han sido publicados.</a:t>
            </a:r>
          </a:p>
        </p:txBody>
      </p:sp>
      <p:pic>
        <p:nvPicPr>
          <p:cNvPr id="5" name="Content Placeholder 4">
            <a:extLst>
              <a:ext uri="{FF2B5EF4-FFF2-40B4-BE49-F238E27FC236}">
                <a16:creationId xmlns:a16="http://schemas.microsoft.com/office/drawing/2014/main" id="{23816D38-0B7E-4F20-A6EF-6DABE0038B1F}"/>
              </a:ext>
            </a:extLst>
          </p:cNvPr>
          <p:cNvPicPr>
            <a:picLocks noGrp="1" noChangeAspect="1"/>
          </p:cNvPicPr>
          <p:nvPr>
            <p:ph idx="1"/>
          </p:nvPr>
        </p:nvPicPr>
        <p:blipFill>
          <a:blip r:embed="rId2"/>
          <a:stretch>
            <a:fillRect/>
          </a:stretch>
        </p:blipFill>
        <p:spPr>
          <a:xfrm>
            <a:off x="375994" y="1574800"/>
            <a:ext cx="6083362" cy="4806320"/>
          </a:xfrm>
          <a:prstGeom prst="rect">
            <a:avLst/>
          </a:prstGeom>
        </p:spPr>
      </p:pic>
      <p:pic>
        <p:nvPicPr>
          <p:cNvPr id="6" name="Picture 5">
            <a:extLst>
              <a:ext uri="{FF2B5EF4-FFF2-40B4-BE49-F238E27FC236}">
                <a16:creationId xmlns:a16="http://schemas.microsoft.com/office/drawing/2014/main" id="{303CBF51-87EE-4E36-BAEF-FB39FBAA9BD0}"/>
              </a:ext>
            </a:extLst>
          </p:cNvPr>
          <p:cNvPicPr>
            <a:picLocks noChangeAspect="1"/>
          </p:cNvPicPr>
          <p:nvPr/>
        </p:nvPicPr>
        <p:blipFill>
          <a:blip r:embed="rId3"/>
          <a:stretch>
            <a:fillRect/>
          </a:stretch>
        </p:blipFill>
        <p:spPr>
          <a:xfrm>
            <a:off x="6264840" y="1775155"/>
            <a:ext cx="5134680" cy="3307689"/>
          </a:xfrm>
          <a:prstGeom prst="rect">
            <a:avLst/>
          </a:prstGeom>
        </p:spPr>
      </p:pic>
    </p:spTree>
    <p:extLst>
      <p:ext uri="{BB962C8B-B14F-4D97-AF65-F5344CB8AC3E}">
        <p14:creationId xmlns:p14="http://schemas.microsoft.com/office/powerpoint/2010/main" val="214563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a:t>Distribución por usuarios</a:t>
            </a:r>
            <a:br>
              <a:rPr lang="es-MX" dirty="0"/>
            </a:br>
            <a:r>
              <a:rPr lang="es-MX" sz="2200" dirty="0"/>
              <a:t>Crea una función que muestre el resultado de cuántos usuarios por ciudad hay con publicación.</a:t>
            </a:r>
          </a:p>
        </p:txBody>
      </p:sp>
      <p:pic>
        <p:nvPicPr>
          <p:cNvPr id="5" name="Content Placeholder 4">
            <a:extLst>
              <a:ext uri="{FF2B5EF4-FFF2-40B4-BE49-F238E27FC236}">
                <a16:creationId xmlns:a16="http://schemas.microsoft.com/office/drawing/2014/main" id="{1B670A56-B5EA-4426-9195-63CB75B6F558}"/>
              </a:ext>
            </a:extLst>
          </p:cNvPr>
          <p:cNvPicPr>
            <a:picLocks noGrp="1" noChangeAspect="1"/>
          </p:cNvPicPr>
          <p:nvPr>
            <p:ph idx="1"/>
          </p:nvPr>
        </p:nvPicPr>
        <p:blipFill>
          <a:blip r:embed="rId2"/>
          <a:stretch>
            <a:fillRect/>
          </a:stretch>
        </p:blipFill>
        <p:spPr>
          <a:xfrm>
            <a:off x="7091680" y="1693228"/>
            <a:ext cx="4641053" cy="4714721"/>
          </a:xfrm>
          <a:prstGeom prst="rect">
            <a:avLst/>
          </a:prstGeom>
        </p:spPr>
      </p:pic>
      <p:pic>
        <p:nvPicPr>
          <p:cNvPr id="4" name="Picture 3">
            <a:extLst>
              <a:ext uri="{FF2B5EF4-FFF2-40B4-BE49-F238E27FC236}">
                <a16:creationId xmlns:a16="http://schemas.microsoft.com/office/drawing/2014/main" id="{D15DE4C4-7AAA-4179-B05E-F8125475D7D1}"/>
              </a:ext>
            </a:extLst>
          </p:cNvPr>
          <p:cNvPicPr>
            <a:picLocks noChangeAspect="1"/>
          </p:cNvPicPr>
          <p:nvPr/>
        </p:nvPicPr>
        <p:blipFill>
          <a:blip r:embed="rId3"/>
          <a:stretch>
            <a:fillRect/>
          </a:stretch>
        </p:blipFill>
        <p:spPr>
          <a:xfrm>
            <a:off x="459267" y="1993546"/>
            <a:ext cx="6401458" cy="4864454"/>
          </a:xfrm>
          <a:prstGeom prst="rect">
            <a:avLst/>
          </a:prstGeom>
        </p:spPr>
      </p:pic>
    </p:spTree>
    <p:extLst>
      <p:ext uri="{BB962C8B-B14F-4D97-AF65-F5344CB8AC3E}">
        <p14:creationId xmlns:p14="http://schemas.microsoft.com/office/powerpoint/2010/main" val="364751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usuarios</a:t>
            </a:r>
            <a:br>
              <a:rPr lang="es-MX" dirty="0"/>
            </a:br>
            <a:r>
              <a:rPr lang="es-MX" sz="2200" dirty="0"/>
              <a:t>Crea una función que muestre cuales son los usuarios que han publicado</a:t>
            </a:r>
            <a:br>
              <a:rPr lang="es-MX" sz="2200" dirty="0"/>
            </a:br>
            <a:r>
              <a:rPr lang="es-MX" sz="2200" dirty="0"/>
              <a:t>más tweets.</a:t>
            </a:r>
          </a:p>
        </p:txBody>
      </p:sp>
      <p:pic>
        <p:nvPicPr>
          <p:cNvPr id="4" name="Content Placeholder 3">
            <a:extLst>
              <a:ext uri="{FF2B5EF4-FFF2-40B4-BE49-F238E27FC236}">
                <a16:creationId xmlns:a16="http://schemas.microsoft.com/office/drawing/2014/main" id="{A56587B2-D1B1-441E-ABDE-BC697986E03D}"/>
              </a:ext>
            </a:extLst>
          </p:cNvPr>
          <p:cNvPicPr>
            <a:picLocks noGrp="1" noChangeAspect="1"/>
          </p:cNvPicPr>
          <p:nvPr>
            <p:ph idx="1"/>
          </p:nvPr>
        </p:nvPicPr>
        <p:blipFill>
          <a:blip r:embed="rId2"/>
          <a:stretch>
            <a:fillRect/>
          </a:stretch>
        </p:blipFill>
        <p:spPr>
          <a:xfrm>
            <a:off x="193871" y="1799971"/>
            <a:ext cx="6168035" cy="4783709"/>
          </a:xfrm>
          <a:prstGeom prst="rect">
            <a:avLst/>
          </a:prstGeom>
        </p:spPr>
      </p:pic>
      <p:pic>
        <p:nvPicPr>
          <p:cNvPr id="5" name="Picture 4">
            <a:extLst>
              <a:ext uri="{FF2B5EF4-FFF2-40B4-BE49-F238E27FC236}">
                <a16:creationId xmlns:a16="http://schemas.microsoft.com/office/drawing/2014/main" id="{5F270B01-65B1-4B18-AE17-DE02F50D827B}"/>
              </a:ext>
            </a:extLst>
          </p:cNvPr>
          <p:cNvPicPr>
            <a:picLocks noChangeAspect="1"/>
          </p:cNvPicPr>
          <p:nvPr/>
        </p:nvPicPr>
        <p:blipFill>
          <a:blip r:embed="rId3"/>
          <a:stretch>
            <a:fillRect/>
          </a:stretch>
        </p:blipFill>
        <p:spPr>
          <a:xfrm>
            <a:off x="5250646" y="1930400"/>
            <a:ext cx="6912823" cy="4318000"/>
          </a:xfrm>
          <a:prstGeom prst="rect">
            <a:avLst/>
          </a:prstGeom>
        </p:spPr>
      </p:pic>
    </p:spTree>
    <p:extLst>
      <p:ext uri="{BB962C8B-B14F-4D97-AF65-F5344CB8AC3E}">
        <p14:creationId xmlns:p14="http://schemas.microsoft.com/office/powerpoint/2010/main" val="4692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periodos de tiempo</a:t>
            </a:r>
            <a:br>
              <a:rPr lang="es-MX" dirty="0"/>
            </a:br>
            <a:r>
              <a:rPr lang="es-MX" sz="2200" dirty="0"/>
              <a:t>Crea una función que muestre cuántos tweets han sido publicados por</a:t>
            </a:r>
            <a:br>
              <a:rPr lang="es-MX" sz="2200" dirty="0"/>
            </a:br>
            <a:r>
              <a:rPr lang="es-MX" sz="2200" dirty="0"/>
              <a:t>mes, aparte muestrales en una tabla.</a:t>
            </a:r>
          </a:p>
        </p:txBody>
      </p:sp>
      <p:pic>
        <p:nvPicPr>
          <p:cNvPr id="4" name="Content Placeholder 3">
            <a:extLst>
              <a:ext uri="{FF2B5EF4-FFF2-40B4-BE49-F238E27FC236}">
                <a16:creationId xmlns:a16="http://schemas.microsoft.com/office/drawing/2014/main" id="{057613AA-35FE-468E-B9E4-7D7F86B1FA9A}"/>
              </a:ext>
            </a:extLst>
          </p:cNvPr>
          <p:cNvPicPr>
            <a:picLocks noGrp="1" noChangeAspect="1"/>
          </p:cNvPicPr>
          <p:nvPr>
            <p:ph idx="1"/>
          </p:nvPr>
        </p:nvPicPr>
        <p:blipFill>
          <a:blip r:embed="rId2"/>
          <a:stretch>
            <a:fillRect/>
          </a:stretch>
        </p:blipFill>
        <p:spPr>
          <a:xfrm>
            <a:off x="6553200" y="1866744"/>
            <a:ext cx="3123141" cy="4675012"/>
          </a:xfrm>
          <a:prstGeom prst="rect">
            <a:avLst/>
          </a:prstGeom>
        </p:spPr>
      </p:pic>
      <p:pic>
        <p:nvPicPr>
          <p:cNvPr id="5" name="Picture 4">
            <a:extLst>
              <a:ext uri="{FF2B5EF4-FFF2-40B4-BE49-F238E27FC236}">
                <a16:creationId xmlns:a16="http://schemas.microsoft.com/office/drawing/2014/main" id="{078F106C-BCE5-4100-AAC9-638AF2DF2850}"/>
              </a:ext>
            </a:extLst>
          </p:cNvPr>
          <p:cNvPicPr>
            <a:picLocks noChangeAspect="1"/>
          </p:cNvPicPr>
          <p:nvPr/>
        </p:nvPicPr>
        <p:blipFill>
          <a:blip r:embed="rId3"/>
          <a:stretch>
            <a:fillRect/>
          </a:stretch>
        </p:blipFill>
        <p:spPr>
          <a:xfrm>
            <a:off x="345439" y="2611671"/>
            <a:ext cx="5750561" cy="3185157"/>
          </a:xfrm>
          <a:prstGeom prst="rect">
            <a:avLst/>
          </a:prstGeom>
        </p:spPr>
      </p:pic>
    </p:spTree>
    <p:extLst>
      <p:ext uri="{BB962C8B-B14F-4D97-AF65-F5344CB8AC3E}">
        <p14:creationId xmlns:p14="http://schemas.microsoft.com/office/powerpoint/2010/main" val="374011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fontScale="90000"/>
          </a:bodyPr>
          <a:lstStyle/>
          <a:p>
            <a:r>
              <a:rPr lang="es-MX" dirty="0"/>
              <a:t>Distribución por periodos de tiempo</a:t>
            </a:r>
            <a:br>
              <a:rPr lang="es-MX" dirty="0"/>
            </a:br>
            <a:r>
              <a:rPr lang="es-MX" sz="2200" dirty="0"/>
              <a:t>Crea una función que muestre cuántos tweets han sido publicados por</a:t>
            </a:r>
            <a:br>
              <a:rPr lang="es-MX" sz="2200" dirty="0"/>
            </a:br>
            <a:r>
              <a:rPr lang="es-MX" sz="2200" dirty="0"/>
              <a:t>semanas, basados en el punto anterior.</a:t>
            </a:r>
          </a:p>
        </p:txBody>
      </p:sp>
      <p:pic>
        <p:nvPicPr>
          <p:cNvPr id="5" name="Content Placeholder 4">
            <a:extLst>
              <a:ext uri="{FF2B5EF4-FFF2-40B4-BE49-F238E27FC236}">
                <a16:creationId xmlns:a16="http://schemas.microsoft.com/office/drawing/2014/main" id="{D421E114-CD18-4AB3-BBC7-FD3A56DDE434}"/>
              </a:ext>
            </a:extLst>
          </p:cNvPr>
          <p:cNvPicPr>
            <a:picLocks noGrp="1" noChangeAspect="1"/>
          </p:cNvPicPr>
          <p:nvPr>
            <p:ph idx="1"/>
          </p:nvPr>
        </p:nvPicPr>
        <p:blipFill>
          <a:blip r:embed="rId2"/>
          <a:stretch>
            <a:fillRect/>
          </a:stretch>
        </p:blipFill>
        <p:spPr>
          <a:xfrm>
            <a:off x="3376833" y="2138472"/>
            <a:ext cx="8591992" cy="3723847"/>
          </a:xfrm>
          <a:prstGeom prst="rect">
            <a:avLst/>
          </a:prstGeom>
        </p:spPr>
      </p:pic>
      <p:pic>
        <p:nvPicPr>
          <p:cNvPr id="4" name="Picture 3">
            <a:extLst>
              <a:ext uri="{FF2B5EF4-FFF2-40B4-BE49-F238E27FC236}">
                <a16:creationId xmlns:a16="http://schemas.microsoft.com/office/drawing/2014/main" id="{823F2484-AF24-4740-B6F8-A61B81107AAD}"/>
              </a:ext>
            </a:extLst>
          </p:cNvPr>
          <p:cNvPicPr>
            <a:picLocks noChangeAspect="1"/>
          </p:cNvPicPr>
          <p:nvPr/>
        </p:nvPicPr>
        <p:blipFill>
          <a:blip r:embed="rId3"/>
          <a:stretch>
            <a:fillRect/>
          </a:stretch>
        </p:blipFill>
        <p:spPr>
          <a:xfrm>
            <a:off x="0" y="1779054"/>
            <a:ext cx="3376833" cy="4603202"/>
          </a:xfrm>
          <a:prstGeom prst="rect">
            <a:avLst/>
          </a:prstGeom>
        </p:spPr>
      </p:pic>
    </p:spTree>
    <p:extLst>
      <p:ext uri="{BB962C8B-B14F-4D97-AF65-F5344CB8AC3E}">
        <p14:creationId xmlns:p14="http://schemas.microsoft.com/office/powerpoint/2010/main" val="359135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a:t>Distribución por periodos de tiempo</a:t>
            </a:r>
            <a:br>
              <a:rPr lang="es-MX" dirty="0"/>
            </a:br>
            <a:r>
              <a:rPr lang="es-MX" sz="2200" dirty="0"/>
              <a:t>Crea una función que muestre cuales son las horas con más tweets</a:t>
            </a:r>
            <a:br>
              <a:rPr lang="es-MX" sz="2200" dirty="0"/>
            </a:br>
            <a:r>
              <a:rPr lang="es-MX" sz="2200" dirty="0"/>
              <a:t>basados en la división del punto anterior, ejemplo:</a:t>
            </a:r>
          </a:p>
        </p:txBody>
      </p:sp>
      <p:pic>
        <p:nvPicPr>
          <p:cNvPr id="4" name="Content Placeholder 3">
            <a:extLst>
              <a:ext uri="{FF2B5EF4-FFF2-40B4-BE49-F238E27FC236}">
                <a16:creationId xmlns:a16="http://schemas.microsoft.com/office/drawing/2014/main" id="{EC6D3838-1375-4AFB-ADB7-0D4C970FF7F0}"/>
              </a:ext>
            </a:extLst>
          </p:cNvPr>
          <p:cNvPicPr>
            <a:picLocks noGrp="1" noChangeAspect="1"/>
          </p:cNvPicPr>
          <p:nvPr>
            <p:ph idx="1"/>
          </p:nvPr>
        </p:nvPicPr>
        <p:blipFill>
          <a:blip r:embed="rId2"/>
          <a:stretch>
            <a:fillRect/>
          </a:stretch>
        </p:blipFill>
        <p:spPr>
          <a:xfrm>
            <a:off x="558278" y="1996440"/>
            <a:ext cx="1784442" cy="3943553"/>
          </a:xfrm>
          <a:prstGeom prst="rect">
            <a:avLst/>
          </a:prstGeom>
        </p:spPr>
      </p:pic>
      <p:pic>
        <p:nvPicPr>
          <p:cNvPr id="5" name="Picture 4">
            <a:extLst>
              <a:ext uri="{FF2B5EF4-FFF2-40B4-BE49-F238E27FC236}">
                <a16:creationId xmlns:a16="http://schemas.microsoft.com/office/drawing/2014/main" id="{9BEDB535-3F6B-4E4C-BDA3-9965E1CDF211}"/>
              </a:ext>
            </a:extLst>
          </p:cNvPr>
          <p:cNvPicPr>
            <a:picLocks noChangeAspect="1"/>
          </p:cNvPicPr>
          <p:nvPr/>
        </p:nvPicPr>
        <p:blipFill>
          <a:blip r:embed="rId3"/>
          <a:stretch>
            <a:fillRect/>
          </a:stretch>
        </p:blipFill>
        <p:spPr>
          <a:xfrm>
            <a:off x="2139520" y="2155232"/>
            <a:ext cx="1974951" cy="2305168"/>
          </a:xfrm>
          <a:prstGeom prst="rect">
            <a:avLst/>
          </a:prstGeom>
        </p:spPr>
      </p:pic>
      <p:pic>
        <p:nvPicPr>
          <p:cNvPr id="6" name="Picture 5">
            <a:extLst>
              <a:ext uri="{FF2B5EF4-FFF2-40B4-BE49-F238E27FC236}">
                <a16:creationId xmlns:a16="http://schemas.microsoft.com/office/drawing/2014/main" id="{9804E6C2-3D96-4793-8EED-5D2FDF5258AD}"/>
              </a:ext>
            </a:extLst>
          </p:cNvPr>
          <p:cNvPicPr>
            <a:picLocks noChangeAspect="1"/>
          </p:cNvPicPr>
          <p:nvPr/>
        </p:nvPicPr>
        <p:blipFill>
          <a:blip r:embed="rId4"/>
          <a:stretch>
            <a:fillRect/>
          </a:stretch>
        </p:blipFill>
        <p:spPr>
          <a:xfrm>
            <a:off x="4500879" y="2391136"/>
            <a:ext cx="7281371" cy="3623584"/>
          </a:xfrm>
          <a:prstGeom prst="rect">
            <a:avLst/>
          </a:prstGeom>
        </p:spPr>
      </p:pic>
    </p:spTree>
    <p:extLst>
      <p:ext uri="{BB962C8B-B14F-4D97-AF65-F5344CB8AC3E}">
        <p14:creationId xmlns:p14="http://schemas.microsoft.com/office/powerpoint/2010/main" val="85216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4001-6153-4295-B3E8-CA0E38CB3C89}"/>
              </a:ext>
            </a:extLst>
          </p:cNvPr>
          <p:cNvSpPr>
            <a:spLocks noGrp="1"/>
          </p:cNvSpPr>
          <p:nvPr>
            <p:ph type="title"/>
          </p:nvPr>
        </p:nvSpPr>
        <p:spPr/>
        <p:txBody>
          <a:bodyPr>
            <a:normAutofit/>
          </a:bodyPr>
          <a:lstStyle/>
          <a:p>
            <a:r>
              <a:rPr lang="es-MX" dirty="0" err="1"/>
              <a:t>Metadata</a:t>
            </a:r>
            <a:r>
              <a:rPr lang="es-MX" dirty="0"/>
              <a:t> de tweets</a:t>
            </a:r>
            <a:br>
              <a:rPr lang="es-MX" dirty="0"/>
            </a:br>
            <a:r>
              <a:rPr lang="es-MX" sz="2200" dirty="0"/>
              <a:t>Crea una función que se encargue de mostrar el total de tweets publicados con base en: Publicados con </a:t>
            </a:r>
            <a:r>
              <a:rPr lang="es-MX" sz="2200" dirty="0" err="1"/>
              <a:t>urls</a:t>
            </a:r>
            <a:endParaRPr lang="es-MX" sz="2200" dirty="0"/>
          </a:p>
        </p:txBody>
      </p:sp>
      <p:pic>
        <p:nvPicPr>
          <p:cNvPr id="4" name="Content Placeholder 3">
            <a:extLst>
              <a:ext uri="{FF2B5EF4-FFF2-40B4-BE49-F238E27FC236}">
                <a16:creationId xmlns:a16="http://schemas.microsoft.com/office/drawing/2014/main" id="{4C8E8E57-E2B6-4AFA-AA55-6EE3BA47054C}"/>
              </a:ext>
            </a:extLst>
          </p:cNvPr>
          <p:cNvPicPr>
            <a:picLocks noGrp="1" noChangeAspect="1"/>
          </p:cNvPicPr>
          <p:nvPr>
            <p:ph idx="1"/>
          </p:nvPr>
        </p:nvPicPr>
        <p:blipFill>
          <a:blip r:embed="rId2"/>
          <a:stretch>
            <a:fillRect/>
          </a:stretch>
        </p:blipFill>
        <p:spPr>
          <a:xfrm>
            <a:off x="1159598" y="2437744"/>
            <a:ext cx="7522184" cy="2235856"/>
          </a:xfrm>
          <a:prstGeom prst="rect">
            <a:avLst/>
          </a:prstGeom>
        </p:spPr>
      </p:pic>
    </p:spTree>
    <p:extLst>
      <p:ext uri="{BB962C8B-B14F-4D97-AF65-F5344CB8AC3E}">
        <p14:creationId xmlns:p14="http://schemas.microsoft.com/office/powerpoint/2010/main" val="3341737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241</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Proyecto</vt:lpstr>
      <vt:lpstr>Días transcurridos Ejecuta una función que calcule cuantos días transcurridos han pasado hasta el día que se ejecute, desde la primera vez que un usuario publicó un tweet acerca del CoronaVirus.</vt:lpstr>
      <vt:lpstr>Distribución geográfica Crea una función que se encargue de mostrar cuántos tweets por ciudad han sido publicados.</vt:lpstr>
      <vt:lpstr>Distribución por usuarios Crea una función que muestre el resultado de cuántos usuarios por ciudad hay con publicación.</vt:lpstr>
      <vt:lpstr>Distribución por usuarios Crea una función que muestre cuales son los usuarios que han publicado más tweets.</vt:lpstr>
      <vt:lpstr>Distribución por periodos de tiempo Crea una función que muestre cuántos tweets han sido publicados por mes, aparte muestrales en una tabla.</vt:lpstr>
      <vt:lpstr>Distribución por periodos de tiempo Crea una función que muestre cuántos tweets han sido publicados por semanas, basados en el punto anterior.</vt:lpstr>
      <vt:lpstr>Distribución por periodos de tiempo Crea una función que muestre cuales son las horas con más tweets basados en la división del punto anterior, ejemplo:</vt:lpstr>
      <vt:lpstr>Metadata de tweets Crea una función que se encargue de mostrar el total de tweets publicados con base en: Publicados con urls</vt:lpstr>
      <vt:lpstr>Metadata de tweets Crea una función que se encargue de mostrar las palabras más repetidas por país.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TORRES DE LUCIO, EDGAR</dc:creator>
  <cp:lastModifiedBy>TORRES DE LUCIO, EDGAR</cp:lastModifiedBy>
  <cp:revision>5</cp:revision>
  <dcterms:created xsi:type="dcterms:W3CDTF">2020-09-05T07:28:15Z</dcterms:created>
  <dcterms:modified xsi:type="dcterms:W3CDTF">2020-09-05T08:24:37Z</dcterms:modified>
</cp:coreProperties>
</file>