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7" r:id="rId4"/>
    <p:sldId id="263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90"/>
    <p:restoredTop sz="94830"/>
  </p:normalViewPr>
  <p:slideViewPr>
    <p:cSldViewPr snapToGrid="0">
      <p:cViewPr varScale="1">
        <p:scale>
          <a:sx n="112" d="100"/>
          <a:sy n="112" d="100"/>
        </p:scale>
        <p:origin x="22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956057-F003-384F-A051-69CD607DB972}" type="datetimeFigureOut">
              <a:t>2024/4/28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01DF1C-69A0-1D46-A4B0-51A3A8B11200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79027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723E36-0354-DCB0-72BE-B36548323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9B1255-79B4-9B50-0084-7DE1C3300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8A4BE0-FECE-4D52-522F-3DC84E46F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7AAE60-52CB-1927-8A6A-25F1338A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131949-6145-19B6-9D69-E31E1152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5101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5BD023-F49B-C8E8-CA3C-E070D85F5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C4852B4-09D7-28B4-804C-5816634FF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460523-1BB5-09BF-CCCB-DCD5FDE7B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B75236-63DA-BCFF-0379-1714B953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5E32B0-5F3F-317E-6FC5-BDA0865A1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4142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201FDA0-81B2-86FD-CFDE-72ABF5EAF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1FE0D-24D2-39DB-214A-D77F2D4C6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B5923-F7E0-3472-7A41-EB2FE5C07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523C3-107C-8269-43E8-28E24FB5F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C6C5C9-F9D8-32BE-F79C-61A5566B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8252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6DB130-A4C8-A8AF-71B7-BAB627690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E2C70-0111-71E6-B37D-73603F7E9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3D63C-5EF8-49FF-272D-3C22A2EEB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84ABFB-E1F7-87A8-F7F1-C3BE1D43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B6BFE6-6AE3-8909-68D2-13F953D2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630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3609C-027A-86D5-6038-83CE74C6A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23A87D-EDF6-4DBA-394D-2FC7F1A97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7ECD1-3468-63CA-E7F0-E68A5B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F3EFE9-377C-C0D4-75B4-9117E1F0C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85A3DA-9B19-08A7-01BF-B1757FFD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6543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012E8-E03A-94A0-DD90-0E906E9CD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12F9F0-3ACA-E2A7-93B2-D032DE0F1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A8384-2E33-1AF0-580E-D6E165FAA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4BCAE-633A-4F94-28B8-4F92B297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5DACC1-CE26-43C5-70EE-752714F17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BDC04D-60E8-46FD-3733-10E43B76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728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D9570-70E9-52E8-2EF5-95377F4F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0CA339-5CCE-7796-72A9-19386C082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3789E2B-6DF8-B126-B138-BACFCD3AD5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80A8F15-42D1-9C78-7827-60340274B2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6FE232-D961-C90F-132B-FEC73F617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605B8E6-B913-DC5C-FD58-CD3E6537E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9BE9502-D31A-98BF-B79A-56315247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EDF962F-6CC4-1E68-6676-1109E9DC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696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9DC147-3BB1-5D34-469F-88E4DB6C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EFD8DC3-B99E-B918-49BE-840F72BB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F393C74-3350-0D7E-BA3C-E412ED39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CBC6AD9-26CA-9778-42F4-59D196E0E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4472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1ADEEB-CAB6-2400-DB91-096F96F89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BF452A-6780-67CF-4C0F-404FD0B5D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9BED3D6-8030-4685-BEDF-1D95D41C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754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1279B-6303-0D31-3EBC-292F220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EE5ABE-13B2-1124-DB06-1DAB6D33E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23EF30-AAFE-D425-D80B-9E302DB08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77289-7727-4BBB-3115-86F3DA74B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34C2E7-2786-E177-238E-7A9B2F759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206C89-A16D-BBF6-996F-3B16E720E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76722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D37A4F-BC93-D1C3-BC5B-9D007A4F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CC6B60-9169-FFF3-445F-74F0BF05E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227673D-FCF6-B084-C68F-BB2631D51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8A566D-1B80-6E78-B1CA-762E73C6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977BEA4-713B-8453-8059-FFC5F2040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346263-B3AB-8896-C750-3B54FF73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2677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1E999F-C621-AF53-A3E6-8FAA0A426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98B8A-5AF3-7D8D-0B4D-41A563603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B7C5A-4055-6881-2295-EBD4ECA61E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456F4-C885-A643-A2B7-7023AC5B3B63}" type="datetimeFigureOut">
              <a:t>2024/4/28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8A4A63-4C67-449B-D05B-197D1548C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39D29-7EB4-E442-A90B-A95EB7DD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B324F-6019-884A-977E-7CE8868BD3A5}" type="slidenum"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127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B60F7E-7771-D2D3-6143-919BF4998D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558" y="1122363"/>
            <a:ext cx="9532883" cy="2387600"/>
          </a:xfrm>
        </p:spPr>
        <p:txBody>
          <a:bodyPr/>
          <a:lstStyle/>
          <a:p>
            <a:r>
              <a:rPr kumimoji="1" lang="zh-CN" altLang="en-US"/>
              <a:t>更真实灵活的</a:t>
            </a:r>
            <a:r>
              <a:rPr kumimoji="1" lang="en-US" altLang="zh-CN"/>
              <a:t>Simulator</a:t>
            </a:r>
            <a:r>
              <a:rPr kumimoji="1" lang="zh-CN" altLang="en-US"/>
              <a:t>设计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F4C3D4B-17C5-0303-A4EC-19023BD97B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9848"/>
            <a:ext cx="9144000" cy="1347952"/>
          </a:xfrm>
        </p:spPr>
        <p:txBody>
          <a:bodyPr/>
          <a:lstStyle/>
          <a:p>
            <a:r>
              <a:rPr kumimoji="1" lang="zh-CN" altLang="en-US"/>
              <a:t>高梓源</a:t>
            </a:r>
          </a:p>
        </p:txBody>
      </p:sp>
    </p:spTree>
    <p:extLst>
      <p:ext uri="{BB962C8B-B14F-4D97-AF65-F5344CB8AC3E}">
        <p14:creationId xmlns:p14="http://schemas.microsoft.com/office/powerpoint/2010/main" val="30436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07F90469-C210-6C77-4662-A2A0F9E0FD50}"/>
              </a:ext>
            </a:extLst>
          </p:cNvPr>
          <p:cNvSpPr txBox="1">
            <a:spLocks/>
          </p:cNvSpPr>
          <p:nvPr/>
        </p:nvSpPr>
        <p:spPr>
          <a:xfrm>
            <a:off x="360644" y="2112976"/>
            <a:ext cx="2467778" cy="263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kumimoji="1" lang="zh-CN" altLang="en-US"/>
              <a:t>实验结果</a:t>
            </a:r>
            <a:endParaRPr kumimoji="1" lang="en-US" altLang="zh-CN"/>
          </a:p>
          <a:p>
            <a:pPr>
              <a:lnSpc>
                <a:spcPct val="170000"/>
              </a:lnSpc>
            </a:pPr>
            <a:r>
              <a:rPr kumimoji="1" lang="en-US" altLang="zh-CN"/>
              <a:t>no-trace</a:t>
            </a:r>
          </a:p>
          <a:p>
            <a:pPr>
              <a:lnSpc>
                <a:spcPct val="170000"/>
              </a:lnSpc>
            </a:pPr>
            <a:r>
              <a:rPr kumimoji="1" lang="zh-CN" altLang="en-US"/>
              <a:t>纵向对比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D325FCCB-BCE1-DE7D-BED9-BDBE31B3B9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418" y="0"/>
            <a:ext cx="8970581" cy="6857999"/>
          </a:xfrm>
        </p:spPr>
      </p:pic>
    </p:spTree>
    <p:extLst>
      <p:ext uri="{BB962C8B-B14F-4D97-AF65-F5344CB8AC3E}">
        <p14:creationId xmlns:p14="http://schemas.microsoft.com/office/powerpoint/2010/main" val="78044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323B6-08B7-985C-C8EC-66AE7929F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958"/>
            <a:ext cx="10071538" cy="938158"/>
          </a:xfrm>
        </p:spPr>
        <p:txBody>
          <a:bodyPr/>
          <a:lstStyle/>
          <a:p>
            <a:r>
              <a:rPr kumimoji="1" lang="en-US" altLang="zh-CN"/>
              <a:t>Simulator</a:t>
            </a:r>
            <a:r>
              <a:rPr kumimoji="1" lang="zh-CN" altLang="en-US"/>
              <a:t>架构与流程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8FF2496A-5AFA-B260-BA46-2A62BE2E97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930" y="1150116"/>
            <a:ext cx="10852516" cy="5495925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7DEF2293-FEFA-5FE9-F6FC-021D3CBC34D1}"/>
              </a:ext>
            </a:extLst>
          </p:cNvPr>
          <p:cNvSpPr txBox="1"/>
          <p:nvPr/>
        </p:nvSpPr>
        <p:spPr>
          <a:xfrm>
            <a:off x="8860221" y="533426"/>
            <a:ext cx="3184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/>
              <a:t>与原先相比：</a:t>
            </a:r>
            <a:endParaRPr kumimoji="1" lang="en-US" altLang="zh-CN"/>
          </a:p>
          <a:p>
            <a:r>
              <a:rPr kumimoji="1" lang="en-US" altLang="zh-CN"/>
              <a:t>1. </a:t>
            </a:r>
            <a:r>
              <a:rPr kumimoji="1" lang="zh-CN" altLang="en-US"/>
              <a:t>使用更真实的数据完成模拟</a:t>
            </a:r>
            <a:endParaRPr kumimoji="1" lang="en-US" altLang="zh-CN"/>
          </a:p>
          <a:p>
            <a:r>
              <a:rPr kumimoji="1" lang="en-US" altLang="zh-CN"/>
              <a:t>2. </a:t>
            </a:r>
            <a:r>
              <a:rPr kumimoji="1" lang="zh-CN" altLang="en-US"/>
              <a:t>直接连接数据处理模块，使用数据处理得出的拟合模型</a:t>
            </a:r>
            <a:endParaRPr kumimoji="1" lang="en-US" altLang="zh-CN"/>
          </a:p>
          <a:p>
            <a:r>
              <a:rPr kumimoji="1" lang="en-US" altLang="zh-CN"/>
              <a:t>3.</a:t>
            </a:r>
            <a:r>
              <a:rPr kumimoji="1" lang="zh-CN" altLang="en-US"/>
              <a:t> 给予用户可重定义策略与数据的自由度</a:t>
            </a:r>
          </a:p>
        </p:txBody>
      </p:sp>
    </p:spTree>
    <p:extLst>
      <p:ext uri="{BB962C8B-B14F-4D97-AF65-F5344CB8AC3E}">
        <p14:creationId xmlns:p14="http://schemas.microsoft.com/office/powerpoint/2010/main" val="57984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6B00-E467-AB10-37D5-402C4916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13"/>
          </a:xfrm>
        </p:spPr>
        <p:txBody>
          <a:bodyPr/>
          <a:lstStyle/>
          <a:p>
            <a:r>
              <a:rPr kumimoji="1" lang="zh-CN" altLang="en-US"/>
              <a:t>代码示例 </a:t>
            </a:r>
            <a:r>
              <a:rPr kumimoji="1" lang="en-US" altLang="zh-CN"/>
              <a:t>–</a:t>
            </a:r>
            <a:r>
              <a:rPr kumimoji="1" lang="zh-CN" altLang="en-US"/>
              <a:t> 子类</a:t>
            </a:r>
            <a:r>
              <a:rPr kumimoji="1" lang="en-US" altLang="zh-CN"/>
              <a:t>init</a:t>
            </a:r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12C6B8F-4B73-5217-5640-2779B261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889" y="1233017"/>
            <a:ext cx="9954455" cy="562498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116B338-4C96-0993-ADC3-9E947FD6ABFC}"/>
              </a:ext>
            </a:extLst>
          </p:cNvPr>
          <p:cNvSpPr/>
          <p:nvPr/>
        </p:nvSpPr>
        <p:spPr>
          <a:xfrm>
            <a:off x="2228193" y="1692166"/>
            <a:ext cx="2417379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69F3BA-587D-AFC3-B179-40BD6A1D40A0}"/>
              </a:ext>
            </a:extLst>
          </p:cNvPr>
          <p:cNvSpPr/>
          <p:nvPr/>
        </p:nvSpPr>
        <p:spPr>
          <a:xfrm>
            <a:off x="2338552" y="3213539"/>
            <a:ext cx="7225862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B4555E2-B439-D690-6425-75F70870A350}"/>
              </a:ext>
            </a:extLst>
          </p:cNvPr>
          <p:cNvSpPr txBox="1"/>
          <p:nvPr/>
        </p:nvSpPr>
        <p:spPr>
          <a:xfrm>
            <a:off x="9757597" y="3160252"/>
            <a:ext cx="2299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初始化数据处理模块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AA0AED6-2442-51E6-51FE-E8BBE3A75A26}"/>
              </a:ext>
            </a:extLst>
          </p:cNvPr>
          <p:cNvSpPr/>
          <p:nvPr/>
        </p:nvSpPr>
        <p:spPr>
          <a:xfrm>
            <a:off x="3026979" y="6199264"/>
            <a:ext cx="8092965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2B34BA3-8DFB-47CA-2FB2-8815C687DC1F}"/>
              </a:ext>
            </a:extLst>
          </p:cNvPr>
          <p:cNvSpPr txBox="1"/>
          <p:nvPr/>
        </p:nvSpPr>
        <p:spPr>
          <a:xfrm>
            <a:off x="9965076" y="5744121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3.37</a:t>
            </a:r>
            <a:r>
              <a:rPr kumimoji="1" lang="zh-CN" altLang="en-US"/>
              <a:t>修正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FDA0192-5A13-37B9-5FA2-C03A928096D0}"/>
              </a:ext>
            </a:extLst>
          </p:cNvPr>
          <p:cNvSpPr/>
          <p:nvPr/>
        </p:nvSpPr>
        <p:spPr>
          <a:xfrm>
            <a:off x="2716923" y="4190481"/>
            <a:ext cx="2307021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E0D5ADD-7965-3ED6-3D83-488DF19A2454}"/>
              </a:ext>
            </a:extLst>
          </p:cNvPr>
          <p:cNvSpPr txBox="1"/>
          <p:nvPr/>
        </p:nvSpPr>
        <p:spPr>
          <a:xfrm>
            <a:off x="5137243" y="4083907"/>
            <a:ext cx="191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global_batch_size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81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086B00-E467-AB10-37D5-402C4916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1013"/>
          </a:xfrm>
        </p:spPr>
        <p:txBody>
          <a:bodyPr/>
          <a:lstStyle/>
          <a:p>
            <a:r>
              <a:rPr kumimoji="1" lang="zh-CN" altLang="en-US"/>
              <a:t>代码示例 </a:t>
            </a:r>
            <a:r>
              <a:rPr kumimoji="1" lang="en-US" altLang="zh-CN"/>
              <a:t>–</a:t>
            </a:r>
            <a:r>
              <a:rPr kumimoji="1" lang="zh-CN" altLang="en-US"/>
              <a:t> 子类</a:t>
            </a:r>
            <a:r>
              <a:rPr kumimoji="1" lang="en-US" altLang="zh-CN"/>
              <a:t>delta</a:t>
            </a:r>
            <a:r>
              <a:rPr kumimoji="1" lang="zh-CN" altLang="en-US"/>
              <a:t>数据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16B338-4C96-0993-ADC3-9E947FD6ABFC}"/>
              </a:ext>
            </a:extLst>
          </p:cNvPr>
          <p:cNvSpPr/>
          <p:nvPr/>
        </p:nvSpPr>
        <p:spPr>
          <a:xfrm>
            <a:off x="2228193" y="1692166"/>
            <a:ext cx="2417379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8D5E1E0-1C89-BA3F-FCC7-0E63A21B7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812" y="1185830"/>
            <a:ext cx="9997966" cy="561669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DC2709-B291-C393-AAFB-247A34B22A6D}"/>
              </a:ext>
            </a:extLst>
          </p:cNvPr>
          <p:cNvSpPr/>
          <p:nvPr/>
        </p:nvSpPr>
        <p:spPr>
          <a:xfrm>
            <a:off x="2228193" y="2112461"/>
            <a:ext cx="3962400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A6A045-128E-EF78-E381-61CD2E6712FF}"/>
              </a:ext>
            </a:extLst>
          </p:cNvPr>
          <p:cNvSpPr txBox="1"/>
          <p:nvPr/>
        </p:nvSpPr>
        <p:spPr>
          <a:xfrm>
            <a:off x="6190593" y="2059174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可直接写函数，可写</a:t>
            </a:r>
            <a:r>
              <a:rPr kumimoji="1" lang="en-US" altLang="zh-CN"/>
              <a:t>if else</a:t>
            </a:r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24C6DEE-01F6-B072-BA48-ACECBB344FAC}"/>
              </a:ext>
            </a:extLst>
          </p:cNvPr>
          <p:cNvSpPr/>
          <p:nvPr/>
        </p:nvSpPr>
        <p:spPr>
          <a:xfrm>
            <a:off x="2228193" y="3311749"/>
            <a:ext cx="8799995" cy="2627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F9B2D69-0BF9-6CD7-5AAC-419428A303F1}"/>
              </a:ext>
            </a:extLst>
          </p:cNvPr>
          <p:cNvSpPr txBox="1"/>
          <p:nvPr/>
        </p:nvSpPr>
        <p:spPr>
          <a:xfrm>
            <a:off x="7703624" y="3604199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可以直接使用数据处理模块结果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B880F4-8CF2-E281-79C9-2F78691DF9DE}"/>
              </a:ext>
            </a:extLst>
          </p:cNvPr>
          <p:cNvSpPr txBox="1"/>
          <p:nvPr/>
        </p:nvSpPr>
        <p:spPr>
          <a:xfrm>
            <a:off x="5391806" y="174923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Menlo" panose="020B0609030804020204" pitchFamily="49" charset="0"/>
              </a:rPr>
              <a:t>y = x1 * x + const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4396FD9-83AE-78BB-68D1-E02BBEFE09EE}"/>
              </a:ext>
            </a:extLst>
          </p:cNvPr>
          <p:cNvSpPr txBox="1"/>
          <p:nvPr/>
        </p:nvSpPr>
        <p:spPr>
          <a:xfrm>
            <a:off x="4209393" y="276385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Menlo" panose="020B0609030804020204" pitchFamily="49" charset="0"/>
              </a:rPr>
              <a:t>y = x1 / x + 1 (not so ideal)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7D811BD-5525-4321-34AC-1AE28B36882C}"/>
              </a:ext>
            </a:extLst>
          </p:cNvPr>
          <p:cNvSpPr txBox="1"/>
          <p:nvPr/>
        </p:nvSpPr>
        <p:spPr>
          <a:xfrm>
            <a:off x="5969008" y="439835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>
                <a:effectLst/>
                <a:latin typeface="Menlo" panose="020B0609030804020204" pitchFamily="49" charset="0"/>
              </a:rPr>
              <a:t>y(accelerate rate) = x1 / x + 1</a:t>
            </a:r>
          </a:p>
        </p:txBody>
      </p:sp>
    </p:spTree>
    <p:extLst>
      <p:ext uri="{BB962C8B-B14F-4D97-AF65-F5344CB8AC3E}">
        <p14:creationId xmlns:p14="http://schemas.microsoft.com/office/powerpoint/2010/main" val="1967524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C274-F465-8099-6948-87C5CB5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  <a:r>
              <a:rPr kumimoji="1" lang="en-US" altLang="zh-CN"/>
              <a:t> - Instances</a:t>
            </a:r>
            <a:endParaRPr kumimoji="1"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408730F-EC8F-DEC0-4A9F-E2A4B0C266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41449"/>
            <a:ext cx="6840405" cy="2557585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BEA57D-CB19-1823-8F99-C0E584712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9034"/>
            <a:ext cx="6840405" cy="25575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15E4D0A-4C74-D3D1-AD0B-EEF93A3AC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00" y="1541449"/>
            <a:ext cx="3568700" cy="46609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A1D13DF-3E73-E969-D954-49D20FAE9D88}"/>
              </a:ext>
            </a:extLst>
          </p:cNvPr>
          <p:cNvSpPr txBox="1"/>
          <p:nvPr/>
        </p:nvSpPr>
        <p:spPr>
          <a:xfrm>
            <a:off x="3531476" y="2974428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TeslaT4Simulator</a:t>
            </a:r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D97F28B-55AD-4C8A-22F7-E653D4F931CC}"/>
              </a:ext>
            </a:extLst>
          </p:cNvPr>
          <p:cNvSpPr txBox="1"/>
          <p:nvPr/>
        </p:nvSpPr>
        <p:spPr>
          <a:xfrm>
            <a:off x="3531476" y="553201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RawSimulator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185D6-B4F5-508E-11D2-5AA7F158AB6E}"/>
              </a:ext>
            </a:extLst>
          </p:cNvPr>
          <p:cNvSpPr txBox="1"/>
          <p:nvPr/>
        </p:nvSpPr>
        <p:spPr>
          <a:xfrm>
            <a:off x="8800650" y="117211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Article (BERT, VGG)</a:t>
            </a:r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B402D9C-B384-490B-26C2-02A3ED5D59D9}"/>
              </a:ext>
            </a:extLst>
          </p:cNvPr>
          <p:cNvSpPr txBox="1"/>
          <p:nvPr/>
        </p:nvSpPr>
        <p:spPr>
          <a:xfrm>
            <a:off x="5502221" y="3840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相同</a:t>
            </a:r>
          </a:p>
        </p:txBody>
      </p:sp>
    </p:spTree>
    <p:extLst>
      <p:ext uri="{BB962C8B-B14F-4D97-AF65-F5344CB8AC3E}">
        <p14:creationId xmlns:p14="http://schemas.microsoft.com/office/powerpoint/2010/main" val="351619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C274-F465-8099-6948-87C5CB5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  <a:r>
              <a:rPr kumimoji="1" lang="en-US" altLang="zh-CN"/>
              <a:t> – Performance/Throughput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185D6-B4F5-508E-11D2-5AA7F158AB6E}"/>
              </a:ext>
            </a:extLst>
          </p:cNvPr>
          <p:cNvSpPr txBox="1"/>
          <p:nvPr/>
        </p:nvSpPr>
        <p:spPr>
          <a:xfrm>
            <a:off x="8863713" y="128645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Article (BERT, VGG)</a:t>
            </a:r>
            <a:endParaRPr kumimoji="1" lang="zh-CN" altLang="en-US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07E4C5-CF00-43D4-7860-388AF5B0D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67970"/>
            <a:ext cx="6840405" cy="255758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B2F941-9E22-A1D8-D43C-89EB5F0A45AA}"/>
              </a:ext>
            </a:extLst>
          </p:cNvPr>
          <p:cNvSpPr txBox="1"/>
          <p:nvPr/>
        </p:nvSpPr>
        <p:spPr>
          <a:xfrm>
            <a:off x="3391352" y="101950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TeslaT4Simulator</a:t>
            </a:r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95982A4F-6AFD-A511-8196-AE06FB8B4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5555"/>
            <a:ext cx="6946901" cy="25974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0A16F56-7099-D2AE-A758-00BD6C1496E8}"/>
              </a:ext>
            </a:extLst>
          </p:cNvPr>
          <p:cNvSpPr txBox="1"/>
          <p:nvPr/>
        </p:nvSpPr>
        <p:spPr>
          <a:xfrm>
            <a:off x="3557263" y="634026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RawSimulator</a:t>
            </a:r>
            <a:endParaRPr kumimoji="1"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F298A2D5-7D2D-699E-4404-6B3A8F0B2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541" y="1862058"/>
            <a:ext cx="3568700" cy="466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07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C274-F465-8099-6948-87C5CB5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  <a:r>
              <a:rPr kumimoji="1" lang="en-US" altLang="zh-CN"/>
              <a:t> - Cost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185D6-B4F5-508E-11D2-5AA7F158AB6E}"/>
              </a:ext>
            </a:extLst>
          </p:cNvPr>
          <p:cNvSpPr txBox="1"/>
          <p:nvPr/>
        </p:nvSpPr>
        <p:spPr>
          <a:xfrm>
            <a:off x="8796468" y="14594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Article (BERT, VGG)</a:t>
            </a:r>
            <a:endParaRPr kumimoji="1" lang="zh-CN" altLang="en-US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FDCE00E3-2AF3-728F-D2C7-9C917CD27D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52116"/>
            <a:ext cx="6840405" cy="2557585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523F0406-734B-886A-ABC9-5912E56EF4BC}"/>
              </a:ext>
            </a:extLst>
          </p:cNvPr>
          <p:cNvSpPr txBox="1"/>
          <p:nvPr/>
        </p:nvSpPr>
        <p:spPr>
          <a:xfrm>
            <a:off x="3365564" y="2506243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TeslaT4Simulator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F882AB-7060-E41C-7829-5D441088BD00}"/>
              </a:ext>
            </a:extLst>
          </p:cNvPr>
          <p:cNvSpPr txBox="1"/>
          <p:nvPr/>
        </p:nvSpPr>
        <p:spPr>
          <a:xfrm>
            <a:off x="5502221" y="38403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/>
              <a:t>相同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3478A1B0-4B24-262F-74C5-4AB2419E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50424"/>
            <a:ext cx="6840405" cy="2557585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0D652C54-FC49-C99A-805C-03F73023067A}"/>
              </a:ext>
            </a:extLst>
          </p:cNvPr>
          <p:cNvSpPr txBox="1"/>
          <p:nvPr/>
        </p:nvSpPr>
        <p:spPr>
          <a:xfrm>
            <a:off x="3531476" y="5532013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RawSimulator</a:t>
            </a:r>
            <a:endParaRPr kumimoji="1" lang="zh-CN" altLang="en-US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1B5190A2-1DC3-9B7A-1BFB-7F2109946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4658" y="1828800"/>
            <a:ext cx="3433419" cy="448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0C274-F465-8099-6948-87C5CB523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378"/>
          </a:xfrm>
        </p:spPr>
        <p:txBody>
          <a:bodyPr>
            <a:normAutofit fontScale="90000"/>
          </a:bodyPr>
          <a:lstStyle/>
          <a:p>
            <a:r>
              <a:rPr kumimoji="1" lang="zh-CN" altLang="en-US"/>
              <a:t>实验结果</a:t>
            </a:r>
            <a:r>
              <a:rPr kumimoji="1" lang="en-US" altLang="zh-CN"/>
              <a:t> – Value</a:t>
            </a:r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E185D6-B4F5-508E-11D2-5AA7F158AB6E}"/>
              </a:ext>
            </a:extLst>
          </p:cNvPr>
          <p:cNvSpPr txBox="1"/>
          <p:nvPr/>
        </p:nvSpPr>
        <p:spPr>
          <a:xfrm>
            <a:off x="8863713" y="1286457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Article (BERT, VGG)</a:t>
            </a:r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2F941-9E22-A1D8-D43C-89EB5F0A45AA}"/>
              </a:ext>
            </a:extLst>
          </p:cNvPr>
          <p:cNvSpPr txBox="1"/>
          <p:nvPr/>
        </p:nvSpPr>
        <p:spPr>
          <a:xfrm>
            <a:off x="3391352" y="1019504"/>
            <a:ext cx="1869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TeslaT4Simulator</a:t>
            </a:r>
            <a:endParaRPr kumimoji="1"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F74915-A421-A8F3-1C2A-E82A62C193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261" y="1679361"/>
            <a:ext cx="3568700" cy="46609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0407011-B358-69B4-CEBD-008914588A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95250"/>
            <a:ext cx="6946901" cy="25916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6015FBC-5241-B8EF-7F07-CDD56FFFD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986920"/>
            <a:ext cx="6946901" cy="259166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190BBB6-1704-9B97-DEAF-72BCCE093DD9}"/>
              </a:ext>
            </a:extLst>
          </p:cNvPr>
          <p:cNvSpPr txBox="1"/>
          <p:nvPr/>
        </p:nvSpPr>
        <p:spPr>
          <a:xfrm>
            <a:off x="3557263" y="6416814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RawSimulator</a:t>
            </a:r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1774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2627940-98A8-922B-D114-D8D248F639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2964" y="122950"/>
            <a:ext cx="10039036" cy="6735050"/>
          </a:xfr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07F90469-C210-6C77-4662-A2A0F9E0FD50}"/>
              </a:ext>
            </a:extLst>
          </p:cNvPr>
          <p:cNvSpPr txBox="1">
            <a:spLocks/>
          </p:cNvSpPr>
          <p:nvPr/>
        </p:nvSpPr>
        <p:spPr>
          <a:xfrm>
            <a:off x="0" y="2766218"/>
            <a:ext cx="21529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/>
              <a:t>实验结果</a:t>
            </a:r>
            <a:endParaRPr kumimoji="1" lang="en-US" altLang="zh-CN"/>
          </a:p>
          <a:p>
            <a:endParaRPr kumimoji="1" lang="en-US" altLang="zh-CN"/>
          </a:p>
          <a:p>
            <a:r>
              <a:rPr kumimoji="1" lang="zh-CN" altLang="en-US"/>
              <a:t>纵向对比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8BE92E-373E-8322-D73C-98392EADA8F5}"/>
              </a:ext>
            </a:extLst>
          </p:cNvPr>
          <p:cNvCxnSpPr/>
          <p:nvPr/>
        </p:nvCxnSpPr>
        <p:spPr>
          <a:xfrm>
            <a:off x="2575034" y="248034"/>
            <a:ext cx="0" cy="6484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A77311B9-9637-717B-664C-1668DC9295C7}"/>
              </a:ext>
            </a:extLst>
          </p:cNvPr>
          <p:cNvCxnSpPr/>
          <p:nvPr/>
        </p:nvCxnSpPr>
        <p:spPr>
          <a:xfrm>
            <a:off x="3243454" y="248034"/>
            <a:ext cx="0" cy="6484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515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2976</TotalTime>
  <Words>184</Words>
  <Application>Microsoft Macintosh PowerPoint</Application>
  <PresentationFormat>宽屏</PresentationFormat>
  <Paragraphs>41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Menlo</vt:lpstr>
      <vt:lpstr>Office 主题​​</vt:lpstr>
      <vt:lpstr>更真实灵活的Simulator设计</vt:lpstr>
      <vt:lpstr>Simulator架构与流程</vt:lpstr>
      <vt:lpstr>代码示例 – 子类init</vt:lpstr>
      <vt:lpstr>代码示例 – 子类delta数据</vt:lpstr>
      <vt:lpstr>实验结果 - Instances</vt:lpstr>
      <vt:lpstr>实验结果 – Performance/Throughput</vt:lpstr>
      <vt:lpstr>实验结果 - Cost</vt:lpstr>
      <vt:lpstr>实验结果 – Value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Bamboo性能测试与分析</dc:title>
  <dc:creator>Sion Gao</dc:creator>
  <cp:lastModifiedBy>Sion Gao</cp:lastModifiedBy>
  <cp:revision>120</cp:revision>
  <dcterms:created xsi:type="dcterms:W3CDTF">2024-03-31T10:18:38Z</dcterms:created>
  <dcterms:modified xsi:type="dcterms:W3CDTF">2024-04-28T10:15:13Z</dcterms:modified>
</cp:coreProperties>
</file>