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3296" autoAdjust="0"/>
  </p:normalViewPr>
  <p:slideViewPr>
    <p:cSldViewPr snapToGrid="0">
      <p:cViewPr varScale="1">
        <p:scale>
          <a:sx n="77" d="100"/>
          <a:sy n="77" d="100"/>
        </p:scale>
        <p:origin x="1546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9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ABEF6E7-E059-498D-900F-A18461587E54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963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Here I will type out the notes of  whatI will be speaking</a:t>
            </a:r>
          </a:p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89231FF-CEE6-4D80-B82F-2327CB06E260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3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865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Robot Operating System (ROS) is a flexible framework for developing software with tools, libraries and conventions that facilitate the creation of complex robot behaviour on a wide variety of robotic platforms</a:t>
            </a:r>
          </a:p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Kinect is Microsoft's motion sensor add-on for the Xbox 360 gaming console. The device provides a natural user interface (NUI) that allows users to interact intuitively and without any intermediary device, such as a controller.</a:t>
            </a:r>
          </a:p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C3C7E51-4BC2-48BC-8D20-2C1E230A9542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5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844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1">
            <a:alpha val="5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04/08/17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4478BD0-A284-498C-9D4C-2AA63149C355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1">
            <a:alpha val="5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04/08/17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E093156-3D7B-4300-9377-A0A6ED74DFA6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1">
            <a:alpha val="5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04/08/17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F44931E-85B5-43E4-9E81-5B59DF5EE634}" type="slidenum">
              <a:rPr lang="en-IN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MSozUpFFkU" TargetMode="External"/><Relationship Id="rId2" Type="http://schemas.openxmlformats.org/officeDocument/2006/relationships/hyperlink" Target="http://groups.csail.mit.edu/rrg/index.php?n=Main.VisualOdometryForGPS-DeniedFligh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eYSIP-2017/eYSIP-2017_Indoor-Environments-Mapping-using-UAV/" TargetMode="External"/><Relationship Id="rId5" Type="http://schemas.openxmlformats.org/officeDocument/2006/relationships/hyperlink" Target="https://www.wilselby.com/research/ros-integration/3d-mapping-navigation/" TargetMode="External"/><Relationship Id="rId4" Type="http://schemas.openxmlformats.org/officeDocument/2006/relationships/hyperlink" Target="https://github.com/trancept/ROS-Autonomous-Quadcopter-Fligh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914400" y="4572000"/>
            <a:ext cx="7238520" cy="1461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Department of Electronics Engineering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Sardar Patel Institute of Technology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Munshi Nagar, Andheri(W), Mumbai-400058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UNIVERSITY OF MUMBAI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2017-2018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110680" y="457200"/>
            <a:ext cx="5106600" cy="2284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Bachelors of Engineering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Project presentation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Picture 5"/>
          <p:cNvPicPr/>
          <p:nvPr/>
        </p:nvPicPr>
        <p:blipFill>
          <a:blip r:embed="rId2"/>
          <a:stretch/>
        </p:blipFill>
        <p:spPr>
          <a:xfrm>
            <a:off x="3809880" y="2514600"/>
            <a:ext cx="1564920" cy="15760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Results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576360" y="1152360"/>
            <a:ext cx="8229240" cy="1783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08000">
              <a:buClr>
                <a:srgbClr val="000000"/>
              </a:buClr>
              <a:buSzPct val="45000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done up till now involves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Reading and understanding the framework of ROS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racticing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ROS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commands by following the official ROS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wiki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411120" y="5256360"/>
            <a:ext cx="8229240" cy="1207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0800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6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“Give me six hours to chop down a tree and I will spend the first four sharpening the axe</a:t>
            </a:r>
            <a:r>
              <a:rPr lang="en-US" sz="16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.”</a:t>
            </a:r>
            <a:r>
              <a:rPr 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                                                                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Abraham Lincoln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668706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Project Plan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44" name="Table 2"/>
          <p:cNvGraphicFramePr/>
          <p:nvPr/>
        </p:nvGraphicFramePr>
        <p:xfrm>
          <a:off x="445320" y="2133720"/>
          <a:ext cx="8229600" cy="3885840"/>
        </p:xfrm>
        <a:graphic>
          <a:graphicData uri="http://schemas.openxmlformats.org/drawingml/2006/table">
            <a:tbl>
              <a:tblPr/>
              <a:tblGrid>
                <a:gridCol w="1143000"/>
                <a:gridCol w="7086600"/>
              </a:tblGrid>
              <a:tr h="598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Week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Objective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598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 to 3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Installing ROS, Understanding the underlying concepts.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 to 5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Interfacing the Microsoft Kinect sensor on Gazebo simulator.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03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 to 8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Understanding Pointclouds and RTAB Map for real time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environment mapping.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1032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Interface the Kinect sensor for mapping of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real world environments.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References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Official ROS Documentation : </a:t>
            </a:r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http://wiki.ros.org/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Quigley, M., Gerkey, B. and Smart, W. (2015). </a:t>
            </a:r>
            <a:r>
              <a:rPr lang="en-IN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Programming robots with ROS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Sebastopol, California: O'Reilly Media.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THANK YOU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9480" y="685800"/>
            <a:ext cx="8000640" cy="716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 PRESENTATION  ON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ROBOT DEVELOPMENT USING ROS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SRIJAL POOJARI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&amp;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CHIRAG SHAH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Under the guidance of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Kumar Khandagle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Problem Statement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explore the ROS framework and implementing a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quadcoptor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running ROS to create a 3D map of the real time environment that it sees using a depth sensor (Microsoft Kinect</a:t>
            </a: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Abstract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15944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project deals with exploring the ROS framework for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Development of a robotic system with various sensors and actuators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develop a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quadcoptor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capable of forming a 3D map of an indoor environment using a depth camera (Microsoft Kinect)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Introduction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ROS?</a:t>
            </a:r>
          </a:p>
          <a:p>
            <a:pPr marL="343080" indent="-342720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Microsoft Kinect?</a:t>
            </a:r>
          </a:p>
          <a:p>
            <a:pPr marL="343080" indent="-342720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are the challenges?</a:t>
            </a:r>
          </a:p>
          <a:p>
            <a:pPr marL="343080" indent="-342720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Project Objectives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Learn the ROS framework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Understand and implement SLAM algorithms for 3D mapping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Understand the interfacing of different hardware components with ROS packages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Combine the software and hardware components to create a </a:t>
            </a:r>
            <a:r>
              <a:rPr lang="en-US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quadcoptor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3D mapping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Literature Survey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60360" y="152280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Huang et al. (2011).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Visual Odometry For GPS-Denied Flight And Mapping Using A Kinect.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MIT, University of Washington.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Website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Shen S., Michael N., Kumar V. (2010).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Autonomous aerial navigation in confined indoor environments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University of Pennsylvania.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YouTube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Alessio Tonioni (2015).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Autonomous quadcoptor flight in ROS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GitHub Source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Will Selby (2016).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3D Mapping &amp; Navigation with ROS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Website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Belavadi S., Beri R. (2017).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Indoor Environments Mapping using UAV.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6"/>
              </a:rPr>
              <a:t>GitHub Source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30280" y="1288800"/>
            <a:ext cx="8228880" cy="18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Ubuntu 16.04 (Xenial Xerus)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ROS Kinetic Kame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Software Requirements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530280" y="26640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Hardware Requirements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626760" y="3760200"/>
            <a:ext cx="8228880" cy="185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RGB-D Camera (Microsoft Kinect)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Quadcoptor capable of lifting payload upto 1kgs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Single Board Computer capable of running Ubuntu and ROS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Results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576360" y="1152360"/>
            <a:ext cx="8229240" cy="1783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08000">
              <a:buClr>
                <a:srgbClr val="000000"/>
              </a:buClr>
              <a:buSzPct val="45000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done up till now involves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Reading and understanding the framework of ROS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racticing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ROS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commands by following the official ROS wiki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411120" y="5256360"/>
            <a:ext cx="8229240" cy="1207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0800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6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“Give me six hours to chop down a tree and I will spend the first four sharpening the axe</a:t>
            </a:r>
            <a:r>
              <a:rPr lang="en-US" sz="16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.”</a:t>
            </a:r>
            <a:r>
              <a:rPr 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                                                                                           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Abraham Lincoln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547</Words>
  <Application>Microsoft Office PowerPoint</Application>
  <PresentationFormat>On-screen Show (4:3)</PresentationFormat>
  <Paragraphs>97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DejaVu Sans</vt:lpstr>
      <vt:lpstr>Noto Sans CJK SC Regular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Agrawal</dc:creator>
  <dc:description/>
  <cp:lastModifiedBy>Chirag Shah</cp:lastModifiedBy>
  <cp:revision>71</cp:revision>
  <dcterms:created xsi:type="dcterms:W3CDTF">2013-08-02T16:24:08Z</dcterms:created>
  <dcterms:modified xsi:type="dcterms:W3CDTF">2017-10-05T14:23:30Z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