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04T14:31:55.780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Group>
    <inkml:annotationXML>
      <emma:emma xmlns:emma="http://www.w3.org/2003/04/emma" version="1.0">
        <emma:interpretation id="{51942B72-D776-48DD-9E11-CCF6A7E636A4}" emma:medium="tactile" emma:mode="ink">
          <msink:context xmlns:msink="http://schemas.microsoft.com/ink/2010/main" type="writingRegion" rotatedBoundingBox="4295,14481 4897,14481 4897,15957 4295,15957"/>
        </emma:interpretation>
      </emma:emma>
    </inkml:annotationXML>
    <inkml:traceGroup>
      <inkml:annotationXML>
        <emma:emma xmlns:emma="http://www.w3.org/2003/04/emma" version="1.0">
          <emma:interpretation id="{BE795DEE-151D-4A39-A064-AEDA4EEC2257}" emma:medium="tactile" emma:mode="ink">
            <msink:context xmlns:msink="http://schemas.microsoft.com/ink/2010/main" type="paragraph" rotatedBoundingBox="4295,14481 4897,14481 4897,15957 4295,159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6335CF-BEDD-4422-A56C-88F0AAAB379F}" emma:medium="tactile" emma:mode="ink">
              <msink:context xmlns:msink="http://schemas.microsoft.com/ink/2010/main" type="line" rotatedBoundingBox="4295,14481 4897,14481 4897,15957 4295,15957"/>
            </emma:interpretation>
          </emma:emma>
        </inkml:annotationXML>
        <inkml:traceGroup>
          <inkml:annotationXML>
            <emma:emma xmlns:emma="http://www.w3.org/2003/04/emma" version="1.0">
              <emma:interpretation id="{8B81D720-0D12-4CDD-A9D5-1BB420935400}" emma:medium="tactile" emma:mode="ink">
                <msink:context xmlns:msink="http://schemas.microsoft.com/ink/2010/main" type="inkWord" rotatedBoundingBox="4295,14481 4897,14481 4897,15957 4295,15957"/>
              </emma:interpretation>
              <emma:one-of disjunction-type="recognition" id="oneOf0">
                <emma:interpretation id="interp0" emma:lang="en-IN" emma:confidence="0">
                  <emma:literal>\</emma:literal>
                </emma:interpretation>
                <emma:interpretation id="interp1" emma:lang="en-IN" emma:confidence="0">
                  <emma:literal>`</emma:literal>
                </emma:interpretation>
                <emma:interpretation id="interp2" emma:lang="en-IN" emma:confidence="0">
                  <emma:literal>(</emma:literal>
                </emma:interpretation>
                <emma:interpretation id="interp3" emma:lang="en-IN" emma:confidence="0">
                  <emma:literal>h</emma:literal>
                </emma:interpretation>
                <emma:interpretation id="interp4" emma:lang="en-IN" emma:confidence="0">
                  <emma:literal>/</emma:literal>
                </emma:interpretation>
              </emma:one-of>
            </emma:emma>
          </inkml:annotationXML>
          <inkml:trace contextRef="#ctx0" brushRef="#br0">9315 14749,'0'0,"0"0,0 1,-6 13,-2 7,-1 2,0-1,1-3,1-3,1-3,2-4,2 0,0-3,2 1,0-2,0-1,1 0,-1 0,0 0,0 1,0 1,1-2,-1 0,0 0,0-1,0-1,0 0,0 0,0 1,3 1,1 1,0 1,0 0,1-1,-1 1,0-1,0 2,0-1,1 1,1-2,-1 1,-1-1,1 1,0 0,0 0,1 1,-2-1,1 1,0 0,0 1,0 1,0 0,1 2,-1 1,-1-1,1 1,0 0,0 0,1-2,-2-2,1-1,0-1,-1-1,1 0,-2-1,-1-1,-1 0,0-2,-1 2,0-1,0 0,-1-1,1 0,0-1,0 0,0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04T15:09:01.166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9403 14749,'0'0,"0"0,0 3,-15 37,-4 17,-3 6,1-1,1-8,2-11,4-8,4-8,4-5,3-3,2-1,1-4,1-1,-1-3,1 0,0 1,0 3,-1 2,0-2,0-4,0 1,0-2,0-3,0-2,0 1,2 3,4 4,3 3,2 1,0-1,0 0,-2 0,1 1,0 2,1 0,2 0,0-2,-1-2,-1 2,1-1,0 2,1 0,0 2,-1-1,-1 1,1 0,0 4,0 0,2 3,0 4,-2 3,-1-1,1 0,0 2,1-2,0-3,-1-7,-1-4,0-1,1-1,-1-3,-3-3,-3-1,-3-2,0-2,-2 2,0-1,-1-1,1-2,-1-1,1-1,0 0,0-1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C26B-95FF-4372-B33B-A0CA1CDF0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7CCEB-16CC-4A90-9BC0-913F19ECF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C1DAE-CE39-4C45-930E-D20E5AC7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E569-8C99-411A-88B3-32B0ACD3FCCA}" type="datetimeFigureOut">
              <a:rPr lang="en-IN" smtClean="0"/>
              <a:t>04-11-2017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CD79D-A227-4EB6-A668-2E262E47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55BDC-B392-43EB-A5DF-2E5B889C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5AC5-1093-42C8-8720-55519F6F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73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BDB6-8C33-4B1F-9AC5-95DC3618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3A3CA-F531-45BC-A3A9-F452ED7E5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84EB0-D7B0-4978-904A-59BC8C82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E569-8C99-411A-88B3-32B0ACD3FCCA}" type="datetimeFigureOut">
              <a:rPr lang="en-IN" smtClean="0"/>
              <a:t>04-11-2017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625A0-7703-4A31-9DFD-674F9140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F070F-CC75-4FD2-B9E2-7B43BB57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5AC5-1093-42C8-8720-55519F6F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62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D9D84-9324-4846-A303-36342B651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7ACB5-AA8B-4639-8278-3D48B4B50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CC0D9-9519-47B9-8D1A-01B5C184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E569-8C99-411A-88B3-32B0ACD3FCCA}" type="datetimeFigureOut">
              <a:rPr lang="en-IN" smtClean="0"/>
              <a:t>04-11-2017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F0658-E8DA-4B7A-A960-F927B09A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E627E-2950-456C-ACEA-89A0D72F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5AC5-1093-42C8-8720-55519F6F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4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EB0F-E35C-4CCE-9796-E6D6C0F5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1555E-A176-4879-BB57-D0C4A49C0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71A79-1F32-466F-B622-B6D4118D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E569-8C99-411A-88B3-32B0ACD3FCCA}" type="datetimeFigureOut">
              <a:rPr lang="en-IN" smtClean="0"/>
              <a:t>04-11-2017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51CA7-404D-4D78-AADC-6AB77FE8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D7BC0-6013-4F2F-A7FB-E6AFDA33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5AC5-1093-42C8-8720-55519F6F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84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CCCC-DB02-4E00-A701-555CA5EA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AD2FB-F6C0-4908-8395-93141BD10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54FE3-1567-4CB3-AD49-8C147DAB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E569-8C99-411A-88B3-32B0ACD3FCCA}" type="datetimeFigureOut">
              <a:rPr lang="en-IN" smtClean="0"/>
              <a:t>04-11-2017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7560F-B4B6-4F5F-8B71-5CDD5C7D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3DEB3-1B6B-4E1B-BD4D-183331A6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5AC5-1093-42C8-8720-55519F6F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12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035A-4AE6-4B88-B470-36AE3D3A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00157-F1B8-44A8-91F7-260814E84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30596-9038-4C5E-BDCB-F2FECCE8A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09119-3902-4AA8-9F1C-986FF556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E569-8C99-411A-88B3-32B0ACD3FCCA}" type="datetimeFigureOut">
              <a:rPr lang="en-IN" smtClean="0"/>
              <a:t>04-11-2017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16BDA-505D-4689-8C56-9ADAFF03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0564F-09EC-42C6-96AE-34B9B507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5AC5-1093-42C8-8720-55519F6F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54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7CFD-E06F-498A-9CED-7050F6F9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9A3E-B4EC-44D8-BA07-2C5ED6158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D2510-B969-42F5-9BB8-E51626B2B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D81D0-4BE7-4547-9C7B-51B9B0CE2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B11D7-C91B-4AD8-BDB4-19C956517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C8A3E-75C0-45EC-8656-7B55EA23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E569-8C99-411A-88B3-32B0ACD3FCCA}" type="datetimeFigureOut">
              <a:rPr lang="en-IN" smtClean="0"/>
              <a:t>04-11-2017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8BDD7-0A06-4486-BDB2-58B19BA7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8A312-680B-4B54-BF62-4107CD94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5AC5-1093-42C8-8720-55519F6F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21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263B-448A-4C13-9753-D231FD82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9E347-5A74-4178-BAA1-058990FC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E569-8C99-411A-88B3-32B0ACD3FCCA}" type="datetimeFigureOut">
              <a:rPr lang="en-IN" smtClean="0"/>
              <a:t>04-11-2017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974BD-68D1-4980-9941-1A374FF2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D970E-32C4-4F41-8081-942B9C0F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5AC5-1093-42C8-8720-55519F6F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DADCB-B26D-40C2-9605-18509037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E569-8C99-411A-88B3-32B0ACD3FCCA}" type="datetimeFigureOut">
              <a:rPr lang="en-IN" smtClean="0"/>
              <a:t>04-11-2017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E875C-3E51-4187-9210-4FE07BA6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0B6C5-0A3E-4DB7-87A3-DC34C75F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5AC5-1093-42C8-8720-55519F6F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92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9386-53C5-4CBB-8AED-1E3FF8AC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6BFEA-B298-4AC8-9C5E-82E59FDCC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FA42B-42D1-411B-9F9B-2199AF4D6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C138A-24AB-44B4-8A7F-297A274C2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E569-8C99-411A-88B3-32B0ACD3FCCA}" type="datetimeFigureOut">
              <a:rPr lang="en-IN" smtClean="0"/>
              <a:t>04-11-2017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38B3E-3A3D-4B91-AB95-73C23E7C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5FFF7-A594-4FB4-B3F0-1FD15DDF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5AC5-1093-42C8-8720-55519F6F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52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141E-DC6D-4731-8C8D-03BC9615E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25DAB-5558-4750-BF17-62F01930D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C8323-B953-45B5-AF07-8C7D670BE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BB55A-D056-4DBF-80E6-4A3FF5AA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E569-8C99-411A-88B3-32B0ACD3FCCA}" type="datetimeFigureOut">
              <a:rPr lang="en-IN" smtClean="0"/>
              <a:t>04-11-2017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91F73-041C-4A46-AB5C-656926DE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221E1-6678-4FA1-80B9-13FC1C8F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5AC5-1093-42C8-8720-55519F6F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91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A8901-FB8E-42EE-890E-C96B97561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E40FC-6DCB-4C32-9BE1-9C2DCEAC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B1307-8FF4-4AF1-AD0F-903640108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5E569-8C99-411A-88B3-32B0ACD3FCCA}" type="datetimeFigureOut">
              <a:rPr lang="en-IN" smtClean="0"/>
              <a:t>04-11-2017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E37C9-2787-4E26-A22F-FD48C17ED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30ED1-DB93-45E0-A100-2D9718807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85AC5-1093-42C8-8720-55519F6F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22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customXml" Target="../ink/ink1.xm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BC5435C-585D-4FE5-A738-25A72411387C}"/>
              </a:ext>
            </a:extLst>
          </p:cNvPr>
          <p:cNvGrpSpPr/>
          <p:nvPr/>
        </p:nvGrpSpPr>
        <p:grpSpPr>
          <a:xfrm>
            <a:off x="1312359" y="917289"/>
            <a:ext cx="4036155" cy="1905740"/>
            <a:chOff x="1312359" y="917289"/>
            <a:chExt cx="6900400" cy="3284598"/>
          </a:xfrm>
        </p:grpSpPr>
        <p:sp>
          <p:nvSpPr>
            <p:cNvPr id="2" name="AutoShape 2" descr="Image result for kinect images">
              <a:extLst>
                <a:ext uri="{FF2B5EF4-FFF2-40B4-BE49-F238E27FC236}">
                  <a16:creationId xmlns:a16="http://schemas.microsoft.com/office/drawing/2014/main" id="{9ECA9637-930A-4E91-A904-B049513E3B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99954" y="3359954"/>
              <a:ext cx="209270" cy="235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1028" name="Picture 4" descr="Image result for kinect images">
              <a:extLst>
                <a:ext uri="{FF2B5EF4-FFF2-40B4-BE49-F238E27FC236}">
                  <a16:creationId xmlns:a16="http://schemas.microsoft.com/office/drawing/2014/main" id="{7BA87639-4C15-4AF4-8087-B6D2EC65CF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2359" y="917289"/>
              <a:ext cx="2350911" cy="1081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CA5DC1-27F6-402A-BBAE-2C3BF2F6D316}"/>
                    </a:ext>
                  </a:extLst>
                </p14:cNvPr>
                <p14:cNvContentPartPr/>
                <p14:nvPr/>
              </p14:nvContentPartPr>
              <p14:xfrm>
                <a:off x="1434582" y="3806254"/>
                <a:ext cx="106855" cy="304761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CA5DC1-27F6-402A-BBAE-2C3BF2F6D31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27255" y="3798821"/>
                  <a:ext cx="121509" cy="319627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042" name="Picture 18" descr="Image result for Laptop">
              <a:extLst>
                <a:ext uri="{FF2B5EF4-FFF2-40B4-BE49-F238E27FC236}">
                  <a16:creationId xmlns:a16="http://schemas.microsoft.com/office/drawing/2014/main" id="{52A25C0A-6CA1-4EDF-99F3-73AB0393A3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7676" y="2412791"/>
              <a:ext cx="2015083" cy="1698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Related image">
              <a:extLst>
                <a:ext uri="{FF2B5EF4-FFF2-40B4-BE49-F238E27FC236}">
                  <a16:creationId xmlns:a16="http://schemas.microsoft.com/office/drawing/2014/main" id="{42AFFE1A-EFD3-4D64-AC4F-485928178B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216" y="2647099"/>
              <a:ext cx="1485878" cy="1249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A1922EA6-7370-4561-B0AD-55710A218ABD}"/>
                </a:ext>
              </a:extLst>
            </p:cNvPr>
            <p:cNvSpPr/>
            <p:nvPr/>
          </p:nvSpPr>
          <p:spPr>
            <a:xfrm>
              <a:off x="2256355" y="1998874"/>
              <a:ext cx="462920" cy="62520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0CC3A07-0D81-4471-88E6-A002940BA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53755" y="3805139"/>
              <a:ext cx="1397065" cy="396748"/>
            </a:xfrm>
            <a:prstGeom prst="rect">
              <a:avLst/>
            </a:prstGeom>
          </p:spPr>
        </p:pic>
        <p:pic>
          <p:nvPicPr>
            <p:cNvPr id="33" name="Picture 14" descr="Image result for raspberry pi">
              <a:extLst>
                <a:ext uri="{FF2B5EF4-FFF2-40B4-BE49-F238E27FC236}">
                  <a16:creationId xmlns:a16="http://schemas.microsoft.com/office/drawing/2014/main" id="{7417C05F-3120-488B-B99A-76B918A79B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132" y="2715359"/>
              <a:ext cx="1655650" cy="1059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051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CDE9D84-29DB-4900-A29A-7776CBCEA285}"/>
                  </a:ext>
                </a:extLst>
              </p14:cNvPr>
              <p14:cNvContentPartPr/>
              <p14:nvPr/>
            </p14:nvContentPartPr>
            <p14:xfrm>
              <a:off x="656302" y="5665083"/>
              <a:ext cx="155873" cy="492645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CDE9D84-29DB-4900-A29A-7776CBCEA2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932" y="5660746"/>
                <a:ext cx="164614" cy="50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1B22AC76-197C-47A6-A394-92F1BB6784FB}"/>
              </a:ext>
            </a:extLst>
          </p:cNvPr>
          <p:cNvGrpSpPr/>
          <p:nvPr/>
        </p:nvGrpSpPr>
        <p:grpSpPr>
          <a:xfrm>
            <a:off x="361335" y="275426"/>
            <a:ext cx="10661860" cy="6582574"/>
            <a:chOff x="710575" y="275427"/>
            <a:chExt cx="8368257" cy="5664666"/>
          </a:xfrm>
        </p:grpSpPr>
        <p:sp>
          <p:nvSpPr>
            <p:cNvPr id="3" name="AutoShape 2" descr="Image result for kinect images">
              <a:extLst>
                <a:ext uri="{FF2B5EF4-FFF2-40B4-BE49-F238E27FC236}">
                  <a16:creationId xmlns:a16="http://schemas.microsoft.com/office/drawing/2014/main" id="{44004E65-F181-4CD7-ABED-BD179B587A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94861" y="4228342"/>
              <a:ext cx="305269" cy="37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4" name="Picture 4" descr="Image result for kinect images">
              <a:extLst>
                <a:ext uri="{FF2B5EF4-FFF2-40B4-BE49-F238E27FC236}">
                  <a16:creationId xmlns:a16="http://schemas.microsoft.com/office/drawing/2014/main" id="{757AFA26-7B6A-40BB-93EC-DA5F9008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575" y="275427"/>
              <a:ext cx="2710193" cy="1303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CF53E0E-0664-45E7-8F92-CACEE21FD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5401" y="5390073"/>
              <a:ext cx="1741720" cy="550020"/>
            </a:xfrm>
            <a:prstGeom prst="rect">
              <a:avLst/>
            </a:prstGeom>
          </p:spPr>
        </p:pic>
        <p:pic>
          <p:nvPicPr>
            <p:cNvPr id="10" name="Picture 14" descr="Image result for raspberry pi">
              <a:extLst>
                <a:ext uri="{FF2B5EF4-FFF2-40B4-BE49-F238E27FC236}">
                  <a16:creationId xmlns:a16="http://schemas.microsoft.com/office/drawing/2014/main" id="{830F48CA-D4C6-416E-B6F3-A442030EA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386" y="3879289"/>
              <a:ext cx="2064098" cy="146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8" descr="Image result for Laptop">
              <a:extLst>
                <a:ext uri="{FF2B5EF4-FFF2-40B4-BE49-F238E27FC236}">
                  <a16:creationId xmlns:a16="http://schemas.microsoft.com/office/drawing/2014/main" id="{4184A287-90D8-4DDF-802D-4FB9A60DE1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3626" y="3375603"/>
              <a:ext cx="2075206" cy="1436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0" descr="Related image">
              <a:extLst>
                <a:ext uri="{FF2B5EF4-FFF2-40B4-BE49-F238E27FC236}">
                  <a16:creationId xmlns:a16="http://schemas.microsoft.com/office/drawing/2014/main" id="{AE080B08-811E-4621-8E48-F6D338269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8789" y="3327245"/>
              <a:ext cx="1732576" cy="1615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8F0033-C69B-4B5C-94D5-C637E96E91BD}"/>
                </a:ext>
              </a:extLst>
            </p:cNvPr>
            <p:cNvSpPr txBox="1"/>
            <p:nvPr/>
          </p:nvSpPr>
          <p:spPr>
            <a:xfrm>
              <a:off x="1312607" y="1511713"/>
              <a:ext cx="1799302" cy="3518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RGB-D Image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7F216F6-2687-4043-BB80-EB6D4DDD2BAE}"/>
                </a:ext>
              </a:extLst>
            </p:cNvPr>
            <p:cNvGrpSpPr/>
            <p:nvPr/>
          </p:nvGrpSpPr>
          <p:grpSpPr>
            <a:xfrm>
              <a:off x="1142999" y="2840130"/>
              <a:ext cx="2108202" cy="971904"/>
              <a:chOff x="1142998" y="2840126"/>
              <a:chExt cx="2362200" cy="114548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B6B124-1747-4788-848A-8A8383BAD9BB}"/>
                  </a:ext>
                </a:extLst>
              </p:cNvPr>
              <p:cNvSpPr txBox="1"/>
              <p:nvPr/>
            </p:nvSpPr>
            <p:spPr>
              <a:xfrm>
                <a:off x="1142998" y="3570975"/>
                <a:ext cx="2362200" cy="414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ROS Core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E364FE-5D06-4EDC-9A64-F66D9FAA5706}"/>
                  </a:ext>
                </a:extLst>
              </p:cNvPr>
              <p:cNvSpPr txBox="1"/>
              <p:nvPr/>
            </p:nvSpPr>
            <p:spPr>
              <a:xfrm>
                <a:off x="2387118" y="2840329"/>
                <a:ext cx="1118080" cy="7335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RTAB-Map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D5DB91-CE55-4536-B149-E0FC15177724}"/>
                  </a:ext>
                </a:extLst>
              </p:cNvPr>
              <p:cNvSpPr txBox="1"/>
              <p:nvPr/>
            </p:nvSpPr>
            <p:spPr>
              <a:xfrm>
                <a:off x="1142998" y="2840126"/>
                <a:ext cx="1262366" cy="7335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Freenect_Launch</a:t>
                </a:r>
                <a:endParaRPr lang="en-IN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C95B69A7-70F8-42D0-A8A5-EAAAED350544}"/>
                </a:ext>
              </a:extLst>
            </p:cNvPr>
            <p:cNvSpPr/>
            <p:nvPr/>
          </p:nvSpPr>
          <p:spPr>
            <a:xfrm>
              <a:off x="1524000" y="1887797"/>
              <a:ext cx="348343" cy="952331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7F436E-CBB9-4875-B12D-3F9D466CC1AC}"/>
                </a:ext>
              </a:extLst>
            </p:cNvPr>
            <p:cNvSpPr txBox="1"/>
            <p:nvPr/>
          </p:nvSpPr>
          <p:spPr>
            <a:xfrm>
              <a:off x="7003626" y="2975440"/>
              <a:ext cx="1417183" cy="3518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RViz</a:t>
              </a:r>
              <a:endParaRPr lang="en-IN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909168D0-A5D4-4398-A36C-23A34D17D815}"/>
                </a:ext>
              </a:extLst>
            </p:cNvPr>
            <p:cNvSpPr/>
            <p:nvPr/>
          </p:nvSpPr>
          <p:spPr>
            <a:xfrm>
              <a:off x="3251202" y="2860346"/>
              <a:ext cx="3628570" cy="515257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5770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526C7B-74BD-4488-8502-8DBB3DF36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86" y="136874"/>
            <a:ext cx="10662828" cy="65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5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Rasesh Shah</dc:creator>
  <cp:lastModifiedBy>Rasesh Shah</cp:lastModifiedBy>
  <cp:revision>8</cp:revision>
  <dcterms:created xsi:type="dcterms:W3CDTF">2017-11-04T14:18:07Z</dcterms:created>
  <dcterms:modified xsi:type="dcterms:W3CDTF">2017-11-04T15:39:25Z</dcterms:modified>
</cp:coreProperties>
</file>