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BEF6E7-E059-498D-900F-A18461587E5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 will type out the notes of  whatI will be speaking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9231FF-CEE6-4D80-B82F-2327CB06E26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Robot Operating System (ROS) is a flexible framework for developing software with tools, libraries and conventions that facilitate the creation of complex robot behaviour on a wide variety of robotic platforms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Kinect is Microsoft's motion sensor add-on for the Xbox 360 gaming console. The device provides a natural user interface (NUI) that allows users to interact intuitively and without any intermediary device, such as a controller.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3C7E51-4BC2-48BC-8D20-2C1E230A954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>
            <a:alpha val="5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478BD0-A284-498C-9D4C-2AA63149C355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>
            <a:alpha val="5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093156-3D7B-4300-9377-A0A6ED74DFA6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>
            <a:alpha val="5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44931E-85B5-43E4-9E81-5B59DF5EE634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iki.ros.org/" TargetMode="Externa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groups.csail.mit.edu/rrg/index.php?n=Main.VisualOdometryForGPS-DeniedFlight" TargetMode="External"/><Relationship Id="rId2" Type="http://schemas.openxmlformats.org/officeDocument/2006/relationships/hyperlink" Target="https://www.youtube.com/watch?v=IMSozUpFFkU" TargetMode="External"/><Relationship Id="rId3" Type="http://schemas.openxmlformats.org/officeDocument/2006/relationships/hyperlink" Target="https://github.com/trancept/ROS-Autonomous-Quadcopter-Flight" TargetMode="External"/><Relationship Id="rId4" Type="http://schemas.openxmlformats.org/officeDocument/2006/relationships/hyperlink" Target="https://www.wilselby.com/research/ros-integration/3d-mapping-navigation/" TargetMode="External"/><Relationship Id="rId5" Type="http://schemas.openxmlformats.org/officeDocument/2006/relationships/hyperlink" Target="https://github.com/eYSIP-2017/eYSIP-2017_Indoor-Environments-Mapping-using-UAV/" TargetMode="External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4572000"/>
            <a:ext cx="7238520" cy="146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Department of Electronics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Sardar Patel Institute of 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Munshi Nagar, Andheri(W), Mumbai-400058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MUMBAI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2017-2018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110680" y="457200"/>
            <a:ext cx="5106600" cy="228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Bachelors of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presentation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3809880" y="2514600"/>
            <a:ext cx="1564920" cy="1576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Plan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45320" y="2133720"/>
          <a:ext cx="8229240" cy="3885840"/>
        </p:xfrm>
        <a:graphic>
          <a:graphicData uri="http://schemas.openxmlformats.org/drawingml/2006/table">
            <a:tbl>
              <a:tblPr/>
              <a:tblGrid>
                <a:gridCol w="1143000"/>
                <a:gridCol w="7086600"/>
              </a:tblGrid>
              <a:tr h="59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Objective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to 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Installing ROS, Understanding the underlying concepts.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to 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Interfacing the Microsoft Kinect sensor on Gazebo simulator.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33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 to 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Pointclouds and RTAB Map for real 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environment mapping.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3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 the Kinect sensor for mapping of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real world environments.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ROS Documentation 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http://wiki.ros.org/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Quigley, M., Gerkey, B. and Smart, W. (2015).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robots with ROS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Sebastopol, California: O'Reilly Media.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85800"/>
            <a:ext cx="8000640" cy="716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PRESENTATION  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ROBOT DEVELOPMENT USING ROS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SRIJAL POOJARI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CHIRAG SHAH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 the guidance of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Kumar Khandagle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explore the ROS framework and implementing a quadcoptor running ROS to create a 3D map of the real time environment that it sees using a depth sensor (Microsoft Kinect).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594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project deals with exploring the ROS framework for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of a robotic system with various sensors and actuators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 quadcoptor capable of forming a 3D map of an indoor environment using a depth camera (Microsoft Kinect)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ROS?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Microsoft Kinect?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challenges?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Objectives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Learn the ROS framework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and implement SLAM algorithms for 3D mapping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the interfacing of different hardware components with ROS packages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the software and hardware components to create a stand-alone quadcoptor for 3D mapping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360" y="15228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Huang et al. (2011).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 Odometry For GPS-Denied Flight And Mapping Using A Kinect.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MIT, University of Washington.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Website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Shen S., Michael N., Kumar V. (2010).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aerial navigation in confined indoor environments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University of Pennsylvania.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YouTube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Alessio Tonioni (2015).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quadcoptor flight in 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GitHub Source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Selby (2016).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Mapping &amp; Navigation with 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Website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Belavadi S., Beri R. (2017).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Indoor Environments Mapping using UAV.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GitHub Source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0280" y="12888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 (Xenial Xerus)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Kinetic Kame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30280" y="2664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26760" y="37602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Camera (Microsoft Kinect)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 capable of lifting payload upto 1kgs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Board Computer capable of running Ubuntu and ROS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done involves reading, understanding  and practicing ROS components.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11120" y="5256360"/>
            <a:ext cx="8229240" cy="120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 me six hours to chop down a tree and I will spend the first four sharpening the axe.“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         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Abraham Lincoln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Application>LibreOffice/5.1.6.2$Linux_X86_64 LibreOffice_project/10m0$Build-2</Application>
  <Words>392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2013-08-02T16:24:08Z</dcterms:created>
  <dc:creator>Agrawal</dc:creator>
  <dc:description/>
  <dc:language>en-IN</dc:language>
  <cp:lastModifiedBy/>
  <dcterms:modified xsi:type="dcterms:W3CDTF">2017-08-04T00:02:48Z</dcterms:modified>
  <cp:revision>67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