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7" r:id="rId4"/>
    <p:sldId id="261" r:id="rId5"/>
    <p:sldId id="262" r:id="rId6"/>
    <p:sldId id="263" r:id="rId7"/>
    <p:sldId id="273" r:id="rId8"/>
    <p:sldId id="265" r:id="rId9"/>
    <p:sldId id="272" r:id="rId10"/>
    <p:sldId id="266" r:id="rId11"/>
    <p:sldId id="271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FB56B-496C-4237-B487-FD749F0C1F2E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EDE7-2A76-4C88-9D75-5332F569FE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20AAF-B61D-4A72-9773-85A37AD8D2AA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9E531-7387-4E38-9938-0694CB45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ED046-77A1-43EB-82C6-E9D04597DB7F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CDA94-5C62-47DE-9639-272678589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E667A-E322-4457-AD00-CD5B6DF8F783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F8683-7176-4B5A-9894-0CB946292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FDFD3-22B4-4A21-B2D9-5F6147BDCC01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4770C-DE29-43B7-861E-F2B31B3B9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5541-1716-4E08-A30F-929B03C8622F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2405C-89FE-41CD-A923-B122067AF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DA412-90B0-4929-A9C0-A3A06295F728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715D-99B0-4D52-B673-8BF086D12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20B9C-2B2A-4D11-B60D-F43B9FB5321D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CEAA8-5977-48EF-8DA5-15B25DCCD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E1857-ED0D-4F87-B5E0-B779B4254525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C8843-6352-4636-8C57-F3EFA2A4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AC9F6-29CE-42C8-BD23-63DAAFCE75B7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66FF-7568-47FA-A353-9CF61A7BB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1F30-504A-4D51-9A81-14ECAEBF8A27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1B1C-2D56-4304-8E38-1692B157F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C58638-C43B-4821-A78E-15C0DBD18E68}" type="datetimeFigureOut">
              <a:rPr lang="en-US"/>
              <a:pPr>
                <a:defRPr/>
              </a:pPr>
              <a:t>03-Aug-17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E52041F-FA7F-4067-AF7F-E79AFE6AEC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cept/ROS-Autonomous-Quadcopter-Fligh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914400" y="4572000"/>
            <a:ext cx="7239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Electronics Engineering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Sardar Patel Institute of Technology</a:t>
            </a:r>
          </a:p>
          <a:p>
            <a:pPr algn="ctr" eaLnBrk="1" hangingPunct="1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Munshi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Nagar, Andheri(W), Mumbai-400058</a:t>
            </a:r>
          </a:p>
          <a:p>
            <a:pPr algn="ctr"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UNIVERSITY OF MUMBAI</a:t>
            </a:r>
          </a:p>
          <a:p>
            <a:pPr algn="ctr"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2017-2018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083881" y="457200"/>
            <a:ext cx="51603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Bachelors of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 eaLnBrk="1" hangingPunct="1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eaLnBrk="1" hangingPunct="1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Project presentation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sz="2400" b="1" dirty="0"/>
          </a:p>
          <a:p>
            <a:pPr algn="ctr" eaLnBrk="1" hangingPunct="1"/>
            <a:r>
              <a:rPr lang="en-US" sz="2400" b="1" dirty="0"/>
              <a:t> </a:t>
            </a:r>
          </a:p>
          <a:p>
            <a:pPr algn="ctr" eaLnBrk="1" hangingPunct="1"/>
            <a:r>
              <a:rPr lang="en-US" b="1" dirty="0"/>
              <a:t> </a:t>
            </a:r>
          </a:p>
        </p:txBody>
      </p:sp>
      <p:pic>
        <p:nvPicPr>
          <p:cNvPr id="3076" name="Picture 5" descr="C:\Documents and Settings\xp\Desktop\SPIT_Log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514600"/>
            <a:ext cx="1565275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This slide will contain results of the work done until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Project Plan</a:t>
            </a:r>
            <a:endParaRPr lang="en-US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52561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708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Objective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to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Installing ROS, Understanding the underlying concepts.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to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Interfacing the Microsoft Kinect sensor on Gazebo simulator.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to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Understanding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Pointclouds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RTAB Map for real time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 mapping.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the Kinect sensor for mapping of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 world environments.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References 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Official ROS Documentation :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http://wiki.ros.org/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Quigley, M., Gerkey, B. and Smart, W. (2015).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Programming robots with ROS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Sebastopol, California: O'Reilly Media.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215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609600" y="685800"/>
            <a:ext cx="8001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PRESENTATION  ON 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ROBOT DEVELOPMENT USING ROS</a:t>
            </a: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 eaLnBrk="1" hangingPunct="1"/>
            <a:endParaRPr lang="en-US" dirty="0" smtClean="0"/>
          </a:p>
          <a:p>
            <a:pPr algn="ctr" eaLnBrk="1" hangingPunct="1"/>
            <a:endParaRPr lang="en-US" dirty="0" smtClean="0"/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SRIJAL POOJARI</a:t>
            </a:r>
          </a:p>
          <a:p>
            <a:pPr algn="ctr" eaLnBrk="1" hangingPunct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&amp;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CHIRAG SHAH</a:t>
            </a:r>
          </a:p>
          <a:p>
            <a:pPr algn="ctr" eaLnBrk="1" hangingPunct="1"/>
            <a:endParaRPr lang="en-US" dirty="0" smtClean="0">
              <a:solidFill>
                <a:srgbClr val="FF0000"/>
              </a:solidFill>
            </a:endParaRPr>
          </a:p>
          <a:p>
            <a:pPr algn="ctr" eaLnBrk="1" hangingPunct="1"/>
            <a:endParaRPr lang="en-US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  Under the guidance of </a:t>
            </a:r>
          </a:p>
          <a:p>
            <a:pPr algn="ctr"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Kumar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Khandale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/>
          </a:p>
          <a:p>
            <a:pPr algn="ctr" eaLnBrk="1" hangingPunct="1"/>
            <a:r>
              <a:rPr lang="en-US" dirty="0"/>
              <a:t>			</a:t>
            </a:r>
          </a:p>
          <a:p>
            <a:pPr algn="ctr" eaLnBrk="1" hangingPunct="1"/>
            <a:endParaRPr lang="en-US" dirty="0"/>
          </a:p>
          <a:p>
            <a:pPr algn="ctr" eaLnBrk="1" hangingPunct="1"/>
            <a:endParaRPr lang="en-US" dirty="0"/>
          </a:p>
          <a:p>
            <a:pPr algn="ctr" eaLnBrk="1" hangingPunct="1"/>
            <a:endParaRPr lang="en-US" dirty="0"/>
          </a:p>
          <a:p>
            <a:pPr algn="ctr" eaLnBrk="1" hangingPunct="1"/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To create a 3-dimentional map of an indoor environment</a:t>
            </a:r>
          </a:p>
          <a:p>
            <a:pPr eaLnBrk="1" hangingPunct="1"/>
            <a:r>
              <a:rPr lang="en-US" dirty="0" smtClean="0"/>
              <a:t>Use </a:t>
            </a:r>
            <a:r>
              <a:rPr lang="en-US" dirty="0"/>
              <a:t>the ROS </a:t>
            </a:r>
            <a:r>
              <a:rPr lang="en-US" dirty="0" smtClean="0"/>
              <a:t>framework and a depth camera to </a:t>
            </a:r>
            <a:r>
              <a:rPr lang="en-US" dirty="0"/>
              <a:t>create a </a:t>
            </a:r>
            <a:r>
              <a:rPr lang="en-US" dirty="0" smtClean="0"/>
              <a:t>3-dimentional map </a:t>
            </a:r>
            <a:r>
              <a:rPr lang="en-US" dirty="0"/>
              <a:t>of an indoor </a:t>
            </a:r>
            <a:r>
              <a:rPr lang="en-US" dirty="0" smtClean="0"/>
              <a:t>environment</a:t>
            </a:r>
          </a:p>
          <a:p>
            <a:pPr eaLnBrk="1" hangingPunct="1"/>
            <a:r>
              <a:rPr lang="en-US" dirty="0" smtClean="0"/>
              <a:t>Make a </a:t>
            </a:r>
            <a:r>
              <a:rPr lang="en-US" dirty="0" err="1"/>
              <a:t>quadcoptor</a:t>
            </a:r>
            <a:r>
              <a:rPr lang="en-US" dirty="0"/>
              <a:t> </a:t>
            </a:r>
            <a:r>
              <a:rPr lang="en-US" dirty="0" smtClean="0"/>
              <a:t>and control it using ROS</a:t>
            </a:r>
          </a:p>
          <a:p>
            <a:pPr eaLnBrk="1" hangingPunct="1"/>
            <a:r>
              <a:rPr lang="en-US" dirty="0" smtClean="0"/>
              <a:t>Create </a:t>
            </a:r>
            <a:r>
              <a:rPr lang="en-US" dirty="0"/>
              <a:t>a map of an indoor environment </a:t>
            </a:r>
            <a:r>
              <a:rPr lang="en-US" dirty="0" smtClean="0"/>
              <a:t>by mounting the depth camera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US" dirty="0" err="1" smtClean="0"/>
              <a:t>quadcopter</a:t>
            </a:r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deals with the exploring the ROS framework for development of a robotic system with </a:t>
            </a:r>
            <a:r>
              <a:rPr lang="en-US" dirty="0" smtClean="0"/>
              <a:t>various sensors </a:t>
            </a:r>
            <a:r>
              <a:rPr lang="en-US" dirty="0"/>
              <a:t>and actuators in order to understand the underlying concepts and to create a </a:t>
            </a:r>
            <a:r>
              <a:rPr lang="en-US" dirty="0" smtClean="0"/>
              <a:t>robot/</a:t>
            </a:r>
            <a:r>
              <a:rPr lang="en-US" dirty="0" err="1" smtClean="0"/>
              <a:t>quadcoptor</a:t>
            </a:r>
            <a:r>
              <a:rPr lang="en-US" dirty="0"/>
              <a:t> </a:t>
            </a:r>
            <a:r>
              <a:rPr lang="en-US" dirty="0" smtClean="0"/>
              <a:t>capable </a:t>
            </a:r>
            <a:r>
              <a:rPr lang="en-US" dirty="0"/>
              <a:t>of forming a 3D map of a given environment using a depth camera (Microsoft Kinect).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Project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bullets are required use only the pointer shown.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Literature Survey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686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Alessio Tonioni (2015). </a:t>
            </a:r>
            <a:r>
              <a:rPr lang="en-US" sz="20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Autonomous quadcoptor flight in ROS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GitHub Source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 Created a 3D map and navigated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5679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 topics related to your project from this slide</a:t>
            </a:r>
            <a: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32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18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Figure caption format is given below. You can put multiple figures in one slide.</a:t>
            </a:r>
          </a:p>
          <a:p>
            <a:pPr eaLnBrk="1" hangingPunct="1">
              <a:buFont typeface="Arial" charset="0"/>
              <a:buNone/>
            </a:pPr>
            <a:endParaRPr lang="en-US" sz="18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sz="180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362200"/>
            <a:ext cx="2971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SAMPLE FIGURE</a:t>
            </a:r>
          </a:p>
        </p:txBody>
      </p:sp>
      <p:sp>
        <p:nvSpPr>
          <p:cNvPr id="10245" name="TextBox 11"/>
          <p:cNvSpPr txBox="1">
            <a:spLocks noChangeArrowheads="1"/>
          </p:cNvSpPr>
          <p:nvPr/>
        </p:nvSpPr>
        <p:spPr bwMode="auto">
          <a:xfrm>
            <a:off x="762000" y="3962400"/>
            <a:ext cx="2138363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en-US" sz="16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>
                <a:latin typeface="Times New Roman" pitchFamily="18" charset="0"/>
                <a:cs typeface="Times New Roman" pitchFamily="18" charset="0"/>
              </a:rPr>
              <a:t>Figure 1 Sample figure 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font size: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30280" y="1288800"/>
            <a:ext cx="8229240" cy="18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Ubuntu 16.04 (Xenial Xerus)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ROS Kinetic Kame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Software Requirements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530280" y="2664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Hardware Requirements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626760" y="3760200"/>
            <a:ext cx="8229240" cy="1855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RGB-D Camera (Microsoft Kinect)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Quadcoptor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capable of lifting payload </a:t>
            </a:r>
            <a:r>
              <a:rPr lang="en-US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upto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1kgs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Single Board Computer capable of running Ubuntu and ROS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2584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355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Problem Statement</vt:lpstr>
      <vt:lpstr>Abstract</vt:lpstr>
      <vt:lpstr>Introduction</vt:lpstr>
      <vt:lpstr>Project Objectives</vt:lpstr>
      <vt:lpstr>PowerPoint Presentation</vt:lpstr>
      <vt:lpstr> // Start topics related to your project from this slide.  </vt:lpstr>
      <vt:lpstr>PowerPoint Presentation</vt:lpstr>
      <vt:lpstr>Results</vt:lpstr>
      <vt:lpstr>Project Plan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Agrawal</dc:creator>
  <cp:lastModifiedBy>Chirag Shah</cp:lastModifiedBy>
  <cp:revision>56</cp:revision>
  <dcterms:created xsi:type="dcterms:W3CDTF">2013-08-02T16:24:08Z</dcterms:created>
  <dcterms:modified xsi:type="dcterms:W3CDTF">2017-08-03T16:25:37Z</dcterms:modified>
</cp:coreProperties>
</file>