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9" r:id="rId2"/>
    <p:sldId id="260" r:id="rId3"/>
    <p:sldId id="267" r:id="rId4"/>
    <p:sldId id="261" r:id="rId5"/>
    <p:sldId id="262" r:id="rId6"/>
    <p:sldId id="263" r:id="rId7"/>
    <p:sldId id="273" r:id="rId8"/>
    <p:sldId id="265" r:id="rId9"/>
    <p:sldId id="272" r:id="rId10"/>
    <p:sldId id="266" r:id="rId11"/>
    <p:sldId id="271" r:id="rId12"/>
    <p:sldId id="274" r:id="rId13"/>
    <p:sldId id="269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457" autoAdjust="0"/>
  </p:normalViewPr>
  <p:slideViewPr>
    <p:cSldViewPr>
      <p:cViewPr varScale="1">
        <p:scale>
          <a:sx n="63" d="100"/>
          <a:sy n="63" d="100"/>
        </p:scale>
        <p:origin x="1930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05C359-D5C9-4336-B296-64F8D1636CF5}" type="datetimeFigureOut">
              <a:rPr lang="en-US" smtClean="0"/>
              <a:t>03-Aug-17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F2F34-E646-4F97-994B-A301509B6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08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 will type out the notes of  </a:t>
            </a:r>
            <a:r>
              <a:rPr lang="en-US" dirty="0" err="1" smtClean="0"/>
              <a:t>whatI</a:t>
            </a:r>
            <a:r>
              <a:rPr lang="en-US" dirty="0" smtClean="0"/>
              <a:t> will be speaking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F2F34-E646-4F97-994B-A301509B60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5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Robot Operating System (ROS) is a flexible framework for developing software with tools, libraries and conventions that facilitate the creation of complex robot </a:t>
            </a:r>
            <a:r>
              <a:rPr lang="en-US" dirty="0" err="1" smtClean="0"/>
              <a:t>behaviour</a:t>
            </a:r>
            <a:r>
              <a:rPr lang="en-US" dirty="0" smtClean="0"/>
              <a:t> on a wide variety of robotic platforms</a:t>
            </a:r>
          </a:p>
          <a:p>
            <a:endParaRPr lang="en-US" dirty="0" smtClean="0"/>
          </a:p>
          <a:p>
            <a:r>
              <a:rPr lang="en-US" dirty="0" smtClean="0"/>
              <a:t>Kinect is Microsoft's motion sensor add-on for the Xbox 360 gaming console. The device provides a natural user interface (NUI) that allows users to interact intuitively and without any intermediary device, such as a controller.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F2F34-E646-4F97-994B-A301509B60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38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FB56B-496C-4237-B487-FD749F0C1F2E}" type="datetimeFigureOut">
              <a:rPr lang="en-US"/>
              <a:pPr>
                <a:defRPr/>
              </a:pPr>
              <a:t>03-Aug-17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DEDE7-2A76-4C88-9D75-5332F569FE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20AAF-B61D-4A72-9773-85A37AD8D2AA}" type="datetimeFigureOut">
              <a:rPr lang="en-US"/>
              <a:pPr>
                <a:defRPr/>
              </a:pPr>
              <a:t>03-Aug-17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9E531-7387-4E38-9938-0694CB45AE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ED046-77A1-43EB-82C6-E9D04597DB7F}" type="datetimeFigureOut">
              <a:rPr lang="en-US"/>
              <a:pPr>
                <a:defRPr/>
              </a:pPr>
              <a:t>03-Aug-17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9CDA94-5C62-47DE-9639-2726785896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E667A-E322-4457-AD00-CD5B6DF8F783}" type="datetimeFigureOut">
              <a:rPr lang="en-US"/>
              <a:pPr>
                <a:defRPr/>
              </a:pPr>
              <a:t>03-Aug-17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F8683-7176-4B5A-9894-0CB946292C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FDFD3-22B4-4A21-B2D9-5F6147BDCC01}" type="datetimeFigureOut">
              <a:rPr lang="en-US"/>
              <a:pPr>
                <a:defRPr/>
              </a:pPr>
              <a:t>03-Aug-17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B4770C-DE29-43B7-861E-F2B31B3B9A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B5541-1716-4E08-A30F-929B03C8622F}" type="datetimeFigureOut">
              <a:rPr lang="en-US"/>
              <a:pPr>
                <a:defRPr/>
              </a:pPr>
              <a:t>03-Aug-17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2405C-89FE-41CD-A923-B122067AF7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CDA412-90B0-4929-A9C0-A3A06295F728}" type="datetimeFigureOut">
              <a:rPr lang="en-US"/>
              <a:pPr>
                <a:defRPr/>
              </a:pPr>
              <a:t>03-Aug-17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C715D-99B0-4D52-B673-8BF086D128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420B9C-2B2A-4D11-B60D-F43B9FB5321D}" type="datetimeFigureOut">
              <a:rPr lang="en-US"/>
              <a:pPr>
                <a:defRPr/>
              </a:pPr>
              <a:t>03-Aug-17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9CEAA8-5977-48EF-8DA5-15B25DCCD5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CE1857-ED0D-4F87-B5E0-B779B4254525}" type="datetimeFigureOut">
              <a:rPr lang="en-US"/>
              <a:pPr>
                <a:defRPr/>
              </a:pPr>
              <a:t>03-Aug-17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6C8843-6352-4636-8C57-F3EFA2A487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DAC9F6-29CE-42C8-BD23-63DAAFCE75B7}" type="datetimeFigureOut">
              <a:rPr lang="en-US"/>
              <a:pPr>
                <a:defRPr/>
              </a:pPr>
              <a:t>03-Aug-17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066FF-7568-47FA-A353-9CF61A7BB7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F1F30-504A-4D51-9A81-14ECAEBF8A27}" type="datetimeFigureOut">
              <a:rPr lang="en-US"/>
              <a:pPr>
                <a:defRPr/>
              </a:pPr>
              <a:t>03-Aug-17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D1B1C-2D56-4304-8E38-1692B157FC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019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AC58638-C43B-4821-A78E-15C0DBD18E68}" type="datetimeFigureOut">
              <a:rPr lang="en-US"/>
              <a:pPr>
                <a:defRPr/>
              </a:pPr>
              <a:t>03-Aug-17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E52041F-FA7F-4067-AF7F-E79AFE6AEC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ros.org/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rancept/ROS-Autonomous-Quadcopter-Flight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914400" y="4572000"/>
            <a:ext cx="72390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Department of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Electronics Engineering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Sardar Patel Institute of Technology</a:t>
            </a:r>
          </a:p>
          <a:p>
            <a:pPr algn="ctr" eaLnBrk="1" hangingPunct="1"/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Munshi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Nagar, Andheri(W), Mumbai-400058</a:t>
            </a:r>
          </a:p>
          <a:p>
            <a:pPr algn="ctr" eaLnBrk="1" hangingPunct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UNIVERSITY OF MUMBAI</a:t>
            </a:r>
          </a:p>
          <a:p>
            <a:pPr algn="ctr" eaLnBrk="1" hangingPunct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2017-2018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2083881" y="457200"/>
            <a:ext cx="5160387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Bachelors of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Engineering</a:t>
            </a:r>
          </a:p>
          <a:p>
            <a:pPr algn="ctr" eaLnBrk="1" hangingPunct="1"/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 eaLnBrk="1" hangingPunct="1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Project presentation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endParaRPr lang="en-US" sz="2400" b="1" dirty="0"/>
          </a:p>
          <a:p>
            <a:pPr algn="ctr" eaLnBrk="1" hangingPunct="1"/>
            <a:r>
              <a:rPr lang="en-US" sz="2400" b="1" dirty="0"/>
              <a:t> </a:t>
            </a:r>
          </a:p>
          <a:p>
            <a:pPr algn="ctr" eaLnBrk="1" hangingPunct="1"/>
            <a:r>
              <a:rPr lang="en-US" b="1" dirty="0"/>
              <a:t> </a:t>
            </a:r>
          </a:p>
        </p:txBody>
      </p:sp>
      <p:pic>
        <p:nvPicPr>
          <p:cNvPr id="3076" name="Picture 5" descr="C:\Documents and Settings\xp\Desktop\SPIT_Logo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2514600"/>
            <a:ext cx="1565275" cy="157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smtClean="0">
                <a:latin typeface="Times New Roman" pitchFamily="18" charset="0"/>
                <a:cs typeface="Times New Roman" pitchFamily="18" charset="0"/>
              </a:rPr>
              <a:t>Results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1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// This slide will contain results of the work done until now.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Project Plan</a:t>
            </a:r>
            <a:endParaRPr lang="en-US" smtClean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9601329"/>
              </p:ext>
            </p:extLst>
          </p:nvPr>
        </p:nvGraphicFramePr>
        <p:xfrm>
          <a:off x="445477" y="2133600"/>
          <a:ext cx="8229600" cy="3886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7086600"/>
              </a:tblGrid>
              <a:tr h="60232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Week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Objective</a:t>
                      </a:r>
                      <a:endParaRPr lang="en-US" dirty="0"/>
                    </a:p>
                  </a:txBody>
                  <a:tcPr/>
                </a:tc>
              </a:tr>
              <a:tr h="60232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to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Installing ROS, Understanding the underlying concepts.</a:t>
                      </a:r>
                      <a:endParaRPr lang="en-US" dirty="0"/>
                    </a:p>
                  </a:txBody>
                  <a:tcPr/>
                </a:tc>
              </a:tr>
              <a:tr h="60232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 to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Interfacing the Microsoft Kinect sensor on Gazebo simulator.</a:t>
                      </a:r>
                      <a:endParaRPr lang="en-US" dirty="0"/>
                    </a:p>
                  </a:txBody>
                  <a:tcPr/>
                </a:tc>
              </a:tr>
              <a:tr h="1039621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 to 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Understanding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Pointclouds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RTAB Map for real time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environment mapping.</a:t>
                      </a:r>
                      <a:endParaRPr lang="en-US" dirty="0"/>
                    </a:p>
                  </a:txBody>
                  <a:tcPr/>
                </a:tc>
              </a:tr>
              <a:tr h="1039621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Interface the Kinect sensor for mapping of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real world environments.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References 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Official ROS Documentation :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http://wiki.ros.org/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Quigley, M., Gerkey, B. and Smart, W. (2015). </a:t>
            </a: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Programming robots with ROS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Sebastopol, California: O'Reilly Media.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42153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"/>
          <p:cNvSpPr txBox="1">
            <a:spLocks noChangeArrowheads="1"/>
          </p:cNvSpPr>
          <p:nvPr/>
        </p:nvSpPr>
        <p:spPr bwMode="auto">
          <a:xfrm>
            <a:off x="609600" y="685800"/>
            <a:ext cx="8001000" cy="6863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PRESENTATION  ON </a:t>
            </a:r>
            <a:endParaRPr 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ROBOT DEVELOPMENT USING ROS</a:t>
            </a:r>
          </a:p>
          <a:p>
            <a:pPr algn="ctr" eaLnBrk="1" hangingPunct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algn="ctr" eaLnBrk="1" hangingPunct="1"/>
            <a:endParaRPr lang="en-US" dirty="0" smtClean="0"/>
          </a:p>
          <a:p>
            <a:pPr algn="ctr" eaLnBrk="1" hangingPunct="1"/>
            <a:endParaRPr lang="en-US" dirty="0" smtClean="0"/>
          </a:p>
          <a:p>
            <a:pPr algn="ctr" eaLnBrk="1" hangingPunct="1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SRIJAL POOJARI</a:t>
            </a:r>
          </a:p>
          <a:p>
            <a:pPr algn="ctr" eaLnBrk="1" hangingPunct="1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&amp;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CHIRAG SHAH</a:t>
            </a:r>
          </a:p>
          <a:p>
            <a:pPr algn="ctr" eaLnBrk="1" hangingPunct="1"/>
            <a:endParaRPr lang="en-US" dirty="0" smtClean="0">
              <a:solidFill>
                <a:srgbClr val="FF0000"/>
              </a:solidFill>
            </a:endParaRPr>
          </a:p>
          <a:p>
            <a:pPr algn="ctr" eaLnBrk="1" hangingPunct="1"/>
            <a:endParaRPr lang="en-US" dirty="0">
              <a:solidFill>
                <a:srgbClr val="FF0000"/>
              </a:solidFill>
            </a:endParaRPr>
          </a:p>
          <a:p>
            <a:pPr algn="ctr"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  Under the guidance of </a:t>
            </a:r>
          </a:p>
          <a:p>
            <a:pPr algn="ctr" eaLnBrk="1" hangingPunct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Kumar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Khandale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dirty="0"/>
          </a:p>
          <a:p>
            <a:pPr algn="ctr" eaLnBrk="1" hangingPunct="1"/>
            <a:r>
              <a:rPr lang="en-US" dirty="0"/>
              <a:t>			</a:t>
            </a:r>
          </a:p>
          <a:p>
            <a:pPr algn="ctr" eaLnBrk="1" hangingPunct="1"/>
            <a:endParaRPr lang="en-US" dirty="0"/>
          </a:p>
          <a:p>
            <a:pPr algn="ctr" eaLnBrk="1" hangingPunct="1"/>
            <a:endParaRPr lang="en-US" dirty="0"/>
          </a:p>
          <a:p>
            <a:pPr algn="ctr" eaLnBrk="1" hangingPunct="1"/>
            <a:endParaRPr lang="en-US" dirty="0"/>
          </a:p>
          <a:p>
            <a:pPr algn="ctr" eaLnBrk="1" hangingPunct="1"/>
            <a:r>
              <a:rPr lang="en-US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 smtClean="0"/>
              <a:t>To create a 3-dimentional map of an indoor environment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Abstract</a:t>
            </a: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project deals with </a:t>
            </a:r>
            <a:r>
              <a:rPr lang="en-US" dirty="0" smtClean="0"/>
              <a:t>exploring </a:t>
            </a:r>
            <a:r>
              <a:rPr lang="en-US" dirty="0"/>
              <a:t>the ROS framework for </a:t>
            </a:r>
            <a:endParaRPr lang="en-US" dirty="0" smtClean="0"/>
          </a:p>
          <a:p>
            <a:r>
              <a:rPr lang="en-US" dirty="0" smtClean="0"/>
              <a:t>Development </a:t>
            </a:r>
            <a:r>
              <a:rPr lang="en-US" dirty="0"/>
              <a:t>of a robotic system with </a:t>
            </a:r>
            <a:r>
              <a:rPr lang="en-US" dirty="0" smtClean="0"/>
              <a:t>various sensors </a:t>
            </a:r>
            <a:r>
              <a:rPr lang="en-US" dirty="0" smtClean="0"/>
              <a:t>and actuators</a:t>
            </a:r>
          </a:p>
          <a:p>
            <a:r>
              <a:rPr lang="en-US" dirty="0" smtClean="0"/>
              <a:t>To develop a </a:t>
            </a:r>
            <a:r>
              <a:rPr lang="en-US" dirty="0" err="1" smtClean="0"/>
              <a:t>quadcoptor</a:t>
            </a:r>
            <a:r>
              <a:rPr lang="en-US" dirty="0" smtClean="0"/>
              <a:t> capable </a:t>
            </a:r>
            <a:r>
              <a:rPr lang="en-US" dirty="0"/>
              <a:t>of forming a 3D map of </a:t>
            </a:r>
            <a:r>
              <a:rPr lang="en-US" dirty="0" smtClean="0"/>
              <a:t>an indoor </a:t>
            </a:r>
            <a:r>
              <a:rPr lang="en-US" dirty="0"/>
              <a:t>environment using a depth camera (Microsoft Kinect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 smtClean="0"/>
              <a:t>What is ROS?</a:t>
            </a:r>
          </a:p>
          <a:p>
            <a:pPr eaLnBrk="1" hangingPunct="1">
              <a:buNone/>
            </a:pPr>
            <a:r>
              <a:rPr lang="en-US" dirty="0" smtClean="0"/>
              <a:t>What is Microsoft Kinect?</a:t>
            </a:r>
          </a:p>
          <a:p>
            <a:pPr eaLnBrk="1" hangingPunct="1">
              <a:buNone/>
            </a:pPr>
            <a:r>
              <a:rPr lang="en-US" dirty="0" smtClean="0"/>
              <a:t>What are the challenges?</a:t>
            </a:r>
          </a:p>
          <a:p>
            <a:pPr eaLnBrk="1" hangingPunct="1">
              <a:buFont typeface="Arial" charset="0"/>
              <a:buNone/>
            </a:pPr>
            <a:endParaRPr lang="en-US" dirty="0" smtClean="0"/>
          </a:p>
          <a:p>
            <a:pPr eaLnBrk="1" hangingPunct="1">
              <a:buFont typeface="Arial" charset="0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Project Objectives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Learn the ROS framework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Understand and implement SLAM algorithms for 3-d mapping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Understand the interfacing of different hardware components with ROS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packages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Experience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integration challenges of different hardware and software components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Literature Survey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457200" y="1600200"/>
            <a:ext cx="86864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Alessio Tonioni (2015). </a:t>
            </a:r>
            <a:r>
              <a:rPr lang="en-US" sz="20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Autonomous quadcoptor flight in ROS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GitHub Source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Created a 3D map and navigated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85679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sz="320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Start topics related to your project from this slide</a:t>
            </a:r>
            <a:r>
              <a:rPr lang="en-US" sz="320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br>
              <a:rPr lang="en-US" sz="320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600" b="1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3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180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// Figure caption format is given below. You can put multiple figures in one slide.</a:t>
            </a:r>
          </a:p>
          <a:p>
            <a:pPr eaLnBrk="1" hangingPunct="1">
              <a:buFont typeface="Arial" charset="0"/>
              <a:buNone/>
            </a:pPr>
            <a:endParaRPr lang="en-US" sz="180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charset="0"/>
              <a:buNone/>
            </a:pPr>
            <a:endParaRPr lang="en-US" sz="180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8200" y="2362200"/>
            <a:ext cx="29718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SAMPLE FIGURE</a:t>
            </a:r>
          </a:p>
        </p:txBody>
      </p:sp>
      <p:sp>
        <p:nvSpPr>
          <p:cNvPr id="10245" name="TextBox 11"/>
          <p:cNvSpPr txBox="1">
            <a:spLocks noChangeArrowheads="1"/>
          </p:cNvSpPr>
          <p:nvPr/>
        </p:nvSpPr>
        <p:spPr bwMode="auto">
          <a:xfrm>
            <a:off x="762000" y="3962400"/>
            <a:ext cx="2138363" cy="86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 sz="160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1600">
                <a:latin typeface="Times New Roman" pitchFamily="18" charset="0"/>
                <a:cs typeface="Times New Roman" pitchFamily="18" charset="0"/>
              </a:rPr>
              <a:t>Figure 1 Sample figure </a:t>
            </a:r>
          </a:p>
          <a:p>
            <a:pPr eaLnBrk="1" hangingPunct="1"/>
            <a:r>
              <a:rPr lang="en-US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// font size: 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530280" y="1288800"/>
            <a:ext cx="8229240" cy="185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Ubuntu 16.04 (Xenial Xerus)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ROS Kinetic Kame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Software Requirements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8" name="TextShape 3"/>
          <p:cNvSpPr txBox="1"/>
          <p:nvPr/>
        </p:nvSpPr>
        <p:spPr>
          <a:xfrm>
            <a:off x="530280" y="26640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Hardware Requirements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9" name="TextShape 4"/>
          <p:cNvSpPr txBox="1"/>
          <p:nvPr/>
        </p:nvSpPr>
        <p:spPr>
          <a:xfrm>
            <a:off x="626760" y="3760200"/>
            <a:ext cx="8229240" cy="185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RGB-D Camera (Microsoft Kinect)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Quadcoptor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capable of lifting payload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upto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1kgs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Single Board Computer capable of running Ubuntu and ROS 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92584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392</Words>
  <Application>Microsoft Office PowerPoint</Application>
  <PresentationFormat>On-screen Show (4:3)</PresentationFormat>
  <Paragraphs>93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Problem Statement</vt:lpstr>
      <vt:lpstr>Abstract</vt:lpstr>
      <vt:lpstr>Introduction</vt:lpstr>
      <vt:lpstr>Project Objectives</vt:lpstr>
      <vt:lpstr>PowerPoint Presentation</vt:lpstr>
      <vt:lpstr> // Start topics related to your project from this slide.  </vt:lpstr>
      <vt:lpstr>PowerPoint Presentation</vt:lpstr>
      <vt:lpstr>Results</vt:lpstr>
      <vt:lpstr>Project Plan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Agrawal</dc:creator>
  <cp:lastModifiedBy>Chirag Shah</cp:lastModifiedBy>
  <cp:revision>64</cp:revision>
  <dcterms:created xsi:type="dcterms:W3CDTF">2013-08-02T16:24:08Z</dcterms:created>
  <dcterms:modified xsi:type="dcterms:W3CDTF">2017-08-03T17:32:44Z</dcterms:modified>
</cp:coreProperties>
</file>