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9c6705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9c6705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36f955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36f955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or Jessica will give a quick project introduction for the class since the presentation is kind of meaningless without context.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talks about use cases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36f95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36f95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36f955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36f955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1d0988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21d0988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9c6705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9c6705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rait-oriented black smaptphone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19980" t="0"/>
          <a:stretch/>
        </p:blipFill>
        <p:spPr>
          <a:xfrm>
            <a:off x="7389349" y="803775"/>
            <a:ext cx="1754650" cy="4306624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" fadeDir="5400012" kx="0" rotWithShape="0" algn="bl" stA="20000" stPos="0" sy="-100000" ky="0"/>
          </a:effectLst>
        </p:spPr>
      </p:pic>
      <p:sp>
        <p:nvSpPr>
          <p:cNvPr id="136" name="Google Shape;136;p17"/>
          <p:cNvSpPr txBox="1"/>
          <p:nvPr>
            <p:ph type="ctrTitle"/>
          </p:nvPr>
        </p:nvSpPr>
        <p:spPr>
          <a:xfrm>
            <a:off x="78500" y="502325"/>
            <a:ext cx="29928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Petfriendr</a:t>
            </a:r>
            <a:endParaRPr/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729600" y="2921750"/>
            <a:ext cx="3787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Amy Moretti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Zoe Riederman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Joe Salemi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Jessica Solis</a:t>
            </a:r>
            <a:endParaRPr sz="13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375" y="1149825"/>
            <a:ext cx="1716675" cy="34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Sequence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Component Browser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50" y="169100"/>
            <a:ext cx="5944049" cy="4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Progress Update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38175" y="2052000"/>
            <a:ext cx="52302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Requirements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Coding</a:t>
            </a:r>
            <a:endParaRPr i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9110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 b="0"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User Sign-Up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User Searches for Matches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User Sends/Receives Messages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43425" y="1345625"/>
            <a:ext cx="8798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Actor</a:t>
            </a:r>
            <a:r>
              <a:rPr lang="en"/>
              <a:t>: Unregistered user who wishes to make an account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Description</a:t>
            </a:r>
            <a:r>
              <a:rPr lang="en"/>
              <a:t>: An unregistered user will be able to create an account  by providing a few pieces of information.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Pre-Condition</a:t>
            </a:r>
            <a:r>
              <a:rPr lang="en"/>
              <a:t>: User does not have login credentials</a:t>
            </a:r>
            <a:br>
              <a:rPr lang="en"/>
            </a:br>
            <a:r>
              <a:rPr i="1" lang="en"/>
              <a:t>Post-Condition</a:t>
            </a:r>
            <a:r>
              <a:rPr lang="en"/>
              <a:t>: Guest will become a registered user and will now have access to the features of the PetFriendr.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Flow of Events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be brought to the login page of PetFriendr.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click on “create account.”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be brought to the create account page where he/she will enter the required information: name, username, password, and email address.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click submit.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will now be able to login and add pet information if he/she has a pet.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Alternative Flow</a:t>
            </a:r>
            <a:r>
              <a:rPr lang="en"/>
              <a:t>: None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9110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Sign-Up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43425" y="1345625"/>
            <a:ext cx="8798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Actor</a:t>
            </a:r>
            <a:r>
              <a:rPr lang="en"/>
              <a:t>: A registered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Description</a:t>
            </a:r>
            <a:r>
              <a:rPr lang="en"/>
              <a:t>: All registered users will receive potential friend matches. User will indicate whether or not they want to make a connection by swiping right for yes or left for no.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Pre-Condition</a:t>
            </a:r>
            <a:r>
              <a:rPr lang="en"/>
              <a:t>: User has an active account.</a:t>
            </a:r>
            <a:br>
              <a:rPr lang="en"/>
            </a:br>
            <a:r>
              <a:rPr i="1" lang="en"/>
              <a:t>Post-Condition</a:t>
            </a:r>
            <a:r>
              <a:rPr lang="en"/>
              <a:t>: </a:t>
            </a:r>
            <a:r>
              <a:rPr lang="en"/>
              <a:t>User will have reviewed all of the potential connections and have either rejected or accepted to make a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Flow of Events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logs 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user is prompted to review potential pet owners or pet lovers to make a connection with.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user reviews profiles and swipes left to indicate there is no interest in making a connection or swipes right to indicate they want to make a connection if the interest is mutual.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both the user and the person the user swiped right on connect, user will be able to reach out and vice versa.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Alternative Flow</a:t>
            </a:r>
            <a:r>
              <a:rPr lang="en"/>
              <a:t>: None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9110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Searches Matches</a:t>
            </a:r>
            <a:r>
              <a:rPr lang="en"/>
              <a:t> 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43425" y="1345625"/>
            <a:ext cx="8798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Actor</a:t>
            </a:r>
            <a:r>
              <a:rPr lang="en" sz="1200"/>
              <a:t>: Two registered users that have matched with each other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/>
              <a:t>Pre-Condition</a:t>
            </a:r>
            <a:r>
              <a:rPr lang="en" sz="1200"/>
              <a:t>: </a:t>
            </a:r>
            <a:r>
              <a:rPr lang="en" sz="1200"/>
              <a:t>Users have active accounts and has swiped right on each other.</a:t>
            </a:r>
            <a:br>
              <a:rPr lang="en" sz="1200"/>
            </a:br>
            <a:r>
              <a:rPr i="1" lang="en" sz="1200"/>
              <a:t>Post-Condition</a:t>
            </a:r>
            <a:r>
              <a:rPr lang="en" sz="1200"/>
              <a:t>: </a:t>
            </a:r>
            <a:r>
              <a:rPr lang="en" sz="1200"/>
              <a:t>Users have an active chat box in which to communicate with each other.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/>
              <a:t>Flow of Events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Users log in.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Each user is prompted to review potential pet owners or pet lovers to make a connection with.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user sreviews profiles and swipe right to indicate they want to make a connection. If the interest is mutual between the two registered users, the user will be prompted  to send a message if he/she wants to initiate the outreach.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Other user receives notification that he/she has an unread message.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heads to messaging and opens message.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replies to unread messages he/she wishes to reply to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/>
              <a:t>Alternative Flow</a:t>
            </a:r>
            <a:r>
              <a:rPr lang="en" sz="1200"/>
              <a:t>: None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9110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Sends/Receives 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0" y="0"/>
            <a:ext cx="828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Case Diagram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25" y="721300"/>
            <a:ext cx="3130808" cy="41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975" y="224025"/>
            <a:ext cx="5839199" cy="469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