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E1292-6A07-2133-2F67-E54A25B878E0}" v="148" dt="2022-02-07T08:08:31.850"/>
    <p1510:client id="{1AC63E5A-3815-4783-661D-4C659DCF64B6}" v="1" dt="2021-11-22T13:01:08.999"/>
    <p1510:client id="{28247FCF-FA78-C529-B4D1-E9F5B1785017}" v="6" dt="2022-02-07T08:37:17.781"/>
    <p1510:client id="{7F70A7E0-83D8-4182-B579-8674CFC3150C}" v="221" dt="2021-11-22T09:27:47.572"/>
    <p1510:client id="{87232531-B998-4AC6-A632-D3C74C06EBDB}" v="82" dt="2021-11-22T12:43:55.067"/>
    <p1510:client id="{8F38AC13-B5AF-ED23-7047-9B26E359E219}" v="751" dt="2022-02-06T15:11:40.018"/>
    <p1510:client id="{AE30E6E9-6F8C-D8E5-F10F-3C7137C04482}" v="132" dt="2021-11-22T12:59:04.357"/>
    <p1510:client id="{BFC57EC7-5190-D118-87A5-C898B39115F9}" v="36" dt="2021-11-29T03:16:05.738"/>
    <p1510:client id="{D77BA47E-84DD-44DB-6682-A694387EFA40}" v="115" dt="2021-11-22T13:14:57.580"/>
    <p1510:client id="{DDB4D1F9-AD1F-4827-92D1-A38DF72E1CAF}" v="831" dt="2021-11-18T07:03:46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sharma" userId="S::naveen_sharma@thbs.com::2906d7ce-1139-4d92-ac5a-c737248eed07" providerId="AD" clId="Web-{7F70A7E0-83D8-4182-B579-8674CFC3150C}"/>
    <pc:docChg chg="addSld modSld">
      <pc:chgData name="Naveen sharma" userId="S::naveen_sharma@thbs.com::2906d7ce-1139-4d92-ac5a-c737248eed07" providerId="AD" clId="Web-{7F70A7E0-83D8-4182-B579-8674CFC3150C}" dt="2021-11-22T09:27:47.572" v="171" actId="20577"/>
      <pc:docMkLst>
        <pc:docMk/>
      </pc:docMkLst>
      <pc:sldChg chg="modSp">
        <pc:chgData name="Naveen sharma" userId="S::naveen_sharma@thbs.com::2906d7ce-1139-4d92-ac5a-c737248eed07" providerId="AD" clId="Web-{7F70A7E0-83D8-4182-B579-8674CFC3150C}" dt="2021-11-22T08:49:08.533" v="43" actId="1076"/>
        <pc:sldMkLst>
          <pc:docMk/>
          <pc:sldMk cId="2441652792" sldId="257"/>
        </pc:sldMkLst>
        <pc:spChg chg="mod">
          <ac:chgData name="Naveen sharma" userId="S::naveen_sharma@thbs.com::2906d7ce-1139-4d92-ac5a-c737248eed07" providerId="AD" clId="Web-{7F70A7E0-83D8-4182-B579-8674CFC3150C}" dt="2021-11-22T08:49:06.173" v="42" actId="20577"/>
          <ac:spMkLst>
            <pc:docMk/>
            <pc:sldMk cId="2441652792" sldId="257"/>
            <ac:spMk id="3" creationId="{E0B6F96D-9AE4-43D2-912A-6BFEF0FBB05C}"/>
          </ac:spMkLst>
        </pc:spChg>
        <pc:picChg chg="mod">
          <ac:chgData name="Naveen sharma" userId="S::naveen_sharma@thbs.com::2906d7ce-1139-4d92-ac5a-c737248eed07" providerId="AD" clId="Web-{7F70A7E0-83D8-4182-B579-8674CFC3150C}" dt="2021-11-22T08:49:08.533" v="43" actId="1076"/>
          <ac:picMkLst>
            <pc:docMk/>
            <pc:sldMk cId="2441652792" sldId="257"/>
            <ac:picMk id="18" creationId="{B2833562-CCCC-407C-9007-AF7B2C6D95C7}"/>
          </ac:picMkLst>
        </pc:picChg>
      </pc:sldChg>
      <pc:sldChg chg="addSp delSp modSp">
        <pc:chgData name="Naveen sharma" userId="S::naveen_sharma@thbs.com::2906d7ce-1139-4d92-ac5a-c737248eed07" providerId="AD" clId="Web-{7F70A7E0-83D8-4182-B579-8674CFC3150C}" dt="2021-11-22T09:00:24.752" v="72"/>
        <pc:sldMkLst>
          <pc:docMk/>
          <pc:sldMk cId="3680398305" sldId="258"/>
        </pc:sldMkLst>
        <pc:spChg chg="mod">
          <ac:chgData name="Naveen sharma" userId="S::naveen_sharma@thbs.com::2906d7ce-1139-4d92-ac5a-c737248eed07" providerId="AD" clId="Web-{7F70A7E0-83D8-4182-B579-8674CFC3150C}" dt="2021-11-22T09:00:24.752" v="72"/>
          <ac:spMkLst>
            <pc:docMk/>
            <pc:sldMk cId="3680398305" sldId="258"/>
            <ac:spMk id="2" creationId="{44CB948A-D40F-40BF-8D56-A2C6731301E2}"/>
          </ac:spMkLst>
        </pc:spChg>
        <pc:spChg chg="add del mod">
          <ac:chgData name="Naveen sharma" userId="S::naveen_sharma@thbs.com::2906d7ce-1139-4d92-ac5a-c737248eed07" providerId="AD" clId="Web-{7F70A7E0-83D8-4182-B579-8674CFC3150C}" dt="2021-11-22T09:00:24.752" v="72"/>
          <ac:spMkLst>
            <pc:docMk/>
            <pc:sldMk cId="3680398305" sldId="258"/>
            <ac:spMk id="3" creationId="{E3AAE27B-726D-452C-ADB6-8D6D3AE17F9F}"/>
          </ac:spMkLst>
        </pc:spChg>
        <pc:spChg chg="del">
          <ac:chgData name="Naveen sharma" userId="S::naveen_sharma@thbs.com::2906d7ce-1139-4d92-ac5a-c737248eed07" providerId="AD" clId="Web-{7F70A7E0-83D8-4182-B579-8674CFC3150C}" dt="2021-11-22T08:58:54.453" v="66"/>
          <ac:spMkLst>
            <pc:docMk/>
            <pc:sldMk cId="3680398305" sldId="258"/>
            <ac:spMk id="8" creationId="{E06C35EF-DBC8-41DC-A647-F1E0F599BC39}"/>
          </ac:spMkLst>
        </pc:spChg>
        <pc:spChg chg="del">
          <ac:chgData name="Naveen sharma" userId="S::naveen_sharma@thbs.com::2906d7ce-1139-4d92-ac5a-c737248eed07" providerId="AD" clId="Web-{7F70A7E0-83D8-4182-B579-8674CFC3150C}" dt="2021-11-22T08:58:54.453" v="66"/>
          <ac:spMkLst>
            <pc:docMk/>
            <pc:sldMk cId="3680398305" sldId="258"/>
            <ac:spMk id="10" creationId="{6DEB0BA5-59CA-4DBF-A716-BEEC67603046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9:00:24.752" v="72"/>
          <ac:spMkLst>
            <pc:docMk/>
            <pc:sldMk cId="3680398305" sldId="258"/>
            <ac:spMk id="19" creationId="{8651CFA9-6065-4243-AC48-858E359780B1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9:00:24.752" v="72"/>
          <ac:spMkLst>
            <pc:docMk/>
            <pc:sldMk cId="3680398305" sldId="258"/>
            <ac:spMk id="21" creationId="{37962AE0-6A1C-4B76-9D52-10E5E6D7D3BB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9:00:24.736" v="71"/>
          <ac:spMkLst>
            <pc:docMk/>
            <pc:sldMk cId="3680398305" sldId="258"/>
            <ac:spMk id="28" creationId="{8651CFA9-6065-4243-AC48-858E359780B1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9:00:24.736" v="71"/>
          <ac:spMkLst>
            <pc:docMk/>
            <pc:sldMk cId="3680398305" sldId="258"/>
            <ac:spMk id="29" creationId="{37962AE0-6A1C-4B76-9D52-10E5E6D7D3BB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9:00:24.736" v="71"/>
          <ac:spMkLst>
            <pc:docMk/>
            <pc:sldMk cId="3680398305" sldId="258"/>
            <ac:spMk id="30" creationId="{EA334B07-D5C6-4161-8116-1BD3882468A1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9:00:15.283" v="69"/>
          <ac:spMkLst>
            <pc:docMk/>
            <pc:sldMk cId="3680398305" sldId="258"/>
            <ac:spMk id="31" creationId="{8651CFA9-6065-4243-AC48-858E359780B1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9:00:15.283" v="69"/>
          <ac:spMkLst>
            <pc:docMk/>
            <pc:sldMk cId="3680398305" sldId="258"/>
            <ac:spMk id="33" creationId="{37962AE0-6A1C-4B76-9D52-10E5E6D7D3BB}"/>
          </ac:spMkLst>
        </pc:spChg>
        <pc:spChg chg="add">
          <ac:chgData name="Naveen sharma" userId="S::naveen_sharma@thbs.com::2906d7ce-1139-4d92-ac5a-c737248eed07" providerId="AD" clId="Web-{7F70A7E0-83D8-4182-B579-8674CFC3150C}" dt="2021-11-22T09:00:24.752" v="72"/>
          <ac:spMkLst>
            <pc:docMk/>
            <pc:sldMk cId="3680398305" sldId="258"/>
            <ac:spMk id="34" creationId="{027CAEDE-D92D-4745-8749-71019415A797}"/>
          </ac:spMkLst>
        </pc:spChg>
        <pc:spChg chg="add">
          <ac:chgData name="Naveen sharma" userId="S::naveen_sharma@thbs.com::2906d7ce-1139-4d92-ac5a-c737248eed07" providerId="AD" clId="Web-{7F70A7E0-83D8-4182-B579-8674CFC3150C}" dt="2021-11-22T09:00:24.752" v="72"/>
          <ac:spMkLst>
            <pc:docMk/>
            <pc:sldMk cId="3680398305" sldId="258"/>
            <ac:spMk id="39" creationId="{8651CFA9-6065-4243-AC48-858E359780B1}"/>
          </ac:spMkLst>
        </pc:spChg>
        <pc:spChg chg="add">
          <ac:chgData name="Naveen sharma" userId="S::naveen_sharma@thbs.com::2906d7ce-1139-4d92-ac5a-c737248eed07" providerId="AD" clId="Web-{7F70A7E0-83D8-4182-B579-8674CFC3150C}" dt="2021-11-22T09:00:24.752" v="72"/>
          <ac:spMkLst>
            <pc:docMk/>
            <pc:sldMk cId="3680398305" sldId="258"/>
            <ac:spMk id="40" creationId="{37962AE0-6A1C-4B76-9D52-10E5E6D7D3BB}"/>
          </ac:spMkLst>
        </pc:spChg>
        <pc:grpChg chg="del">
          <ac:chgData name="Naveen sharma" userId="S::naveen_sharma@thbs.com::2906d7ce-1139-4d92-ac5a-c737248eed07" providerId="AD" clId="Web-{7F70A7E0-83D8-4182-B579-8674CFC3150C}" dt="2021-11-22T08:58:54.453" v="66"/>
          <ac:grpSpMkLst>
            <pc:docMk/>
            <pc:sldMk cId="3680398305" sldId="258"/>
            <ac:grpSpMk id="12" creationId="{DAA8545C-2832-4EB7-9624-D6EEA011A879}"/>
          </ac:grpSpMkLst>
        </pc:grpChg>
        <pc:grpChg chg="add del">
          <ac:chgData name="Naveen sharma" userId="S::naveen_sharma@thbs.com::2906d7ce-1139-4d92-ac5a-c737248eed07" providerId="AD" clId="Web-{7F70A7E0-83D8-4182-B579-8674CFC3150C}" dt="2021-11-22T09:00:24.752" v="72"/>
          <ac:grpSpMkLst>
            <pc:docMk/>
            <pc:sldMk cId="3680398305" sldId="258"/>
            <ac:grpSpMk id="23" creationId="{60D82D56-D377-48D4-8DE9-6A0A8DB5E31D}"/>
          </ac:grpSpMkLst>
        </pc:grpChg>
        <pc:grpChg chg="add del">
          <ac:chgData name="Naveen sharma" userId="S::naveen_sharma@thbs.com::2906d7ce-1139-4d92-ac5a-c737248eed07" providerId="AD" clId="Web-{7F70A7E0-83D8-4182-B579-8674CFC3150C}" dt="2021-11-22T09:00:15.283" v="69"/>
          <ac:grpSpMkLst>
            <pc:docMk/>
            <pc:sldMk cId="3680398305" sldId="258"/>
            <ac:grpSpMk id="35" creationId="{191D96BF-0605-446D-9590-F9A64BF8E7F9}"/>
          </ac:grpSpMkLst>
        </pc:grpChg>
        <pc:grpChg chg="add">
          <ac:chgData name="Naveen sharma" userId="S::naveen_sharma@thbs.com::2906d7ce-1139-4d92-ac5a-c737248eed07" providerId="AD" clId="Web-{7F70A7E0-83D8-4182-B579-8674CFC3150C}" dt="2021-11-22T09:00:24.752" v="72"/>
          <ac:grpSpMkLst>
            <pc:docMk/>
            <pc:sldMk cId="3680398305" sldId="258"/>
            <ac:grpSpMk id="36" creationId="{6A0ABFF7-3293-4EAC-9426-EBDCAA34D5E1}"/>
          </ac:grpSpMkLst>
        </pc:grpChg>
        <pc:grpChg chg="add del">
          <ac:chgData name="Naveen sharma" userId="S::naveen_sharma@thbs.com::2906d7ce-1139-4d92-ac5a-c737248eed07" providerId="AD" clId="Web-{7F70A7E0-83D8-4182-B579-8674CFC3150C}" dt="2021-11-22T09:00:24.736" v="71"/>
          <ac:grpSpMkLst>
            <pc:docMk/>
            <pc:sldMk cId="3680398305" sldId="258"/>
            <ac:grpSpMk id="37" creationId="{5DF80CB5-0AEE-4559-A91D-A385802EFB2C}"/>
          </ac:grpSpMkLst>
        </pc:grpChg>
        <pc:graphicFrameChg chg="add del">
          <ac:chgData name="Naveen sharma" userId="S::naveen_sharma@thbs.com::2906d7ce-1139-4d92-ac5a-c737248eed07" providerId="AD" clId="Web-{7F70A7E0-83D8-4182-B579-8674CFC3150C}" dt="2021-11-22T09:00:15.283" v="69"/>
          <ac:graphicFrameMkLst>
            <pc:docMk/>
            <pc:sldMk cId="3680398305" sldId="258"/>
            <ac:graphicFrameMk id="27" creationId="{496BF3B1-AA12-4B37-935E-C45AA58E0899}"/>
          </ac:graphicFrameMkLst>
        </pc:graphicFrameChg>
        <pc:graphicFrameChg chg="add del">
          <ac:chgData name="Naveen sharma" userId="S::naveen_sharma@thbs.com::2906d7ce-1139-4d92-ac5a-c737248eed07" providerId="AD" clId="Web-{7F70A7E0-83D8-4182-B579-8674CFC3150C}" dt="2021-11-22T09:00:24.736" v="71"/>
          <ac:graphicFrameMkLst>
            <pc:docMk/>
            <pc:sldMk cId="3680398305" sldId="258"/>
            <ac:graphicFrameMk id="32" creationId="{8C2BA709-E08C-4892-B0C2-6E8A75342323}"/>
          </ac:graphicFrameMkLst>
        </pc:graphicFrameChg>
      </pc:sldChg>
      <pc:sldChg chg="addSp delSp modSp">
        <pc:chgData name="Naveen sharma" userId="S::naveen_sharma@thbs.com::2906d7ce-1139-4d92-ac5a-c737248eed07" providerId="AD" clId="Web-{7F70A7E0-83D8-4182-B579-8674CFC3150C}" dt="2021-11-22T09:03:46.194" v="144" actId="20577"/>
        <pc:sldMkLst>
          <pc:docMk/>
          <pc:sldMk cId="1303726938" sldId="259"/>
        </pc:sldMkLst>
        <pc:spChg chg="add del">
          <ac:chgData name="Naveen sharma" userId="S::naveen_sharma@thbs.com::2906d7ce-1139-4d92-ac5a-c737248eed07" providerId="AD" clId="Web-{7F70A7E0-83D8-4182-B579-8674CFC3150C}" dt="2021-11-22T05:55:13.482" v="5"/>
          <ac:spMkLst>
            <pc:docMk/>
            <pc:sldMk cId="1303726938" sldId="259"/>
            <ac:spMk id="3" creationId="{C64BAC3C-4543-4AD0-BA7E-B3266F945AB3}"/>
          </ac:spMkLst>
        </pc:spChg>
        <pc:spChg chg="mod">
          <ac:chgData name="Naveen sharma" userId="S::naveen_sharma@thbs.com::2906d7ce-1139-4d92-ac5a-c737248eed07" providerId="AD" clId="Web-{7F70A7E0-83D8-4182-B579-8674CFC3150C}" dt="2021-11-22T09:02:08.458" v="96" actId="20577"/>
          <ac:spMkLst>
            <pc:docMk/>
            <pc:sldMk cId="1303726938" sldId="259"/>
            <ac:spMk id="5" creationId="{0D045036-302A-40FC-A69E-00F771B929A6}"/>
          </ac:spMkLst>
        </pc:spChg>
        <pc:spChg chg="mod">
          <ac:chgData name="Naveen sharma" userId="S::naveen_sharma@thbs.com::2906d7ce-1139-4d92-ac5a-c737248eed07" providerId="AD" clId="Web-{7F70A7E0-83D8-4182-B579-8674CFC3150C}" dt="2021-11-22T09:03:46.194" v="144" actId="20577"/>
          <ac:spMkLst>
            <pc:docMk/>
            <pc:sldMk cId="1303726938" sldId="259"/>
            <ac:spMk id="6" creationId="{BEAB2591-7B9C-4D15-BEA8-5971DB3839A4}"/>
          </ac:spMkLst>
        </pc:spChg>
      </pc:sldChg>
      <pc:sldChg chg="addSp delSp modSp">
        <pc:chgData name="Naveen sharma" userId="S::naveen_sharma@thbs.com::2906d7ce-1139-4d92-ac5a-c737248eed07" providerId="AD" clId="Web-{7F70A7E0-83D8-4182-B579-8674CFC3150C}" dt="2021-11-22T09:26:38.180" v="152" actId="14100"/>
        <pc:sldMkLst>
          <pc:docMk/>
          <pc:sldMk cId="738788783" sldId="260"/>
        </pc:sldMkLst>
        <pc:spChg chg="del">
          <ac:chgData name="Naveen sharma" userId="S::naveen_sharma@thbs.com::2906d7ce-1139-4d92-ac5a-c737248eed07" providerId="AD" clId="Web-{7F70A7E0-83D8-4182-B579-8674CFC3150C}" dt="2021-11-22T09:18:11.590" v="145"/>
          <ac:spMkLst>
            <pc:docMk/>
            <pc:sldMk cId="738788783" sldId="260"/>
            <ac:spMk id="3" creationId="{A91E3C3A-F4BD-4D04-81B1-A2219A9A49A5}"/>
          </ac:spMkLst>
        </pc:spChg>
        <pc:spChg chg="add del mod">
          <ac:chgData name="Naveen sharma" userId="S::naveen_sharma@thbs.com::2906d7ce-1139-4d92-ac5a-c737248eed07" providerId="AD" clId="Web-{7F70A7E0-83D8-4182-B579-8674CFC3150C}" dt="2021-11-22T09:21:56.782" v="147"/>
          <ac:spMkLst>
            <pc:docMk/>
            <pc:sldMk cId="738788783" sldId="260"/>
            <ac:spMk id="6" creationId="{88B4CA04-45E8-4D1F-ABA0-68B7E5886CD0}"/>
          </ac:spMkLst>
        </pc:spChg>
        <pc:spChg chg="add del mod">
          <ac:chgData name="Naveen sharma" userId="S::naveen_sharma@thbs.com::2906d7ce-1139-4d92-ac5a-c737248eed07" providerId="AD" clId="Web-{7F70A7E0-83D8-4182-B579-8674CFC3150C}" dt="2021-11-22T09:26:26.508" v="149"/>
          <ac:spMkLst>
            <pc:docMk/>
            <pc:sldMk cId="738788783" sldId="260"/>
            <ac:spMk id="11" creationId="{D305F6D2-A557-43B2-8384-2A9873970652}"/>
          </ac:spMkLst>
        </pc:spChg>
        <pc:picChg chg="add del mod ord">
          <ac:chgData name="Naveen sharma" userId="S::naveen_sharma@thbs.com::2906d7ce-1139-4d92-ac5a-c737248eed07" providerId="AD" clId="Web-{7F70A7E0-83D8-4182-B579-8674CFC3150C}" dt="2021-11-22T09:18:19.246" v="146"/>
          <ac:picMkLst>
            <pc:docMk/>
            <pc:sldMk cId="738788783" sldId="260"/>
            <ac:picMk id="4" creationId="{B7EBA551-7780-42EF-817C-EEF2B1614021}"/>
          </ac:picMkLst>
        </pc:picChg>
        <pc:picChg chg="add del mod ord">
          <ac:chgData name="Naveen sharma" userId="S::naveen_sharma@thbs.com::2906d7ce-1139-4d92-ac5a-c737248eed07" providerId="AD" clId="Web-{7F70A7E0-83D8-4182-B579-8674CFC3150C}" dt="2021-11-22T09:26:12.351" v="148"/>
          <ac:picMkLst>
            <pc:docMk/>
            <pc:sldMk cId="738788783" sldId="260"/>
            <ac:picMk id="7" creationId="{E0BF029A-928E-4557-8A6F-207562FA2080}"/>
          </ac:picMkLst>
        </pc:picChg>
        <pc:picChg chg="add mod ord">
          <ac:chgData name="Naveen sharma" userId="S::naveen_sharma@thbs.com::2906d7ce-1139-4d92-ac5a-c737248eed07" providerId="AD" clId="Web-{7F70A7E0-83D8-4182-B579-8674CFC3150C}" dt="2021-11-22T09:26:38.180" v="152" actId="14100"/>
          <ac:picMkLst>
            <pc:docMk/>
            <pc:sldMk cId="738788783" sldId="260"/>
            <ac:picMk id="15" creationId="{7FCFE9A7-8E11-4A57-B88A-ED6395F66855}"/>
          </ac:picMkLst>
        </pc:picChg>
      </pc:sldChg>
      <pc:sldChg chg="addSp delSp modSp new mod setBg">
        <pc:chgData name="Naveen sharma" userId="S::naveen_sharma@thbs.com::2906d7ce-1139-4d92-ac5a-c737248eed07" providerId="AD" clId="Web-{7F70A7E0-83D8-4182-B579-8674CFC3150C}" dt="2021-11-22T06:36:46.511" v="37" actId="1076"/>
        <pc:sldMkLst>
          <pc:docMk/>
          <pc:sldMk cId="1280812369" sldId="261"/>
        </pc:sldMkLst>
        <pc:spChg chg="mod">
          <ac:chgData name="Naveen sharma" userId="S::naveen_sharma@thbs.com::2906d7ce-1139-4d92-ac5a-c737248eed07" providerId="AD" clId="Web-{7F70A7E0-83D8-4182-B579-8674CFC3150C}" dt="2021-11-22T06:35:15.993" v="25"/>
          <ac:spMkLst>
            <pc:docMk/>
            <pc:sldMk cId="1280812369" sldId="261"/>
            <ac:spMk id="2" creationId="{A1EBAAAC-A67C-4063-A15C-CE0CCC81B270}"/>
          </ac:spMkLst>
        </pc:spChg>
        <pc:spChg chg="del mod">
          <ac:chgData name="Naveen sharma" userId="S::naveen_sharma@thbs.com::2906d7ce-1139-4d92-ac5a-c737248eed07" providerId="AD" clId="Web-{7F70A7E0-83D8-4182-B579-8674CFC3150C}" dt="2021-11-22T06:34:09.945" v="18"/>
          <ac:spMkLst>
            <pc:docMk/>
            <pc:sldMk cId="1280812369" sldId="261"/>
            <ac:spMk id="3" creationId="{36E5A1B0-2A37-4A4F-AC10-F136D658EBE8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5:58:11.456" v="16"/>
          <ac:spMkLst>
            <pc:docMk/>
            <pc:sldMk cId="1280812369" sldId="261"/>
            <ac:spMk id="5" creationId="{E06C35EF-DBC8-41DC-A647-F1E0F599BC39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5:58:11.456" v="16"/>
          <ac:spMkLst>
            <pc:docMk/>
            <pc:sldMk cId="1280812369" sldId="261"/>
            <ac:spMk id="6" creationId="{6DEB0BA5-59CA-4DBF-A716-BEEC67603046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5:57:07.283" v="14"/>
          <ac:spMkLst>
            <pc:docMk/>
            <pc:sldMk cId="1280812369" sldId="261"/>
            <ac:spMk id="8" creationId="{8651CFA9-6065-4243-AC48-858E359780B1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5:15.993" v="25"/>
          <ac:spMkLst>
            <pc:docMk/>
            <pc:sldMk cId="1280812369" sldId="261"/>
            <ac:spMk id="9" creationId="{8651CFA9-6065-4243-AC48-858E359780B1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5:57:07.283" v="14"/>
          <ac:spMkLst>
            <pc:docMk/>
            <pc:sldMk cId="1280812369" sldId="261"/>
            <ac:spMk id="10" creationId="{37962AE0-6A1C-4B76-9D52-10E5E6D7D3BB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5:15.993" v="25"/>
          <ac:spMkLst>
            <pc:docMk/>
            <pc:sldMk cId="1280812369" sldId="261"/>
            <ac:spMk id="11" creationId="{37962AE0-6A1C-4B76-9D52-10E5E6D7D3BB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5:15.993" v="25"/>
          <ac:spMkLst>
            <pc:docMk/>
            <pc:sldMk cId="1280812369" sldId="261"/>
            <ac:spMk id="13" creationId="{027CAEDE-D92D-4745-8749-71019415A797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5:12.431" v="22"/>
          <ac:spMkLst>
            <pc:docMk/>
            <pc:sldMk cId="1280812369" sldId="261"/>
            <ac:spMk id="18" creationId="{A4FB2F27-3F7D-440E-A905-86607A926A29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5:12.431" v="22"/>
          <ac:spMkLst>
            <pc:docMk/>
            <pc:sldMk cId="1280812369" sldId="261"/>
            <ac:spMk id="19" creationId="{AF678C14-A033-4139-BCA9-8382B039648B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4:17.820" v="20"/>
          <ac:spMkLst>
            <pc:docMk/>
            <pc:sldMk cId="1280812369" sldId="261"/>
            <ac:spMk id="20" creationId="{B241D965-CBD9-4269-966B-BAC8E5E1D198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5:12.431" v="22"/>
          <ac:spMkLst>
            <pc:docMk/>
            <pc:sldMk cId="1280812369" sldId="261"/>
            <ac:spMk id="22" creationId="{23575283-DA54-4466-AC9A-A37AE9DC19D2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4:17.820" v="20"/>
          <ac:spMkLst>
            <pc:docMk/>
            <pc:sldMk cId="1280812369" sldId="261"/>
            <ac:spMk id="23" creationId="{A4FB2F27-3F7D-440E-A905-86607A926A29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5:15.978" v="24"/>
          <ac:spMkLst>
            <pc:docMk/>
            <pc:sldMk cId="1280812369" sldId="261"/>
            <ac:spMk id="24" creationId="{0BABF38A-8A0D-492E-BD20-6CF4D46B50BD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4:17.820" v="20"/>
          <ac:spMkLst>
            <pc:docMk/>
            <pc:sldMk cId="1280812369" sldId="261"/>
            <ac:spMk id="25" creationId="{AF678C14-A033-4139-BCA9-8382B039648B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5:15.978" v="24"/>
          <ac:spMkLst>
            <pc:docMk/>
            <pc:sldMk cId="1280812369" sldId="261"/>
            <ac:spMk id="28" creationId="{297F7562-DBE2-4729-835D-1486BBB4373A}"/>
          </ac:spMkLst>
        </pc:spChg>
        <pc:spChg chg="add">
          <ac:chgData name="Naveen sharma" userId="S::naveen_sharma@thbs.com::2906d7ce-1139-4d92-ac5a-c737248eed07" providerId="AD" clId="Web-{7F70A7E0-83D8-4182-B579-8674CFC3150C}" dt="2021-11-22T06:35:15.993" v="25"/>
          <ac:spMkLst>
            <pc:docMk/>
            <pc:sldMk cId="1280812369" sldId="261"/>
            <ac:spMk id="30" creationId="{A4FB2F27-3F7D-440E-A905-86607A926A29}"/>
          </ac:spMkLst>
        </pc:spChg>
        <pc:spChg chg="add">
          <ac:chgData name="Naveen sharma" userId="S::naveen_sharma@thbs.com::2906d7ce-1139-4d92-ac5a-c737248eed07" providerId="AD" clId="Web-{7F70A7E0-83D8-4182-B579-8674CFC3150C}" dt="2021-11-22T06:35:15.993" v="25"/>
          <ac:spMkLst>
            <pc:docMk/>
            <pc:sldMk cId="1280812369" sldId="261"/>
            <ac:spMk id="31" creationId="{AF678C14-A033-4139-BCA9-8382B039648B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5:15.978" v="24"/>
          <ac:spMkLst>
            <pc:docMk/>
            <pc:sldMk cId="1280812369" sldId="261"/>
            <ac:spMk id="32" creationId="{DCE0245F-7D4D-413E-940B-1D9D9A171161}"/>
          </ac:spMkLst>
        </pc:spChg>
        <pc:spChg chg="add del">
          <ac:chgData name="Naveen sharma" userId="S::naveen_sharma@thbs.com::2906d7ce-1139-4d92-ac5a-c737248eed07" providerId="AD" clId="Web-{7F70A7E0-83D8-4182-B579-8674CFC3150C}" dt="2021-11-22T06:35:40.510" v="26"/>
          <ac:spMkLst>
            <pc:docMk/>
            <pc:sldMk cId="1280812369" sldId="261"/>
            <ac:spMk id="36" creationId="{071A9BCC-55A0-45FE-9813-D2CCA54D4D31}"/>
          </ac:spMkLst>
        </pc:spChg>
        <pc:grpChg chg="add del">
          <ac:chgData name="Naveen sharma" userId="S::naveen_sharma@thbs.com::2906d7ce-1139-4d92-ac5a-c737248eed07" providerId="AD" clId="Web-{7F70A7E0-83D8-4182-B579-8674CFC3150C}" dt="2021-11-22T05:58:11.456" v="16"/>
          <ac:grpSpMkLst>
            <pc:docMk/>
            <pc:sldMk cId="1280812369" sldId="261"/>
            <ac:grpSpMk id="7" creationId="{DAA8545C-2832-4EB7-9624-D6EEA011A879}"/>
          </ac:grpSpMkLst>
        </pc:grpChg>
        <pc:grpChg chg="add del">
          <ac:chgData name="Naveen sharma" userId="S::naveen_sharma@thbs.com::2906d7ce-1139-4d92-ac5a-c737248eed07" providerId="AD" clId="Web-{7F70A7E0-83D8-4182-B579-8674CFC3150C}" dt="2021-11-22T05:57:07.283" v="14"/>
          <ac:grpSpMkLst>
            <pc:docMk/>
            <pc:sldMk cId="1280812369" sldId="261"/>
            <ac:grpSpMk id="12" creationId="{60D82D56-D377-48D4-8DE9-6A0A8DB5E31D}"/>
          </ac:grpSpMkLst>
        </pc:grpChg>
        <pc:grpChg chg="add del">
          <ac:chgData name="Naveen sharma" userId="S::naveen_sharma@thbs.com::2906d7ce-1139-4d92-ac5a-c737248eed07" providerId="AD" clId="Web-{7F70A7E0-83D8-4182-B579-8674CFC3150C}" dt="2021-11-22T06:35:15.993" v="25"/>
          <ac:grpSpMkLst>
            <pc:docMk/>
            <pc:sldMk cId="1280812369" sldId="261"/>
            <ac:grpSpMk id="14" creationId="{6A0ABFF7-3293-4EAC-9426-EBDCAA34D5E1}"/>
          </ac:grpSpMkLst>
        </pc:grpChg>
        <pc:grpChg chg="add del">
          <ac:chgData name="Naveen sharma" userId="S::naveen_sharma@thbs.com::2906d7ce-1139-4d92-ac5a-c737248eed07" providerId="AD" clId="Web-{7F70A7E0-83D8-4182-B579-8674CFC3150C}" dt="2021-11-22T06:35:12.431" v="22"/>
          <ac:grpSpMkLst>
            <pc:docMk/>
            <pc:sldMk cId="1280812369" sldId="261"/>
            <ac:grpSpMk id="21" creationId="{14763DA8-CE3A-4B30-B2F5-0D128777F742}"/>
          </ac:grpSpMkLst>
        </pc:grpChg>
        <pc:grpChg chg="add del">
          <ac:chgData name="Naveen sharma" userId="S::naveen_sharma@thbs.com::2906d7ce-1139-4d92-ac5a-c737248eed07" providerId="AD" clId="Web-{7F70A7E0-83D8-4182-B579-8674CFC3150C}" dt="2021-11-22T06:34:17.820" v="20"/>
          <ac:grpSpMkLst>
            <pc:docMk/>
            <pc:sldMk cId="1280812369" sldId="261"/>
            <ac:grpSpMk id="27" creationId="{3489A2D2-B3AA-488C-B20E-15DBB97548C6}"/>
          </ac:grpSpMkLst>
        </pc:grpChg>
        <pc:grpChg chg="add del">
          <ac:chgData name="Naveen sharma" userId="S::naveen_sharma@thbs.com::2906d7ce-1139-4d92-ac5a-c737248eed07" providerId="AD" clId="Web-{7F70A7E0-83D8-4182-B579-8674CFC3150C}" dt="2021-11-22T06:35:15.978" v="24"/>
          <ac:grpSpMkLst>
            <pc:docMk/>
            <pc:sldMk cId="1280812369" sldId="261"/>
            <ac:grpSpMk id="29" creationId="{5BB11B77-16CE-4796-9677-F0ED67FCEC1B}"/>
          </ac:grpSpMkLst>
        </pc:grpChg>
        <pc:grpChg chg="add">
          <ac:chgData name="Naveen sharma" userId="S::naveen_sharma@thbs.com::2906d7ce-1139-4d92-ac5a-c737248eed07" providerId="AD" clId="Web-{7F70A7E0-83D8-4182-B579-8674CFC3150C}" dt="2021-11-22T06:35:15.993" v="25"/>
          <ac:grpSpMkLst>
            <pc:docMk/>
            <pc:sldMk cId="1280812369" sldId="261"/>
            <ac:grpSpMk id="33" creationId="{F7A0AA6E-FBE4-4237-8777-A5766F0A51C2}"/>
          </ac:grpSpMkLst>
        </pc:grpChg>
        <pc:picChg chg="add mod ord">
          <ac:chgData name="Naveen sharma" userId="S::naveen_sharma@thbs.com::2906d7ce-1139-4d92-ac5a-c737248eed07" providerId="AD" clId="Web-{7F70A7E0-83D8-4182-B579-8674CFC3150C}" dt="2021-11-22T06:36:46.511" v="37" actId="1076"/>
          <ac:picMkLst>
            <pc:docMk/>
            <pc:sldMk cId="1280812369" sldId="261"/>
            <ac:picMk id="4" creationId="{316EB440-3820-49E5-8C56-C7F1E5B830EF}"/>
          </ac:picMkLst>
        </pc:picChg>
        <pc:picChg chg="add del">
          <ac:chgData name="Naveen sharma" userId="S::naveen_sharma@thbs.com::2906d7ce-1139-4d92-ac5a-c737248eed07" providerId="AD" clId="Web-{7F70A7E0-83D8-4182-B579-8674CFC3150C}" dt="2021-11-22T06:35:15.978" v="24"/>
          <ac:picMkLst>
            <pc:docMk/>
            <pc:sldMk cId="1280812369" sldId="261"/>
            <ac:picMk id="26" creationId="{BC526B7A-4801-4FD1-95C8-03AF22629E87}"/>
          </ac:picMkLst>
        </pc:picChg>
      </pc:sldChg>
      <pc:sldChg chg="modSp new">
        <pc:chgData name="Naveen sharma" userId="S::naveen_sharma@thbs.com::2906d7ce-1139-4d92-ac5a-c737248eed07" providerId="AD" clId="Web-{7F70A7E0-83D8-4182-B579-8674CFC3150C}" dt="2021-11-22T09:27:47.572" v="171" actId="20577"/>
        <pc:sldMkLst>
          <pc:docMk/>
          <pc:sldMk cId="1149808202" sldId="262"/>
        </pc:sldMkLst>
        <pc:spChg chg="mod">
          <ac:chgData name="Naveen sharma" userId="S::naveen_sharma@thbs.com::2906d7ce-1139-4d92-ac5a-c737248eed07" providerId="AD" clId="Web-{7F70A7E0-83D8-4182-B579-8674CFC3150C}" dt="2021-11-22T09:27:47.572" v="171" actId="20577"/>
          <ac:spMkLst>
            <pc:docMk/>
            <pc:sldMk cId="1149808202" sldId="262"/>
            <ac:spMk id="2" creationId="{332EC896-DD2C-4B3A-99CE-529581BC7CEA}"/>
          </ac:spMkLst>
        </pc:spChg>
      </pc:sldChg>
    </pc:docChg>
  </pc:docChgLst>
  <pc:docChgLst>
    <pc:chgData name="Naveen sharma" userId="S::naveen_sharma@thbs.com::2906d7ce-1139-4d92-ac5a-c737248eed07" providerId="AD" clId="Web-{D77BA47E-84DD-44DB-6682-A694387EFA40}"/>
    <pc:docChg chg="addSld delSld modSld">
      <pc:chgData name="Naveen sharma" userId="S::naveen_sharma@thbs.com::2906d7ce-1139-4d92-ac5a-c737248eed07" providerId="AD" clId="Web-{D77BA47E-84DD-44DB-6682-A694387EFA40}" dt="2021-11-22T13:14:57.580" v="122"/>
      <pc:docMkLst>
        <pc:docMk/>
      </pc:docMkLst>
      <pc:sldChg chg="addSp delSp modSp">
        <pc:chgData name="Naveen sharma" userId="S::naveen_sharma@thbs.com::2906d7ce-1139-4d92-ac5a-c737248eed07" providerId="AD" clId="Web-{D77BA47E-84DD-44DB-6682-A694387EFA40}" dt="2021-11-22T13:10:14.761" v="13"/>
        <pc:sldMkLst>
          <pc:docMk/>
          <pc:sldMk cId="2441652792" sldId="257"/>
        </pc:sldMkLst>
        <pc:spChg chg="mod">
          <ac:chgData name="Naveen sharma" userId="S::naveen_sharma@thbs.com::2906d7ce-1139-4d92-ac5a-c737248eed07" providerId="AD" clId="Web-{D77BA47E-84DD-44DB-6682-A694387EFA40}" dt="2021-11-22T13:10:14.729" v="12"/>
          <ac:spMkLst>
            <pc:docMk/>
            <pc:sldMk cId="2441652792" sldId="257"/>
            <ac:spMk id="2" creationId="{744683CE-3E1F-4979-A343-3039B52E463A}"/>
          </ac:spMkLst>
        </pc:spChg>
        <pc:spChg chg="mod">
          <ac:chgData name="Naveen sharma" userId="S::naveen_sharma@thbs.com::2906d7ce-1139-4d92-ac5a-c737248eed07" providerId="AD" clId="Web-{D77BA47E-84DD-44DB-6682-A694387EFA40}" dt="2021-11-22T13:10:14.761" v="13"/>
          <ac:spMkLst>
            <pc:docMk/>
            <pc:sldMk cId="2441652792" sldId="257"/>
            <ac:spMk id="3" creationId="{E0B6F96D-9AE4-43D2-912A-6BFEF0FBB05C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14.761" v="13"/>
          <ac:spMkLst>
            <pc:docMk/>
            <pc:sldMk cId="2441652792" sldId="257"/>
            <ac:spMk id="21" creationId="{8651CFA9-6065-4243-AC48-858E359780B1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14.761" v="13"/>
          <ac:spMkLst>
            <pc:docMk/>
            <pc:sldMk cId="2441652792" sldId="257"/>
            <ac:spMk id="23" creationId="{FBC8BBE5-981E-4B0B-9654-32B5668BFF31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04.745" v="8"/>
          <ac:spMkLst>
            <pc:docMk/>
            <pc:sldMk cId="2441652792" sldId="257"/>
            <ac:spMk id="29" creationId="{8651CFA9-6065-4243-AC48-858E359780B1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04.745" v="8"/>
          <ac:spMkLst>
            <pc:docMk/>
            <pc:sldMk cId="2441652792" sldId="257"/>
            <ac:spMk id="30" creationId="{FBC8BBE5-981E-4B0B-9654-32B5668BFF31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00.791" v="6"/>
          <ac:spMkLst>
            <pc:docMk/>
            <pc:sldMk cId="2441652792" sldId="257"/>
            <ac:spMk id="32" creationId="{8651CFA9-6065-4243-AC48-858E359780B1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10.120" v="10"/>
          <ac:spMkLst>
            <pc:docMk/>
            <pc:sldMk cId="2441652792" sldId="257"/>
            <ac:spMk id="33" creationId="{8651CFA9-6065-4243-AC48-858E359780B1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00.791" v="6"/>
          <ac:spMkLst>
            <pc:docMk/>
            <pc:sldMk cId="2441652792" sldId="257"/>
            <ac:spMk id="34" creationId="{FBC8BBE5-981E-4B0B-9654-32B5668BFF31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10.120" v="10"/>
          <ac:spMkLst>
            <pc:docMk/>
            <pc:sldMk cId="2441652792" sldId="257"/>
            <ac:spMk id="35" creationId="{FBC8BBE5-981E-4B0B-9654-32B5668BFF31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04.745" v="8"/>
          <ac:spMkLst>
            <pc:docMk/>
            <pc:sldMk cId="2441652792" sldId="257"/>
            <ac:spMk id="40" creationId="{0DADC141-2CF4-4D22-BFEF-05FB358E4DFD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14.729" v="12"/>
          <ac:spMkLst>
            <pc:docMk/>
            <pc:sldMk cId="2441652792" sldId="257"/>
            <ac:spMk id="41" creationId="{8651CFA9-6065-4243-AC48-858E359780B1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04.745" v="8"/>
          <ac:spMkLst>
            <pc:docMk/>
            <pc:sldMk cId="2441652792" sldId="257"/>
            <ac:spMk id="42" creationId="{F43A66C0-8F79-4D55-8A61-9E980D5FEE26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14.729" v="12"/>
          <ac:spMkLst>
            <pc:docMk/>
            <pc:sldMk cId="2441652792" sldId="257"/>
            <ac:spMk id="43" creationId="{FBC8BBE5-981E-4B0B-9654-32B5668BFF31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0:14.729" v="12"/>
          <ac:spMkLst>
            <pc:docMk/>
            <pc:sldMk cId="2441652792" sldId="257"/>
            <ac:spMk id="45" creationId="{0DADC141-2CF4-4D22-BFEF-05FB358E4DFD}"/>
          </ac:spMkLst>
        </pc:spChg>
        <pc:spChg chg="add">
          <ac:chgData name="Naveen sharma" userId="S::naveen_sharma@thbs.com::2906d7ce-1139-4d92-ac5a-c737248eed07" providerId="AD" clId="Web-{D77BA47E-84DD-44DB-6682-A694387EFA40}" dt="2021-11-22T13:10:14.761" v="13"/>
          <ac:spMkLst>
            <pc:docMk/>
            <pc:sldMk cId="2441652792" sldId="257"/>
            <ac:spMk id="46" creationId="{8651CFA9-6065-4243-AC48-858E359780B1}"/>
          </ac:spMkLst>
        </pc:spChg>
        <pc:spChg chg="add">
          <ac:chgData name="Naveen sharma" userId="S::naveen_sharma@thbs.com::2906d7ce-1139-4d92-ac5a-c737248eed07" providerId="AD" clId="Web-{D77BA47E-84DD-44DB-6682-A694387EFA40}" dt="2021-11-22T13:10:14.761" v="13"/>
          <ac:spMkLst>
            <pc:docMk/>
            <pc:sldMk cId="2441652792" sldId="257"/>
            <ac:spMk id="47" creationId="{FBC8BBE5-981E-4B0B-9654-32B5668BFF31}"/>
          </ac:spMkLst>
        </pc:spChg>
        <pc:grpChg chg="add del">
          <ac:chgData name="Naveen sharma" userId="S::naveen_sharma@thbs.com::2906d7ce-1139-4d92-ac5a-c737248eed07" providerId="AD" clId="Web-{D77BA47E-84DD-44DB-6682-A694387EFA40}" dt="2021-11-22T13:10:14.761" v="13"/>
          <ac:grpSpMkLst>
            <pc:docMk/>
            <pc:sldMk cId="2441652792" sldId="257"/>
            <ac:grpSpMk id="25" creationId="{8D6FD602-3113-4FC4-982F-15099614D2A6}"/>
          </ac:grpSpMkLst>
        </pc:grpChg>
        <pc:grpChg chg="add del">
          <ac:chgData name="Naveen sharma" userId="S::naveen_sharma@thbs.com::2906d7ce-1139-4d92-ac5a-c737248eed07" providerId="AD" clId="Web-{D77BA47E-84DD-44DB-6682-A694387EFA40}" dt="2021-11-22T13:10:04.745" v="8"/>
          <ac:grpSpMkLst>
            <pc:docMk/>
            <pc:sldMk cId="2441652792" sldId="257"/>
            <ac:grpSpMk id="31" creationId="{545001F7-3F8F-4035-8348-1B9798C77D29}"/>
          </ac:grpSpMkLst>
        </pc:grpChg>
        <pc:grpChg chg="add del">
          <ac:chgData name="Naveen sharma" userId="S::naveen_sharma@thbs.com::2906d7ce-1139-4d92-ac5a-c737248eed07" providerId="AD" clId="Web-{D77BA47E-84DD-44DB-6682-A694387EFA40}" dt="2021-11-22T13:10:00.791" v="6"/>
          <ac:grpSpMkLst>
            <pc:docMk/>
            <pc:sldMk cId="2441652792" sldId="257"/>
            <ac:grpSpMk id="36" creationId="{8D6FD602-3113-4FC4-982F-15099614D2A6}"/>
          </ac:grpSpMkLst>
        </pc:grpChg>
        <pc:grpChg chg="add del">
          <ac:chgData name="Naveen sharma" userId="S::naveen_sharma@thbs.com::2906d7ce-1139-4d92-ac5a-c737248eed07" providerId="AD" clId="Web-{D77BA47E-84DD-44DB-6682-A694387EFA40}" dt="2021-11-22T13:10:10.120" v="10"/>
          <ac:grpSpMkLst>
            <pc:docMk/>
            <pc:sldMk cId="2441652792" sldId="257"/>
            <ac:grpSpMk id="39" creationId="{8D6FD602-3113-4FC4-982F-15099614D2A6}"/>
          </ac:grpSpMkLst>
        </pc:grpChg>
        <pc:grpChg chg="add del">
          <ac:chgData name="Naveen sharma" userId="S::naveen_sharma@thbs.com::2906d7ce-1139-4d92-ac5a-c737248eed07" providerId="AD" clId="Web-{D77BA47E-84DD-44DB-6682-A694387EFA40}" dt="2021-11-22T13:10:14.729" v="12"/>
          <ac:grpSpMkLst>
            <pc:docMk/>
            <pc:sldMk cId="2441652792" sldId="257"/>
            <ac:grpSpMk id="44" creationId="{8B308828-4749-4D6D-9CEA-433D2BD27EC0}"/>
          </ac:grpSpMkLst>
        </pc:grpChg>
        <pc:grpChg chg="add">
          <ac:chgData name="Naveen sharma" userId="S::naveen_sharma@thbs.com::2906d7ce-1139-4d92-ac5a-c737248eed07" providerId="AD" clId="Web-{D77BA47E-84DD-44DB-6682-A694387EFA40}" dt="2021-11-22T13:10:14.761" v="13"/>
          <ac:grpSpMkLst>
            <pc:docMk/>
            <pc:sldMk cId="2441652792" sldId="257"/>
            <ac:grpSpMk id="48" creationId="{8D6FD602-3113-4FC4-982F-15099614D2A6}"/>
          </ac:grpSpMkLst>
        </pc:grpChg>
        <pc:picChg chg="mod ord">
          <ac:chgData name="Naveen sharma" userId="S::naveen_sharma@thbs.com::2906d7ce-1139-4d92-ac5a-c737248eed07" providerId="AD" clId="Web-{D77BA47E-84DD-44DB-6682-A694387EFA40}" dt="2021-11-22T13:10:14.761" v="13"/>
          <ac:picMkLst>
            <pc:docMk/>
            <pc:sldMk cId="2441652792" sldId="257"/>
            <ac:picMk id="18" creationId="{B2833562-CCCC-407C-9007-AF7B2C6D95C7}"/>
          </ac:picMkLst>
        </pc:picChg>
      </pc:sldChg>
      <pc:sldChg chg="addSp delSp modSp new del mod setBg">
        <pc:chgData name="Naveen sharma" userId="S::naveen_sharma@thbs.com::2906d7ce-1139-4d92-ac5a-c737248eed07" providerId="AD" clId="Web-{D77BA47E-84DD-44DB-6682-A694387EFA40}" dt="2021-11-22T13:14:57.580" v="122"/>
        <pc:sldMkLst>
          <pc:docMk/>
          <pc:sldMk cId="3378489974" sldId="265"/>
        </pc:sldMkLst>
        <pc:spChg chg="del mod">
          <ac:chgData name="Naveen sharma" userId="S::naveen_sharma@thbs.com::2906d7ce-1139-4d92-ac5a-c737248eed07" providerId="AD" clId="Web-{D77BA47E-84DD-44DB-6682-A694387EFA40}" dt="2021-11-22T13:14:50.845" v="118"/>
          <ac:spMkLst>
            <pc:docMk/>
            <pc:sldMk cId="3378489974" sldId="265"/>
            <ac:spMk id="2" creationId="{BEE5AA25-F4F2-4105-B840-90460AEA8702}"/>
          </ac:spMkLst>
        </pc:spChg>
        <pc:spChg chg="del mod">
          <ac:chgData name="Naveen sharma" userId="S::naveen_sharma@thbs.com::2906d7ce-1139-4d92-ac5a-c737248eed07" providerId="AD" clId="Web-{D77BA47E-84DD-44DB-6682-A694387EFA40}" dt="2021-11-22T13:14:50.736" v="117"/>
          <ac:spMkLst>
            <pc:docMk/>
            <pc:sldMk cId="3378489974" sldId="265"/>
            <ac:spMk id="3" creationId="{068E894F-6F42-4BD7-8FAE-7201C50E61FF}"/>
          </ac:spMkLst>
        </pc:spChg>
        <pc:spChg chg="add mod">
          <ac:chgData name="Naveen sharma" userId="S::naveen_sharma@thbs.com::2906d7ce-1139-4d92-ac5a-c737248eed07" providerId="AD" clId="Web-{D77BA47E-84DD-44DB-6682-A694387EFA40}" dt="2021-11-22T13:14:50.845" v="118"/>
          <ac:spMkLst>
            <pc:docMk/>
            <pc:sldMk cId="3378489974" sldId="265"/>
            <ac:spMk id="5" creationId="{6160D710-8968-42F5-9B92-4D81B2E5A5C8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4:50.845" v="121"/>
          <ac:spMkLst>
            <pc:docMk/>
            <pc:sldMk cId="3378489974" sldId="265"/>
            <ac:spMk id="8" creationId="{8651CFA9-6065-4243-AC48-858E359780B1}"/>
          </ac:spMkLst>
        </pc:spChg>
        <pc:spChg chg="add del">
          <ac:chgData name="Naveen sharma" userId="S::naveen_sharma@thbs.com::2906d7ce-1139-4d92-ac5a-c737248eed07" providerId="AD" clId="Web-{D77BA47E-84DD-44DB-6682-A694387EFA40}" dt="2021-11-22T13:14:50.845" v="120"/>
          <ac:spMkLst>
            <pc:docMk/>
            <pc:sldMk cId="3378489974" sldId="265"/>
            <ac:spMk id="10" creationId="{37962AE0-6A1C-4B76-9D52-10E5E6D7D3BB}"/>
          </ac:spMkLst>
        </pc:spChg>
        <pc:grpChg chg="add del">
          <ac:chgData name="Naveen sharma" userId="S::naveen_sharma@thbs.com::2906d7ce-1139-4d92-ac5a-c737248eed07" providerId="AD" clId="Web-{D77BA47E-84DD-44DB-6682-A694387EFA40}" dt="2021-11-22T13:14:50.845" v="119"/>
          <ac:grpSpMkLst>
            <pc:docMk/>
            <pc:sldMk cId="3378489974" sldId="265"/>
            <ac:grpSpMk id="12" creationId="{60D82D56-D377-48D4-8DE9-6A0A8DB5E31D}"/>
          </ac:grpSpMkLst>
        </pc:grpChg>
      </pc:sldChg>
    </pc:docChg>
  </pc:docChgLst>
  <pc:docChgLst>
    <pc:chgData name="Naveen sharma" userId="S::naveen_sharma@thbs.com::2906d7ce-1139-4d92-ac5a-c737248eed07" providerId="AD" clId="Web-{28247FCF-FA78-C529-B4D1-E9F5B1785017}"/>
    <pc:docChg chg="modSld">
      <pc:chgData name="Naveen sharma" userId="S::naveen_sharma@thbs.com::2906d7ce-1139-4d92-ac5a-c737248eed07" providerId="AD" clId="Web-{28247FCF-FA78-C529-B4D1-E9F5B1785017}" dt="2022-02-07T08:37:17.781" v="5"/>
      <pc:docMkLst>
        <pc:docMk/>
      </pc:docMkLst>
      <pc:sldChg chg="modSp">
        <pc:chgData name="Naveen sharma" userId="S::naveen_sharma@thbs.com::2906d7ce-1139-4d92-ac5a-c737248eed07" providerId="AD" clId="Web-{28247FCF-FA78-C529-B4D1-E9F5B1785017}" dt="2022-02-07T08:37:17.781" v="5"/>
        <pc:sldMkLst>
          <pc:docMk/>
          <pc:sldMk cId="232367057" sldId="256"/>
        </pc:sldMkLst>
        <pc:spChg chg="mod">
          <ac:chgData name="Naveen sharma" userId="S::naveen_sharma@thbs.com::2906d7ce-1139-4d92-ac5a-c737248eed07" providerId="AD" clId="Web-{28247FCF-FA78-C529-B4D1-E9F5B1785017}" dt="2022-02-07T08:37:17.781" v="5"/>
          <ac:spMkLst>
            <pc:docMk/>
            <pc:sldMk cId="232367057" sldId="256"/>
            <ac:spMk id="2" creationId="{00000000-0000-0000-0000-000000000000}"/>
          </ac:spMkLst>
        </pc:spChg>
      </pc:sldChg>
    </pc:docChg>
  </pc:docChgLst>
  <pc:docChgLst>
    <pc:chgData name="Naveen sharma" userId="S::naveen_sharma@thbs.com::2906d7ce-1139-4d92-ac5a-c737248eed07" providerId="AD" clId="Web-{8F38AC13-B5AF-ED23-7047-9B26E359E219}"/>
    <pc:docChg chg="addSld delSld modSld">
      <pc:chgData name="Naveen sharma" userId="S::naveen_sharma@thbs.com::2906d7ce-1139-4d92-ac5a-c737248eed07" providerId="AD" clId="Web-{8F38AC13-B5AF-ED23-7047-9B26E359E219}" dt="2022-02-06T15:11:38.877" v="696" actId="20577"/>
      <pc:docMkLst>
        <pc:docMk/>
      </pc:docMkLst>
      <pc:sldChg chg="modSp">
        <pc:chgData name="Naveen sharma" userId="S::naveen_sharma@thbs.com::2906d7ce-1139-4d92-ac5a-c737248eed07" providerId="AD" clId="Web-{8F38AC13-B5AF-ED23-7047-9B26E359E219}" dt="2022-02-06T15:04:59.909" v="683" actId="20577"/>
        <pc:sldMkLst>
          <pc:docMk/>
          <pc:sldMk cId="232367057" sldId="256"/>
        </pc:sldMkLst>
        <pc:spChg chg="mod">
          <ac:chgData name="Naveen sharma" userId="S::naveen_sharma@thbs.com::2906d7ce-1139-4d92-ac5a-c737248eed07" providerId="AD" clId="Web-{8F38AC13-B5AF-ED23-7047-9B26E359E219}" dt="2022-02-06T14:11:18.498" v="19" actId="14100"/>
          <ac:spMkLst>
            <pc:docMk/>
            <pc:sldMk cId="232367057" sldId="256"/>
            <ac:spMk id="2" creationId="{00000000-0000-0000-0000-000000000000}"/>
          </ac:spMkLst>
        </pc:spChg>
        <pc:spChg chg="mod">
          <ac:chgData name="Naveen sharma" userId="S::naveen_sharma@thbs.com::2906d7ce-1139-4d92-ac5a-c737248eed07" providerId="AD" clId="Web-{8F38AC13-B5AF-ED23-7047-9B26E359E219}" dt="2022-02-06T15:04:59.909" v="683" actId="20577"/>
          <ac:spMkLst>
            <pc:docMk/>
            <pc:sldMk cId="232367057" sldId="256"/>
            <ac:spMk id="3" creationId="{00000000-0000-0000-0000-000000000000}"/>
          </ac:spMkLst>
        </pc:spChg>
        <pc:picChg chg="mod">
          <ac:chgData name="Naveen sharma" userId="S::naveen_sharma@thbs.com::2906d7ce-1139-4d92-ac5a-c737248eed07" providerId="AD" clId="Web-{8F38AC13-B5AF-ED23-7047-9B26E359E219}" dt="2022-02-06T13:53:34.566" v="0" actId="1076"/>
          <ac:picMkLst>
            <pc:docMk/>
            <pc:sldMk cId="232367057" sldId="256"/>
            <ac:picMk id="4" creationId="{92EA3CC1-D9EC-4AB7-95B6-0D9E3712F3E2}"/>
          </ac:picMkLst>
        </pc:picChg>
      </pc:sldChg>
      <pc:sldChg chg="modSp">
        <pc:chgData name="Naveen sharma" userId="S::naveen_sharma@thbs.com::2906d7ce-1139-4d92-ac5a-c737248eed07" providerId="AD" clId="Web-{8F38AC13-B5AF-ED23-7047-9B26E359E219}" dt="2022-02-06T15:11:38.877" v="696" actId="20577"/>
        <pc:sldMkLst>
          <pc:docMk/>
          <pc:sldMk cId="2441652792" sldId="257"/>
        </pc:sldMkLst>
        <pc:spChg chg="mod">
          <ac:chgData name="Naveen sharma" userId="S::naveen_sharma@thbs.com::2906d7ce-1139-4d92-ac5a-c737248eed07" providerId="AD" clId="Web-{8F38AC13-B5AF-ED23-7047-9B26E359E219}" dt="2022-02-06T15:11:38.877" v="696" actId="20577"/>
          <ac:spMkLst>
            <pc:docMk/>
            <pc:sldMk cId="2441652792" sldId="257"/>
            <ac:spMk id="3" creationId="{E0B6F96D-9AE4-43D2-912A-6BFEF0FBB05C}"/>
          </ac:spMkLst>
        </pc:spChg>
      </pc:sldChg>
      <pc:sldChg chg="modSp">
        <pc:chgData name="Naveen sharma" userId="S::naveen_sharma@thbs.com::2906d7ce-1139-4d92-ac5a-c737248eed07" providerId="AD" clId="Web-{8F38AC13-B5AF-ED23-7047-9B26E359E219}" dt="2022-02-06T14:41:35.047" v="505" actId="20577"/>
        <pc:sldMkLst>
          <pc:docMk/>
          <pc:sldMk cId="3680398305" sldId="258"/>
        </pc:sldMkLst>
        <pc:spChg chg="mod">
          <ac:chgData name="Naveen sharma" userId="S::naveen_sharma@thbs.com::2906d7ce-1139-4d92-ac5a-c737248eed07" providerId="AD" clId="Web-{8F38AC13-B5AF-ED23-7047-9B26E359E219}" dt="2022-02-06T14:41:35.047" v="505" actId="20577"/>
          <ac:spMkLst>
            <pc:docMk/>
            <pc:sldMk cId="3680398305" sldId="258"/>
            <ac:spMk id="3" creationId="{E3AAE27B-726D-452C-ADB6-8D6D3AE17F9F}"/>
          </ac:spMkLst>
        </pc:spChg>
      </pc:sldChg>
      <pc:sldChg chg="modSp">
        <pc:chgData name="Naveen sharma" userId="S::naveen_sharma@thbs.com::2906d7ce-1139-4d92-ac5a-c737248eed07" providerId="AD" clId="Web-{8F38AC13-B5AF-ED23-7047-9B26E359E219}" dt="2022-02-06T14:49:11.073" v="559" actId="20577"/>
        <pc:sldMkLst>
          <pc:docMk/>
          <pc:sldMk cId="1303726938" sldId="259"/>
        </pc:sldMkLst>
        <pc:spChg chg="mod">
          <ac:chgData name="Naveen sharma" userId="S::naveen_sharma@thbs.com::2906d7ce-1139-4d92-ac5a-c737248eed07" providerId="AD" clId="Web-{8F38AC13-B5AF-ED23-7047-9B26E359E219}" dt="2022-02-06T14:49:05.526" v="544" actId="20577"/>
          <ac:spMkLst>
            <pc:docMk/>
            <pc:sldMk cId="1303726938" sldId="259"/>
            <ac:spMk id="5" creationId="{0D045036-302A-40FC-A69E-00F771B929A6}"/>
          </ac:spMkLst>
        </pc:spChg>
        <pc:spChg chg="mod">
          <ac:chgData name="Naveen sharma" userId="S::naveen_sharma@thbs.com::2906d7ce-1139-4d92-ac5a-c737248eed07" providerId="AD" clId="Web-{8F38AC13-B5AF-ED23-7047-9B26E359E219}" dt="2022-02-06T14:49:11.073" v="559" actId="20577"/>
          <ac:spMkLst>
            <pc:docMk/>
            <pc:sldMk cId="1303726938" sldId="259"/>
            <ac:spMk id="6" creationId="{BEAB2591-7B9C-4D15-BEA8-5971DB3839A4}"/>
          </ac:spMkLst>
        </pc:spChg>
      </pc:sldChg>
      <pc:sldChg chg="addSp delSp modSp">
        <pc:chgData name="Naveen sharma" userId="S::naveen_sharma@thbs.com::2906d7ce-1139-4d92-ac5a-c737248eed07" providerId="AD" clId="Web-{8F38AC13-B5AF-ED23-7047-9B26E359E219}" dt="2022-02-06T14:34:56.220" v="484"/>
        <pc:sldMkLst>
          <pc:docMk/>
          <pc:sldMk cId="738788783" sldId="260"/>
        </pc:sldMkLst>
        <pc:spChg chg="add mod">
          <ac:chgData name="Naveen sharma" userId="S::naveen_sharma@thbs.com::2906d7ce-1139-4d92-ac5a-c737248eed07" providerId="AD" clId="Web-{8F38AC13-B5AF-ED23-7047-9B26E359E219}" dt="2022-02-06T14:34:56.220" v="484"/>
          <ac:spMkLst>
            <pc:docMk/>
            <pc:sldMk cId="738788783" sldId="260"/>
            <ac:spMk id="4" creationId="{CF903B62-5CE2-4DEA-9B95-3E42AFD8D80C}"/>
          </ac:spMkLst>
        </pc:spChg>
        <pc:picChg chg="del">
          <ac:chgData name="Naveen sharma" userId="S::naveen_sharma@thbs.com::2906d7ce-1139-4d92-ac5a-c737248eed07" providerId="AD" clId="Web-{8F38AC13-B5AF-ED23-7047-9B26E359E219}" dt="2022-02-06T14:34:56.220" v="484"/>
          <ac:picMkLst>
            <pc:docMk/>
            <pc:sldMk cId="738788783" sldId="260"/>
            <ac:picMk id="15" creationId="{7FCFE9A7-8E11-4A57-B88A-ED6395F66855}"/>
          </ac:picMkLst>
        </pc:picChg>
      </pc:sldChg>
      <pc:sldChg chg="addSp delSp modSp">
        <pc:chgData name="Naveen sharma" userId="S::naveen_sharma@thbs.com::2906d7ce-1139-4d92-ac5a-c737248eed07" providerId="AD" clId="Web-{8F38AC13-B5AF-ED23-7047-9B26E359E219}" dt="2022-02-06T14:45:29.615" v="541" actId="14100"/>
        <pc:sldMkLst>
          <pc:docMk/>
          <pc:sldMk cId="1280812369" sldId="261"/>
        </pc:sldMkLst>
        <pc:spChg chg="mod">
          <ac:chgData name="Naveen sharma" userId="S::naveen_sharma@thbs.com::2906d7ce-1139-4d92-ac5a-c737248eed07" providerId="AD" clId="Web-{8F38AC13-B5AF-ED23-7047-9B26E359E219}" dt="2022-02-06T14:45:07.239" v="537" actId="20577"/>
          <ac:spMkLst>
            <pc:docMk/>
            <pc:sldMk cId="1280812369" sldId="261"/>
            <ac:spMk id="2" creationId="{A1EBAAAC-A67C-4063-A15C-CE0CCC81B270}"/>
          </ac:spMkLst>
        </pc:spChg>
        <pc:picChg chg="add mod">
          <ac:chgData name="Naveen sharma" userId="S::naveen_sharma@thbs.com::2906d7ce-1139-4d92-ac5a-c737248eed07" providerId="AD" clId="Web-{8F38AC13-B5AF-ED23-7047-9B26E359E219}" dt="2022-02-06T14:45:29.615" v="541" actId="14100"/>
          <ac:picMkLst>
            <pc:docMk/>
            <pc:sldMk cId="1280812369" sldId="261"/>
            <ac:picMk id="3" creationId="{542CC53C-586B-4C41-91F4-D33FD3482B70}"/>
          </ac:picMkLst>
        </pc:picChg>
        <pc:picChg chg="del">
          <ac:chgData name="Naveen sharma" userId="S::naveen_sharma@thbs.com::2906d7ce-1139-4d92-ac5a-c737248eed07" providerId="AD" clId="Web-{8F38AC13-B5AF-ED23-7047-9B26E359E219}" dt="2022-02-06T14:35:00.423" v="488"/>
          <ac:picMkLst>
            <pc:docMk/>
            <pc:sldMk cId="1280812369" sldId="261"/>
            <ac:picMk id="4" creationId="{316EB440-3820-49E5-8C56-C7F1E5B830EF}"/>
          </ac:picMkLst>
        </pc:picChg>
      </pc:sldChg>
      <pc:sldChg chg="addSp delSp modSp">
        <pc:chgData name="Naveen sharma" userId="S::naveen_sharma@thbs.com::2906d7ce-1139-4d92-ac5a-c737248eed07" providerId="AD" clId="Web-{8F38AC13-B5AF-ED23-7047-9B26E359E219}" dt="2022-02-06T14:35:00.329" v="487" actId="20577"/>
        <pc:sldMkLst>
          <pc:docMk/>
          <pc:sldMk cId="1984860222" sldId="263"/>
        </pc:sldMkLst>
        <pc:spChg chg="mod">
          <ac:chgData name="Naveen sharma" userId="S::naveen_sharma@thbs.com::2906d7ce-1139-4d92-ac5a-c737248eed07" providerId="AD" clId="Web-{8F38AC13-B5AF-ED23-7047-9B26E359E219}" dt="2022-02-06T14:35:00.329" v="487" actId="20577"/>
          <ac:spMkLst>
            <pc:docMk/>
            <pc:sldMk cId="1984860222" sldId="263"/>
            <ac:spMk id="2" creationId="{D457B64E-4738-4207-BD14-B9E6DFE6F16D}"/>
          </ac:spMkLst>
        </pc:spChg>
        <pc:spChg chg="add mod">
          <ac:chgData name="Naveen sharma" userId="S::naveen_sharma@thbs.com::2906d7ce-1139-4d92-ac5a-c737248eed07" providerId="AD" clId="Web-{8F38AC13-B5AF-ED23-7047-9B26E359E219}" dt="2022-02-06T14:34:56.532" v="485"/>
          <ac:spMkLst>
            <pc:docMk/>
            <pc:sldMk cId="1984860222" sldId="263"/>
            <ac:spMk id="4" creationId="{77F363D0-CC3A-4A7D-8072-857D6659BD0B}"/>
          </ac:spMkLst>
        </pc:spChg>
        <pc:picChg chg="del">
          <ac:chgData name="Naveen sharma" userId="S::naveen_sharma@thbs.com::2906d7ce-1139-4d92-ac5a-c737248eed07" providerId="AD" clId="Web-{8F38AC13-B5AF-ED23-7047-9B26E359E219}" dt="2022-02-06T14:34:56.532" v="485"/>
          <ac:picMkLst>
            <pc:docMk/>
            <pc:sldMk cId="1984860222" sldId="263"/>
            <ac:picMk id="15" creationId="{7FCFE9A7-8E11-4A57-B88A-ED6395F66855}"/>
          </ac:picMkLst>
        </pc:picChg>
      </pc:sldChg>
      <pc:sldChg chg="modSp">
        <pc:chgData name="Naveen sharma" userId="S::naveen_sharma@thbs.com::2906d7ce-1139-4d92-ac5a-c737248eed07" providerId="AD" clId="Web-{8F38AC13-B5AF-ED23-7047-9B26E359E219}" dt="2022-02-06T15:03:31.797" v="682" actId="20577"/>
        <pc:sldMkLst>
          <pc:docMk/>
          <pc:sldMk cId="3922211444" sldId="264"/>
        </pc:sldMkLst>
        <pc:spChg chg="mod">
          <ac:chgData name="Naveen sharma" userId="S::naveen_sharma@thbs.com::2906d7ce-1139-4d92-ac5a-c737248eed07" providerId="AD" clId="Web-{8F38AC13-B5AF-ED23-7047-9B26E359E219}" dt="2022-02-06T15:03:31.797" v="682" actId="20577"/>
          <ac:spMkLst>
            <pc:docMk/>
            <pc:sldMk cId="3922211444" sldId="264"/>
            <ac:spMk id="3" creationId="{CB9747C4-9CD6-47ED-AD3C-81DAFA8F96A8}"/>
          </ac:spMkLst>
        </pc:spChg>
      </pc:sldChg>
      <pc:sldChg chg="addSp delSp modSp del">
        <pc:chgData name="Naveen sharma" userId="S::naveen_sharma@thbs.com::2906d7ce-1139-4d92-ac5a-c737248eed07" providerId="AD" clId="Web-{8F38AC13-B5AF-ED23-7047-9B26E359E219}" dt="2022-02-06T14:43:44.159" v="523"/>
        <pc:sldMkLst>
          <pc:docMk/>
          <pc:sldMk cId="568652080" sldId="266"/>
        </pc:sldMkLst>
        <pc:spChg chg="mod">
          <ac:chgData name="Naveen sharma" userId="S::naveen_sharma@thbs.com::2906d7ce-1139-4d92-ac5a-c737248eed07" providerId="AD" clId="Web-{8F38AC13-B5AF-ED23-7047-9B26E359E219}" dt="2022-02-06T14:42:25.407" v="516" actId="14100"/>
          <ac:spMkLst>
            <pc:docMk/>
            <pc:sldMk cId="568652080" sldId="266"/>
            <ac:spMk id="2" creationId="{B422E539-AF50-4673-A09A-CED44412BD2C}"/>
          </ac:spMkLst>
        </pc:spChg>
        <pc:spChg chg="add del mod">
          <ac:chgData name="Naveen sharma" userId="S::naveen_sharma@thbs.com::2906d7ce-1139-4d92-ac5a-c737248eed07" providerId="AD" clId="Web-{8F38AC13-B5AF-ED23-7047-9B26E359E219}" dt="2022-02-06T14:41:58.735" v="509"/>
          <ac:spMkLst>
            <pc:docMk/>
            <pc:sldMk cId="568652080" sldId="266"/>
            <ac:spMk id="5" creationId="{5CF8881C-D599-43F6-9D08-39D059C93861}"/>
          </ac:spMkLst>
        </pc:spChg>
        <pc:spChg chg="add del mod">
          <ac:chgData name="Naveen sharma" userId="S::naveen_sharma@thbs.com::2906d7ce-1139-4d92-ac5a-c737248eed07" providerId="AD" clId="Web-{8F38AC13-B5AF-ED23-7047-9B26E359E219}" dt="2022-02-06T14:41:58.594" v="508"/>
          <ac:spMkLst>
            <pc:docMk/>
            <pc:sldMk cId="568652080" sldId="266"/>
            <ac:spMk id="6" creationId="{969346A9-DDE6-4393-83CF-CFDC362B34F3}"/>
          </ac:spMkLst>
        </pc:spChg>
        <pc:graphicFrameChg chg="add mod ord modGraphic">
          <ac:chgData name="Naveen sharma" userId="S::naveen_sharma@thbs.com::2906d7ce-1139-4d92-ac5a-c737248eed07" providerId="AD" clId="Web-{8F38AC13-B5AF-ED23-7047-9B26E359E219}" dt="2022-02-06T14:41:58.735" v="509"/>
          <ac:graphicFrameMkLst>
            <pc:docMk/>
            <pc:sldMk cId="568652080" sldId="266"/>
            <ac:graphicFrameMk id="7" creationId="{5A827A08-A745-416F-BF07-E12F98344ABA}"/>
          </ac:graphicFrameMkLst>
        </pc:graphicFrameChg>
        <pc:picChg chg="del">
          <ac:chgData name="Naveen sharma" userId="S::naveen_sharma@thbs.com::2906d7ce-1139-4d92-ac5a-c737248eed07" providerId="AD" clId="Web-{8F38AC13-B5AF-ED23-7047-9B26E359E219}" dt="2022-02-06T14:36:56.301" v="489"/>
          <ac:picMkLst>
            <pc:docMk/>
            <pc:sldMk cId="568652080" sldId="266"/>
            <ac:picMk id="4" creationId="{DD490FD4-ECDC-4E69-9EC1-CF27EA37A9C6}"/>
          </ac:picMkLst>
        </pc:picChg>
        <pc:picChg chg="add mod">
          <ac:chgData name="Naveen sharma" userId="S::naveen_sharma@thbs.com::2906d7ce-1139-4d92-ac5a-c737248eed07" providerId="AD" clId="Web-{8F38AC13-B5AF-ED23-7047-9B26E359E219}" dt="2022-02-06T14:43:29.675" v="522" actId="14100"/>
          <ac:picMkLst>
            <pc:docMk/>
            <pc:sldMk cId="568652080" sldId="266"/>
            <ac:picMk id="19" creationId="{A880FFD1-0C44-4ACA-B92C-0956317372DF}"/>
          </ac:picMkLst>
        </pc:picChg>
      </pc:sldChg>
      <pc:sldChg chg="new del">
        <pc:chgData name="Naveen sharma" userId="S::naveen_sharma@thbs.com::2906d7ce-1139-4d92-ac5a-c737248eed07" providerId="AD" clId="Web-{8F38AC13-B5AF-ED23-7047-9B26E359E219}" dt="2022-02-06T14:31:01.136" v="438"/>
        <pc:sldMkLst>
          <pc:docMk/>
          <pc:sldMk cId="2359015107" sldId="267"/>
        </pc:sldMkLst>
      </pc:sldChg>
      <pc:sldChg chg="addSp modSp new del">
        <pc:chgData name="Naveen sharma" userId="S::naveen_sharma@thbs.com::2906d7ce-1139-4d92-ac5a-c737248eed07" providerId="AD" clId="Web-{8F38AC13-B5AF-ED23-7047-9B26E359E219}" dt="2022-02-06T14:33:55.922" v="483"/>
        <pc:sldMkLst>
          <pc:docMk/>
          <pc:sldMk cId="3863639942" sldId="267"/>
        </pc:sldMkLst>
        <pc:spChg chg="mod">
          <ac:chgData name="Naveen sharma" userId="S::naveen_sharma@thbs.com::2906d7ce-1139-4d92-ac5a-c737248eed07" providerId="AD" clId="Web-{8F38AC13-B5AF-ED23-7047-9B26E359E219}" dt="2022-02-06T14:31:40.153" v="445" actId="14100"/>
          <ac:spMkLst>
            <pc:docMk/>
            <pc:sldMk cId="3863639942" sldId="267"/>
            <ac:spMk id="2" creationId="{AA38B4F3-4268-48A6-B561-00E883990EEF}"/>
          </ac:spMkLst>
        </pc:spChg>
        <pc:spChg chg="add mod">
          <ac:chgData name="Naveen sharma" userId="S::naveen_sharma@thbs.com::2906d7ce-1139-4d92-ac5a-c737248eed07" providerId="AD" clId="Web-{8F38AC13-B5AF-ED23-7047-9B26E359E219}" dt="2022-02-06T14:32:31.513" v="460" actId="1076"/>
          <ac:spMkLst>
            <pc:docMk/>
            <pc:sldMk cId="3863639942" sldId="267"/>
            <ac:spMk id="3" creationId="{0C9D8370-4E5F-4C48-9020-7655078CEFB5}"/>
          </ac:spMkLst>
        </pc:spChg>
        <pc:spChg chg="add mod">
          <ac:chgData name="Naveen sharma" userId="S::naveen_sharma@thbs.com::2906d7ce-1139-4d92-ac5a-c737248eed07" providerId="AD" clId="Web-{8F38AC13-B5AF-ED23-7047-9B26E359E219}" dt="2022-02-06T14:32:50.404" v="465" actId="1076"/>
          <ac:spMkLst>
            <pc:docMk/>
            <pc:sldMk cId="3863639942" sldId="267"/>
            <ac:spMk id="4" creationId="{B5F6768F-629B-48AE-B180-6D3827DCEEF0}"/>
          </ac:spMkLst>
        </pc:spChg>
        <pc:spChg chg="add mod">
          <ac:chgData name="Naveen sharma" userId="S::naveen_sharma@thbs.com::2906d7ce-1139-4d92-ac5a-c737248eed07" providerId="AD" clId="Web-{8F38AC13-B5AF-ED23-7047-9B26E359E219}" dt="2022-02-06T14:33:31.577" v="482" actId="1076"/>
          <ac:spMkLst>
            <pc:docMk/>
            <pc:sldMk cId="3863639942" sldId="267"/>
            <ac:spMk id="5" creationId="{ECDA3E65-F8C4-499B-8E9D-C24C578876AE}"/>
          </ac:spMkLst>
        </pc:spChg>
        <pc:spChg chg="add mod">
          <ac:chgData name="Naveen sharma" userId="S::naveen_sharma@thbs.com::2906d7ce-1139-4d92-ac5a-c737248eed07" providerId="AD" clId="Web-{8F38AC13-B5AF-ED23-7047-9B26E359E219}" dt="2022-02-06T14:32:52.811" v="466" actId="1076"/>
          <ac:spMkLst>
            <pc:docMk/>
            <pc:sldMk cId="3863639942" sldId="267"/>
            <ac:spMk id="6" creationId="{9D19FE77-7C8F-46F9-8D97-AE07763A2012}"/>
          </ac:spMkLst>
        </pc:spChg>
      </pc:sldChg>
    </pc:docChg>
  </pc:docChgLst>
  <pc:docChgLst>
    <pc:chgData name="Naveen sharma" userId="S::naveen_sharma@thbs.com::2906d7ce-1139-4d92-ac5a-c737248eed07" providerId="AD" clId="Web-{057E1292-6A07-2133-2F67-E54A25B878E0}"/>
    <pc:docChg chg="modSld">
      <pc:chgData name="Naveen sharma" userId="S::naveen_sharma@thbs.com::2906d7ce-1139-4d92-ac5a-c737248eed07" providerId="AD" clId="Web-{057E1292-6A07-2133-2F67-E54A25B878E0}" dt="2022-02-07T08:08:31.850" v="116" actId="14100"/>
      <pc:docMkLst>
        <pc:docMk/>
      </pc:docMkLst>
      <pc:sldChg chg="delSp modSp">
        <pc:chgData name="Naveen sharma" userId="S::naveen_sharma@thbs.com::2906d7ce-1139-4d92-ac5a-c737248eed07" providerId="AD" clId="Web-{057E1292-6A07-2133-2F67-E54A25B878E0}" dt="2022-02-07T08:01:32.824" v="97" actId="1076"/>
        <pc:sldMkLst>
          <pc:docMk/>
          <pc:sldMk cId="232367057" sldId="256"/>
        </pc:sldMkLst>
        <pc:spChg chg="mod">
          <ac:chgData name="Naveen sharma" userId="S::naveen_sharma@thbs.com::2906d7ce-1139-4d92-ac5a-c737248eed07" providerId="AD" clId="Web-{057E1292-6A07-2133-2F67-E54A25B878E0}" dt="2022-02-07T08:01:32.824" v="97" actId="1076"/>
          <ac:spMkLst>
            <pc:docMk/>
            <pc:sldMk cId="232367057" sldId="256"/>
            <ac:spMk id="2" creationId="{00000000-0000-0000-0000-000000000000}"/>
          </ac:spMkLst>
        </pc:spChg>
        <pc:spChg chg="del mod">
          <ac:chgData name="Naveen sharma" userId="S::naveen_sharma@thbs.com::2906d7ce-1139-4d92-ac5a-c737248eed07" providerId="AD" clId="Web-{057E1292-6A07-2133-2F67-E54A25B878E0}" dt="2022-02-07T08:01:26.464" v="96"/>
          <ac:spMkLst>
            <pc:docMk/>
            <pc:sldMk cId="232367057" sldId="256"/>
            <ac:spMk id="3" creationId="{00000000-0000-0000-0000-000000000000}"/>
          </ac:spMkLst>
        </pc:spChg>
      </pc:sldChg>
      <pc:sldChg chg="modSp">
        <pc:chgData name="Naveen sharma" userId="S::naveen_sharma@thbs.com::2906d7ce-1139-4d92-ac5a-c737248eed07" providerId="AD" clId="Web-{057E1292-6A07-2133-2F67-E54A25B878E0}" dt="2022-02-07T07:48:09.882" v="50" actId="20577"/>
        <pc:sldMkLst>
          <pc:docMk/>
          <pc:sldMk cId="2441652792" sldId="257"/>
        </pc:sldMkLst>
        <pc:spChg chg="mod">
          <ac:chgData name="Naveen sharma" userId="S::naveen_sharma@thbs.com::2906d7ce-1139-4d92-ac5a-c737248eed07" providerId="AD" clId="Web-{057E1292-6A07-2133-2F67-E54A25B878E0}" dt="2022-02-07T07:48:09.882" v="50" actId="20577"/>
          <ac:spMkLst>
            <pc:docMk/>
            <pc:sldMk cId="2441652792" sldId="257"/>
            <ac:spMk id="3" creationId="{E0B6F96D-9AE4-43D2-912A-6BFEF0FBB05C}"/>
          </ac:spMkLst>
        </pc:spChg>
      </pc:sldChg>
      <pc:sldChg chg="modSp">
        <pc:chgData name="Naveen sharma" userId="S::naveen_sharma@thbs.com::2906d7ce-1139-4d92-ac5a-c737248eed07" providerId="AD" clId="Web-{057E1292-6A07-2133-2F67-E54A25B878E0}" dt="2022-02-07T07:42:54.031" v="30" actId="20577"/>
        <pc:sldMkLst>
          <pc:docMk/>
          <pc:sldMk cId="1303726938" sldId="259"/>
        </pc:sldMkLst>
        <pc:spChg chg="mod">
          <ac:chgData name="Naveen sharma" userId="S::naveen_sharma@thbs.com::2906d7ce-1139-4d92-ac5a-c737248eed07" providerId="AD" clId="Web-{057E1292-6A07-2133-2F67-E54A25B878E0}" dt="2022-02-07T07:42:54.031" v="30" actId="20577"/>
          <ac:spMkLst>
            <pc:docMk/>
            <pc:sldMk cId="1303726938" sldId="259"/>
            <ac:spMk id="5" creationId="{0D045036-302A-40FC-A69E-00F771B929A6}"/>
          </ac:spMkLst>
        </pc:spChg>
        <pc:spChg chg="mod">
          <ac:chgData name="Naveen sharma" userId="S::naveen_sharma@thbs.com::2906d7ce-1139-4d92-ac5a-c737248eed07" providerId="AD" clId="Web-{057E1292-6A07-2133-2F67-E54A25B878E0}" dt="2022-02-07T07:41:43.592" v="4" actId="20577"/>
          <ac:spMkLst>
            <pc:docMk/>
            <pc:sldMk cId="1303726938" sldId="259"/>
            <ac:spMk id="6" creationId="{BEAB2591-7B9C-4D15-BEA8-5971DB3839A4}"/>
          </ac:spMkLst>
        </pc:spChg>
      </pc:sldChg>
      <pc:sldChg chg="addSp delSp modSp">
        <pc:chgData name="Naveen sharma" userId="S::naveen_sharma@thbs.com::2906d7ce-1139-4d92-ac5a-c737248eed07" providerId="AD" clId="Web-{057E1292-6A07-2133-2F67-E54A25B878E0}" dt="2022-02-07T07:53:50.406" v="69" actId="14100"/>
        <pc:sldMkLst>
          <pc:docMk/>
          <pc:sldMk cId="738788783" sldId="260"/>
        </pc:sldMkLst>
        <pc:spChg chg="mod">
          <ac:chgData name="Naveen sharma" userId="S::naveen_sharma@thbs.com::2906d7ce-1139-4d92-ac5a-c737248eed07" providerId="AD" clId="Web-{057E1292-6A07-2133-2F67-E54A25B878E0}" dt="2022-02-07T07:53:43.844" v="67" actId="1076"/>
          <ac:spMkLst>
            <pc:docMk/>
            <pc:sldMk cId="738788783" sldId="260"/>
            <ac:spMk id="2" creationId="{D457B64E-4738-4207-BD14-B9E6DFE6F16D}"/>
          </ac:spMkLst>
        </pc:spChg>
        <pc:spChg chg="del mod">
          <ac:chgData name="Naveen sharma" userId="S::naveen_sharma@thbs.com::2906d7ce-1139-4d92-ac5a-c737248eed07" providerId="AD" clId="Web-{057E1292-6A07-2133-2F67-E54A25B878E0}" dt="2022-02-07T07:48:57.399" v="55"/>
          <ac:spMkLst>
            <pc:docMk/>
            <pc:sldMk cId="738788783" sldId="260"/>
            <ac:spMk id="4" creationId="{CF903B62-5CE2-4DEA-9B95-3E42AFD8D80C}"/>
          </ac:spMkLst>
        </pc:spChg>
        <pc:picChg chg="add del mod">
          <ac:chgData name="Naveen sharma" userId="S::naveen_sharma@thbs.com::2906d7ce-1139-4d92-ac5a-c737248eed07" providerId="AD" clId="Web-{057E1292-6A07-2133-2F67-E54A25B878E0}" dt="2022-02-07T07:53:00.733" v="64"/>
          <ac:picMkLst>
            <pc:docMk/>
            <pc:sldMk cId="738788783" sldId="260"/>
            <ac:picMk id="3" creationId="{7A0969C3-BA42-485D-BFB2-FC71FF30DFE2}"/>
          </ac:picMkLst>
        </pc:picChg>
        <pc:picChg chg="add mod">
          <ac:chgData name="Naveen sharma" userId="S::naveen_sharma@thbs.com::2906d7ce-1139-4d92-ac5a-c737248eed07" providerId="AD" clId="Web-{057E1292-6A07-2133-2F67-E54A25B878E0}" dt="2022-02-07T07:53:50.406" v="69" actId="14100"/>
          <ac:picMkLst>
            <pc:docMk/>
            <pc:sldMk cId="738788783" sldId="260"/>
            <ac:picMk id="5" creationId="{19187962-8028-4DC2-A9C5-ECD3772E9CA4}"/>
          </ac:picMkLst>
        </pc:picChg>
      </pc:sldChg>
      <pc:sldChg chg="addSp delSp modSp">
        <pc:chgData name="Naveen sharma" userId="S::naveen_sharma@thbs.com::2906d7ce-1139-4d92-ac5a-c737248eed07" providerId="AD" clId="Web-{057E1292-6A07-2133-2F67-E54A25B878E0}" dt="2022-02-07T08:08:31.850" v="116" actId="14100"/>
        <pc:sldMkLst>
          <pc:docMk/>
          <pc:sldMk cId="1984860222" sldId="263"/>
        </pc:sldMkLst>
        <pc:spChg chg="mod">
          <ac:chgData name="Naveen sharma" userId="S::naveen_sharma@thbs.com::2906d7ce-1139-4d92-ac5a-c737248eed07" providerId="AD" clId="Web-{057E1292-6A07-2133-2F67-E54A25B878E0}" dt="2022-02-07T07:52:00.404" v="62" actId="20577"/>
          <ac:spMkLst>
            <pc:docMk/>
            <pc:sldMk cId="1984860222" sldId="263"/>
            <ac:spMk id="2" creationId="{D457B64E-4738-4207-BD14-B9E6DFE6F16D}"/>
          </ac:spMkLst>
        </pc:spChg>
        <pc:spChg chg="del">
          <ac:chgData name="Naveen sharma" userId="S::naveen_sharma@thbs.com::2906d7ce-1139-4d92-ac5a-c737248eed07" providerId="AD" clId="Web-{057E1292-6A07-2133-2F67-E54A25B878E0}" dt="2022-02-07T07:43:05.703" v="31"/>
          <ac:spMkLst>
            <pc:docMk/>
            <pc:sldMk cId="1984860222" sldId="263"/>
            <ac:spMk id="4" creationId="{77F363D0-CC3A-4A7D-8072-857D6659BD0B}"/>
          </ac:spMkLst>
        </pc:spChg>
        <pc:spChg chg="add del mod">
          <ac:chgData name="Naveen sharma" userId="S::naveen_sharma@thbs.com::2906d7ce-1139-4d92-ac5a-c737248eed07" providerId="AD" clId="Web-{057E1292-6A07-2133-2F67-E54A25B878E0}" dt="2022-02-07T07:48:28.351" v="53"/>
          <ac:spMkLst>
            <pc:docMk/>
            <pc:sldMk cId="1984860222" sldId="263"/>
            <ac:spMk id="6" creationId="{0419DFEA-A10C-4301-96A3-5DA3DA7B180B}"/>
          </ac:spMkLst>
        </pc:spChg>
        <pc:picChg chg="add del mod ord">
          <ac:chgData name="Naveen sharma" userId="S::naveen_sharma@thbs.com::2906d7ce-1139-4d92-ac5a-c737248eed07" providerId="AD" clId="Web-{057E1292-6A07-2133-2F67-E54A25B878E0}" dt="2022-02-07T07:44:59.878" v="39"/>
          <ac:picMkLst>
            <pc:docMk/>
            <pc:sldMk cId="1984860222" sldId="263"/>
            <ac:picMk id="3" creationId="{75AEA00E-A1ED-4DDA-B5E7-147ECF8CD255}"/>
          </ac:picMkLst>
        </pc:picChg>
        <pc:picChg chg="add del mod">
          <ac:chgData name="Naveen sharma" userId="S::naveen_sharma@thbs.com::2906d7ce-1139-4d92-ac5a-c737248eed07" providerId="AD" clId="Web-{057E1292-6A07-2133-2F67-E54A25B878E0}" dt="2022-02-07T08:05:55.424" v="98"/>
          <ac:picMkLst>
            <pc:docMk/>
            <pc:sldMk cId="1984860222" sldId="263"/>
            <ac:picMk id="7" creationId="{23CE457E-4438-44FF-81E6-0D033044CE06}"/>
          </ac:picMkLst>
        </pc:picChg>
        <pc:picChg chg="add mod">
          <ac:chgData name="Naveen sharma" userId="S::naveen_sharma@thbs.com::2906d7ce-1139-4d92-ac5a-c737248eed07" providerId="AD" clId="Web-{057E1292-6A07-2133-2F67-E54A25B878E0}" dt="2022-02-07T08:08:31.850" v="116" actId="14100"/>
          <ac:picMkLst>
            <pc:docMk/>
            <pc:sldMk cId="1984860222" sldId="263"/>
            <ac:picMk id="9" creationId="{DB178C94-BADF-4888-B307-3FC37F91EF93}"/>
          </ac:picMkLst>
        </pc:picChg>
        <pc:picChg chg="add del mod">
          <ac:chgData name="Naveen sharma" userId="S::naveen_sharma@thbs.com::2906d7ce-1139-4d92-ac5a-c737248eed07" providerId="AD" clId="Web-{057E1292-6A07-2133-2F67-E54A25B878E0}" dt="2022-02-07T08:07:17.192" v="105"/>
          <ac:picMkLst>
            <pc:docMk/>
            <pc:sldMk cId="1984860222" sldId="263"/>
            <ac:picMk id="11" creationId="{FE367FC4-BC7D-42C6-A995-7BA29755E182}"/>
          </ac:picMkLst>
        </pc:picChg>
        <pc:picChg chg="add mod">
          <ac:chgData name="Naveen sharma" userId="S::naveen_sharma@thbs.com::2906d7ce-1139-4d92-ac5a-c737248eed07" providerId="AD" clId="Web-{057E1292-6A07-2133-2F67-E54A25B878E0}" dt="2022-02-07T08:08:27.209" v="115" actId="14100"/>
          <ac:picMkLst>
            <pc:docMk/>
            <pc:sldMk cId="1984860222" sldId="263"/>
            <ac:picMk id="15" creationId="{022932C2-1792-46A6-BA71-78972A995018}"/>
          </ac:picMkLst>
        </pc:picChg>
      </pc:sldChg>
      <pc:sldChg chg="modSp">
        <pc:chgData name="Naveen sharma" userId="S::naveen_sharma@thbs.com::2906d7ce-1139-4d92-ac5a-c737248eed07" providerId="AD" clId="Web-{057E1292-6A07-2133-2F67-E54A25B878E0}" dt="2022-02-07T07:56:08.331" v="89" actId="1076"/>
        <pc:sldMkLst>
          <pc:docMk/>
          <pc:sldMk cId="3922211444" sldId="264"/>
        </pc:sldMkLst>
        <pc:spChg chg="mod">
          <ac:chgData name="Naveen sharma" userId="S::naveen_sharma@thbs.com::2906d7ce-1139-4d92-ac5a-c737248eed07" providerId="AD" clId="Web-{057E1292-6A07-2133-2F67-E54A25B878E0}" dt="2022-02-07T07:56:08.331" v="89" actId="1076"/>
          <ac:spMkLst>
            <pc:docMk/>
            <pc:sldMk cId="3922211444" sldId="264"/>
            <ac:spMk id="3" creationId="{CB9747C4-9CD6-47ED-AD3C-81DAFA8F96A8}"/>
          </ac:spMkLst>
        </pc:spChg>
        <pc:picChg chg="mod">
          <ac:chgData name="Naveen sharma" userId="S::naveen_sharma@thbs.com::2906d7ce-1139-4d92-ac5a-c737248eed07" providerId="AD" clId="Web-{057E1292-6A07-2133-2F67-E54A25B878E0}" dt="2022-02-07T07:50:41.667" v="57" actId="1076"/>
          <ac:picMkLst>
            <pc:docMk/>
            <pc:sldMk cId="3922211444" sldId="264"/>
            <ac:picMk id="18" creationId="{C0A570B7-04C3-4AAD-BCEA-3FA9FF7497D9}"/>
          </ac:picMkLst>
        </pc:picChg>
      </pc:sldChg>
    </pc:docChg>
  </pc:docChgLst>
  <pc:docChgLst>
    <pc:chgData name="Naveen sharma" userId="S::naveen_sharma@thbs.com::2906d7ce-1139-4d92-ac5a-c737248eed07" providerId="AD" clId="Web-{DDB4D1F9-AD1F-4827-92D1-A38DF72E1CAF}"/>
    <pc:docChg chg="addSld modSld addMainMaster delMainMaster">
      <pc:chgData name="Naveen sharma" userId="S::naveen_sharma@thbs.com::2906d7ce-1139-4d92-ac5a-c737248eed07" providerId="AD" clId="Web-{DDB4D1F9-AD1F-4827-92D1-A38DF72E1CAF}" dt="2021-11-18T07:03:46.608" v="810" actId="20577"/>
      <pc:docMkLst>
        <pc:docMk/>
      </pc:docMkLst>
      <pc:sldChg chg="addSp delSp modSp mod setBg modClrScheme chgLayout">
        <pc:chgData name="Naveen sharma" userId="S::naveen_sharma@thbs.com::2906d7ce-1139-4d92-ac5a-c737248eed07" providerId="AD" clId="Web-{DDB4D1F9-AD1F-4827-92D1-A38DF72E1CAF}" dt="2021-11-18T05:57:17.693" v="117" actId="1076"/>
        <pc:sldMkLst>
          <pc:docMk/>
          <pc:sldMk cId="232367057" sldId="256"/>
        </pc:sldMkLst>
        <pc:spChg chg="mod">
          <ac:chgData name="Naveen sharma" userId="S::naveen_sharma@thbs.com::2906d7ce-1139-4d92-ac5a-c737248eed07" providerId="AD" clId="Web-{DDB4D1F9-AD1F-4827-92D1-A38DF72E1CAF}" dt="2021-11-18T05:54:22.220" v="76" actId="20577"/>
          <ac:spMkLst>
            <pc:docMk/>
            <pc:sldMk cId="232367057" sldId="256"/>
            <ac:spMk id="2" creationId="{00000000-0000-0000-0000-000000000000}"/>
          </ac:spMkLst>
        </pc:spChg>
        <pc:spChg chg="mod">
          <ac:chgData name="Naveen sharma" userId="S::naveen_sharma@thbs.com::2906d7ce-1139-4d92-ac5a-c737248eed07" providerId="AD" clId="Web-{DDB4D1F9-AD1F-4827-92D1-A38DF72E1CAF}" dt="2021-11-18T05:57:17.693" v="117" actId="1076"/>
          <ac:spMkLst>
            <pc:docMk/>
            <pc:sldMk cId="232367057" sldId="256"/>
            <ac:spMk id="3" creationId="{00000000-0000-0000-0000-000000000000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1:24.247" v="26"/>
          <ac:spMkLst>
            <pc:docMk/>
            <pc:sldMk cId="232367057" sldId="256"/>
            <ac:spMk id="8" creationId="{68A22513-307E-4203-BEFF-5BBBFAFDDEF3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1:24.247" v="26"/>
          <ac:spMkLst>
            <pc:docMk/>
            <pc:sldMk cId="232367057" sldId="256"/>
            <ac:spMk id="10" creationId="{B4211F11-4937-44F9-B733-211517A2D824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1:24.247" v="26"/>
          <ac:spMkLst>
            <pc:docMk/>
            <pc:sldMk cId="232367057" sldId="256"/>
            <ac:spMk id="12" creationId="{6CF7BA0D-619B-4BA4-AF41-9F99DE3017E5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1:24.247" v="26"/>
          <ac:spMkLst>
            <pc:docMk/>
            <pc:sldMk cId="232367057" sldId="256"/>
            <ac:spMk id="14" creationId="{F20A1EE3-9DEB-45B0-A9FA-080457925705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1:24.247" v="26"/>
          <ac:spMkLst>
            <pc:docMk/>
            <pc:sldMk cId="232367057" sldId="256"/>
            <ac:spMk id="16" creationId="{C39513AF-ACB9-491F-AB2C-AA27171CB77B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1:24.247" v="26"/>
          <ac:spMkLst>
            <pc:docMk/>
            <pc:sldMk cId="232367057" sldId="256"/>
            <ac:spMk id="18" creationId="{45F36B92-14BC-4E12-8F9A-737EFED6CE5E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21.619" v="10"/>
          <ac:spMkLst>
            <pc:docMk/>
            <pc:sldMk cId="232367057" sldId="256"/>
            <ac:spMk id="20" creationId="{9EDC711F-4DA7-4E33-A776-F079ACDA6DE5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21.619" v="10"/>
          <ac:spMkLst>
            <pc:docMk/>
            <pc:sldMk cId="232367057" sldId="256"/>
            <ac:spMk id="21" creationId="{B3E32D53-FD05-46F1-97E2-C13949F5984B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21.619" v="10"/>
          <ac:spMkLst>
            <pc:docMk/>
            <pc:sldMk cId="232367057" sldId="256"/>
            <ac:spMk id="22" creationId="{FDA9E872-DB12-4A7B-A151-052FA0773903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18.713" v="8"/>
          <ac:spMkLst>
            <pc:docMk/>
            <pc:sldMk cId="232367057" sldId="256"/>
            <ac:spMk id="23" creationId="{BB02F283-AD3D-43EB-8EB3-EEABE7B685DD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21.619" v="10"/>
          <ac:spMkLst>
            <pc:docMk/>
            <pc:sldMk cId="232367057" sldId="256"/>
            <ac:spMk id="24" creationId="{3B984CFC-8941-41C1-9730-F447E13EB442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18.713" v="8"/>
          <ac:spMkLst>
            <pc:docMk/>
            <pc:sldMk cId="232367057" sldId="256"/>
            <ac:spMk id="25" creationId="{87267ACD-C9FA-48F7-BA90-C05046F4EEDF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21.619" v="10"/>
          <ac:spMkLst>
            <pc:docMk/>
            <pc:sldMk cId="232367057" sldId="256"/>
            <ac:spMk id="26" creationId="{D3185161-AC26-4077-A972-6C3306B241E2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18.713" v="8"/>
          <ac:spMkLst>
            <pc:docMk/>
            <pc:sldMk cId="232367057" sldId="256"/>
            <ac:spMk id="27" creationId="{53E17AA8-C417-4F74-9F1B-EAD82A19B73C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0:07.527" v="20"/>
          <ac:spMkLst>
            <pc:docMk/>
            <pc:sldMk cId="232367057" sldId="256"/>
            <ac:spMk id="28" creationId="{ACE9E2ED-2BB1-46AE-A037-86EC1BFB3373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18.713" v="8"/>
          <ac:spMkLst>
            <pc:docMk/>
            <pc:sldMk cId="232367057" sldId="256"/>
            <ac:spMk id="29" creationId="{D79F9CB9-0076-49F5-845A-C97CCFC1639A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0:07.527" v="20"/>
          <ac:spMkLst>
            <pc:docMk/>
            <pc:sldMk cId="232367057" sldId="256"/>
            <ac:spMk id="30" creationId="{D28B54C3-B57B-472A-B96E-1FCB67093DC2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18.713" v="8"/>
          <ac:spMkLst>
            <pc:docMk/>
            <pc:sldMk cId="232367057" sldId="256"/>
            <ac:spMk id="31" creationId="{0567348B-D4F9-4978-8FB4-D4031CD133ED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0:07.527" v="20"/>
          <ac:spMkLst>
            <pc:docMk/>
            <pc:sldMk cId="232367057" sldId="256"/>
            <ac:spMk id="32" creationId="{C4C9F2B0-1044-46EB-8AEB-C3BFFDE6C2CC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21.619" v="10"/>
          <ac:spMkLst>
            <pc:docMk/>
            <pc:sldMk cId="232367057" sldId="256"/>
            <ac:spMk id="33" creationId="{39B0F207-7872-4A1E-BCCD-EBF4B8A6ACA1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0:07.527" v="20"/>
          <ac:spMkLst>
            <pc:docMk/>
            <pc:sldMk cId="232367057" sldId="256"/>
            <ac:spMk id="34" creationId="{7DB3C429-F8DA-49B9-AF84-21996FCF78B5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0:46.668" v="23"/>
          <ac:spMkLst>
            <pc:docMk/>
            <pc:sldMk cId="232367057" sldId="256"/>
            <ac:spMk id="35" creationId="{DE61FBD7-E37C-4B38-BE44-A6D4978D7486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0:46.668" v="23"/>
          <ac:spMkLst>
            <pc:docMk/>
            <pc:sldMk cId="232367057" sldId="256"/>
            <ac:spMk id="36" creationId="{2B028756-0FA5-471F-B25F-B44FA1553127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1:24.122" v="25"/>
          <ac:spMkLst>
            <pc:docMk/>
            <pc:sldMk cId="232367057" sldId="256"/>
            <ac:spMk id="38" creationId="{B05B543F-95F7-4FDB-BEC8-A703DDD39157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40.479" v="14"/>
          <ac:spMkLst>
            <pc:docMk/>
            <pc:sldMk cId="232367057" sldId="256"/>
            <ac:spMk id="39" creationId="{68AF5748-FED8-45BA-8631-26D1D10F3246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40.479" v="14"/>
          <ac:spMkLst>
            <pc:docMk/>
            <pc:sldMk cId="232367057" sldId="256"/>
            <ac:spMk id="41" creationId="{AF2F604E-43BE-4DC3-B983-E071523364F8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1:24.122" v="25"/>
          <ac:spMkLst>
            <pc:docMk/>
            <pc:sldMk cId="232367057" sldId="256"/>
            <ac:spMk id="42" creationId="{CCBC189A-C64B-42A4-A209-344D4D6F3DE4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49:40.479" v="14"/>
          <ac:spMkLst>
            <pc:docMk/>
            <pc:sldMk cId="232367057" sldId="256"/>
            <ac:spMk id="43" creationId="{08C9B587-E65E-4B52-B37C-ABEBB6E87928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1:24.122" v="25"/>
          <ac:spMkLst>
            <pc:docMk/>
            <pc:sldMk cId="232367057" sldId="256"/>
            <ac:spMk id="44" creationId="{D08BEDAE-532F-489C-BC78-BA680747D257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1:24.122" v="25"/>
          <ac:spMkLst>
            <pc:docMk/>
            <pc:sldMk cId="232367057" sldId="256"/>
            <ac:spMk id="45" creationId="{4A9E0BAA-06DB-44D0-8364-C7B685F74FA0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1:24.122" v="25"/>
          <ac:spMkLst>
            <pc:docMk/>
            <pc:sldMk cId="232367057" sldId="256"/>
            <ac:spMk id="47" creationId="{801C4848-FEFA-4552-A0FF-532BE33D6FC0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1:24.122" v="25"/>
          <ac:spMkLst>
            <pc:docMk/>
            <pc:sldMk cId="232367057" sldId="256"/>
            <ac:spMk id="48" creationId="{CD7A0873-6686-454D-831D-3F3967AD30B0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4:01.907" v="71"/>
          <ac:spMkLst>
            <pc:docMk/>
            <pc:sldMk cId="232367057" sldId="256"/>
            <ac:spMk id="51" creationId="{DE61FBD7-E37C-4B38-BE44-A6D4978D7486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4:01.907" v="71"/>
          <ac:spMkLst>
            <pc:docMk/>
            <pc:sldMk cId="232367057" sldId="256"/>
            <ac:spMk id="52" creationId="{2B028756-0FA5-471F-B25F-B44FA1553127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3:57.360" v="68"/>
          <ac:spMkLst>
            <pc:docMk/>
            <pc:sldMk cId="232367057" sldId="256"/>
            <ac:spMk id="57" creationId="{310E06F9-9F12-4D1B-92C0-4B30818D093E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3:57.360" v="68"/>
          <ac:spMkLst>
            <pc:docMk/>
            <pc:sldMk cId="232367057" sldId="256"/>
            <ac:spMk id="58" creationId="{7DA29CF3-8B8B-4DDF-A19B-72E0059DD5DC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3:48.641" v="66"/>
          <ac:spMkLst>
            <pc:docMk/>
            <pc:sldMk cId="232367057" sldId="256"/>
            <ac:spMk id="60" creationId="{DE61FBD7-E37C-4B38-BE44-A6D4978D7486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4:01.892" v="70"/>
          <ac:spMkLst>
            <pc:docMk/>
            <pc:sldMk cId="232367057" sldId="256"/>
            <ac:spMk id="61" creationId="{DE61FBD7-E37C-4B38-BE44-A6D4978D7486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3:48.641" v="66"/>
          <ac:spMkLst>
            <pc:docMk/>
            <pc:sldMk cId="232367057" sldId="256"/>
            <ac:spMk id="62" creationId="{392BFCFE-FD78-4EDF-BEFE-CC444DC5F307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4:01.892" v="70"/>
          <ac:spMkLst>
            <pc:docMk/>
            <pc:sldMk cId="232367057" sldId="256"/>
            <ac:spMk id="63" creationId="{392BFCFE-FD78-4EDF-BEFE-CC444DC5F307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3:48.641" v="66"/>
          <ac:spMkLst>
            <pc:docMk/>
            <pc:sldMk cId="232367057" sldId="256"/>
            <ac:spMk id="68" creationId="{B629C0B3-01E5-4A82-B87C-62B1483F11B7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4:01.892" v="70"/>
          <ac:spMkLst>
            <pc:docMk/>
            <pc:sldMk cId="232367057" sldId="256"/>
            <ac:spMk id="69" creationId="{8E6613BA-415A-4A35-90E0-E031E5096F16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3:48.641" v="66"/>
          <ac:spMkLst>
            <pc:docMk/>
            <pc:sldMk cId="232367057" sldId="256"/>
            <ac:spMk id="70" creationId="{D4DFA784-845D-4F99-B808-5C025E39B890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4:15.689" v="74"/>
          <ac:spMkLst>
            <pc:docMk/>
            <pc:sldMk cId="232367057" sldId="256"/>
            <ac:spMk id="71" creationId="{DE61FBD7-E37C-4B38-BE44-A6D4978D7486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4:15.689" v="74"/>
          <ac:spMkLst>
            <pc:docMk/>
            <pc:sldMk cId="232367057" sldId="256"/>
            <ac:spMk id="72" creationId="{392BFCFE-FD78-4EDF-BEFE-CC444DC5F307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4:15.689" v="74"/>
          <ac:spMkLst>
            <pc:docMk/>
            <pc:sldMk cId="232367057" sldId="256"/>
            <ac:spMk id="74" creationId="{B629C0B3-01E5-4A82-B87C-62B1483F11B7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5:54:15.689" v="74"/>
          <ac:spMkLst>
            <pc:docMk/>
            <pc:sldMk cId="232367057" sldId="256"/>
            <ac:spMk id="75" creationId="{D4DFA784-845D-4F99-B808-5C025E39B890}"/>
          </ac:spMkLst>
        </pc:spChg>
        <pc:spChg chg="add">
          <ac:chgData name="Naveen sharma" userId="S::naveen_sharma@thbs.com::2906d7ce-1139-4d92-ac5a-c737248eed07" providerId="AD" clId="Web-{DDB4D1F9-AD1F-4827-92D1-A38DF72E1CAF}" dt="2021-11-18T05:54:15.689" v="74"/>
          <ac:spMkLst>
            <pc:docMk/>
            <pc:sldMk cId="232367057" sldId="256"/>
            <ac:spMk id="80" creationId="{DE61FBD7-E37C-4B38-BE44-A6D4978D7486}"/>
          </ac:spMkLst>
        </pc:spChg>
        <pc:spChg chg="add">
          <ac:chgData name="Naveen sharma" userId="S::naveen_sharma@thbs.com::2906d7ce-1139-4d92-ac5a-c737248eed07" providerId="AD" clId="Web-{DDB4D1F9-AD1F-4827-92D1-A38DF72E1CAF}" dt="2021-11-18T05:54:15.689" v="74"/>
          <ac:spMkLst>
            <pc:docMk/>
            <pc:sldMk cId="232367057" sldId="256"/>
            <ac:spMk id="82" creationId="{392BFCFE-FD78-4EDF-BEFE-CC444DC5F307}"/>
          </ac:spMkLst>
        </pc:spChg>
        <pc:spChg chg="add">
          <ac:chgData name="Naveen sharma" userId="S::naveen_sharma@thbs.com::2906d7ce-1139-4d92-ac5a-c737248eed07" providerId="AD" clId="Web-{DDB4D1F9-AD1F-4827-92D1-A38DF72E1CAF}" dt="2021-11-18T05:54:15.689" v="74"/>
          <ac:spMkLst>
            <pc:docMk/>
            <pc:sldMk cId="232367057" sldId="256"/>
            <ac:spMk id="88" creationId="{8E6613BA-415A-4A35-90E0-E031E5096F16}"/>
          </ac:spMkLst>
        </pc:spChg>
        <pc:grpChg chg="add del">
          <ac:chgData name="Naveen sharma" userId="S::naveen_sharma@thbs.com::2906d7ce-1139-4d92-ac5a-c737248eed07" providerId="AD" clId="Web-{DDB4D1F9-AD1F-4827-92D1-A38DF72E1CAF}" dt="2021-11-18T05:50:46.668" v="23"/>
          <ac:grpSpMkLst>
            <pc:docMk/>
            <pc:sldMk cId="232367057" sldId="256"/>
            <ac:grpSpMk id="37" creationId="{A19C2C53-C77D-4569-8377-F6307A1056D4}"/>
          </ac:grpSpMkLst>
        </pc:grpChg>
        <pc:grpChg chg="add del">
          <ac:chgData name="Naveen sharma" userId="S::naveen_sharma@thbs.com::2906d7ce-1139-4d92-ac5a-c737248eed07" providerId="AD" clId="Web-{DDB4D1F9-AD1F-4827-92D1-A38DF72E1CAF}" dt="2021-11-18T05:51:24.122" v="25"/>
          <ac:grpSpMkLst>
            <pc:docMk/>
            <pc:sldMk cId="232367057" sldId="256"/>
            <ac:grpSpMk id="50" creationId="{FB60845B-DC03-4427-9379-961394D634A8}"/>
          </ac:grpSpMkLst>
        </pc:grpChg>
        <pc:grpChg chg="add del">
          <ac:chgData name="Naveen sharma" userId="S::naveen_sharma@thbs.com::2906d7ce-1139-4d92-ac5a-c737248eed07" providerId="AD" clId="Web-{DDB4D1F9-AD1F-4827-92D1-A38DF72E1CAF}" dt="2021-11-18T05:54:01.907" v="71"/>
          <ac:grpSpMkLst>
            <pc:docMk/>
            <pc:sldMk cId="232367057" sldId="256"/>
            <ac:grpSpMk id="53" creationId="{A19C2C53-C77D-4569-8377-F6307A1056D4}"/>
          </ac:grpSpMkLst>
        </pc:grpChg>
        <pc:grpChg chg="add del">
          <ac:chgData name="Naveen sharma" userId="S::naveen_sharma@thbs.com::2906d7ce-1139-4d92-ac5a-c737248eed07" providerId="AD" clId="Web-{DDB4D1F9-AD1F-4827-92D1-A38DF72E1CAF}" dt="2021-11-18T05:53:57.360" v="68"/>
          <ac:grpSpMkLst>
            <pc:docMk/>
            <pc:sldMk cId="232367057" sldId="256"/>
            <ac:grpSpMk id="59" creationId="{7AFE7A50-2D5F-4DF3-B28D-A8F7E624D88C}"/>
          </ac:grpSpMkLst>
        </pc:grpChg>
        <pc:grpChg chg="add del">
          <ac:chgData name="Naveen sharma" userId="S::naveen_sharma@thbs.com::2906d7ce-1139-4d92-ac5a-c737248eed07" providerId="AD" clId="Web-{DDB4D1F9-AD1F-4827-92D1-A38DF72E1CAF}" dt="2021-11-18T05:53:48.641" v="66"/>
          <ac:grpSpMkLst>
            <pc:docMk/>
            <pc:sldMk cId="232367057" sldId="256"/>
            <ac:grpSpMk id="64" creationId="{0292BAD4-5BB2-4CD3-AB5B-C35EF9F7D2B4}"/>
          </ac:grpSpMkLst>
        </pc:grpChg>
        <pc:grpChg chg="add del">
          <ac:chgData name="Naveen sharma" userId="S::naveen_sharma@thbs.com::2906d7ce-1139-4d92-ac5a-c737248eed07" providerId="AD" clId="Web-{DDB4D1F9-AD1F-4827-92D1-A38DF72E1CAF}" dt="2021-11-18T05:54:01.892" v="70"/>
          <ac:grpSpMkLst>
            <pc:docMk/>
            <pc:sldMk cId="232367057" sldId="256"/>
            <ac:grpSpMk id="67" creationId="{CBAB4265-79FB-414E-A5E5-7E3975506938}"/>
          </ac:grpSpMkLst>
        </pc:grpChg>
        <pc:grpChg chg="add del">
          <ac:chgData name="Naveen sharma" userId="S::naveen_sharma@thbs.com::2906d7ce-1139-4d92-ac5a-c737248eed07" providerId="AD" clId="Web-{DDB4D1F9-AD1F-4827-92D1-A38DF72E1CAF}" dt="2021-11-18T05:54:15.689" v="74"/>
          <ac:grpSpMkLst>
            <pc:docMk/>
            <pc:sldMk cId="232367057" sldId="256"/>
            <ac:grpSpMk id="73" creationId="{0292BAD4-5BB2-4CD3-AB5B-C35EF9F7D2B4}"/>
          </ac:grpSpMkLst>
        </pc:grpChg>
        <pc:grpChg chg="add">
          <ac:chgData name="Naveen sharma" userId="S::naveen_sharma@thbs.com::2906d7ce-1139-4d92-ac5a-c737248eed07" providerId="AD" clId="Web-{DDB4D1F9-AD1F-4827-92D1-A38DF72E1CAF}" dt="2021-11-18T05:54:15.689" v="74"/>
          <ac:grpSpMkLst>
            <pc:docMk/>
            <pc:sldMk cId="232367057" sldId="256"/>
            <ac:grpSpMk id="84" creationId="{CBAB4265-79FB-414E-A5E5-7E3975506938}"/>
          </ac:grpSpMkLst>
        </pc:grpChg>
        <pc:picChg chg="add mod">
          <ac:chgData name="Naveen sharma" userId="S::naveen_sharma@thbs.com::2906d7ce-1139-4d92-ac5a-c737248eed07" providerId="AD" clId="Web-{DDB4D1F9-AD1F-4827-92D1-A38DF72E1CAF}" dt="2021-11-18T05:54:15.689" v="74"/>
          <ac:picMkLst>
            <pc:docMk/>
            <pc:sldMk cId="232367057" sldId="256"/>
            <ac:picMk id="4" creationId="{92EA3CC1-D9EC-4AB7-95B6-0D9E3712F3E2}"/>
          </ac:picMkLst>
        </pc:picChg>
        <pc:picChg chg="add del">
          <ac:chgData name="Naveen sharma" userId="S::naveen_sharma@thbs.com::2906d7ce-1139-4d92-ac5a-c737248eed07" providerId="AD" clId="Web-{DDB4D1F9-AD1F-4827-92D1-A38DF72E1CAF}" dt="2021-11-18T05:51:24.122" v="25"/>
          <ac:picMkLst>
            <pc:docMk/>
            <pc:sldMk cId="232367057" sldId="256"/>
            <ac:picMk id="40" creationId="{E2A69562-CC6E-4EA9-80C2-5E0F94E147C6}"/>
          </ac:picMkLst>
        </pc:picChg>
        <pc:picChg chg="add del">
          <ac:chgData name="Naveen sharma" userId="S::naveen_sharma@thbs.com::2906d7ce-1139-4d92-ac5a-c737248eed07" providerId="AD" clId="Web-{DDB4D1F9-AD1F-4827-92D1-A38DF72E1CAF}" dt="2021-11-18T05:51:24.122" v="25"/>
          <ac:picMkLst>
            <pc:docMk/>
            <pc:sldMk cId="232367057" sldId="256"/>
            <ac:picMk id="46" creationId="{A3EC8949-01ED-4125-A01E-A5952B8EC452}"/>
          </ac:picMkLst>
        </pc:picChg>
        <pc:picChg chg="add del">
          <ac:chgData name="Naveen sharma" userId="S::naveen_sharma@thbs.com::2906d7ce-1139-4d92-ac5a-c737248eed07" providerId="AD" clId="Web-{DDB4D1F9-AD1F-4827-92D1-A38DF72E1CAF}" dt="2021-11-18T05:51:24.122" v="25"/>
          <ac:picMkLst>
            <pc:docMk/>
            <pc:sldMk cId="232367057" sldId="256"/>
            <ac:picMk id="49" creationId="{CE9042D9-C174-4AC0-90FA-59008CDB3B35}"/>
          </ac:picMkLst>
        </pc:picChg>
      </pc:sldChg>
      <pc:sldChg chg="addSp delSp modSp new mod setBg">
        <pc:chgData name="Naveen sharma" userId="S::naveen_sharma@thbs.com::2906d7ce-1139-4d92-ac5a-c737248eed07" providerId="AD" clId="Web-{DDB4D1F9-AD1F-4827-92D1-A38DF72E1CAF}" dt="2021-11-18T06:06:43.456" v="199" actId="20577"/>
        <pc:sldMkLst>
          <pc:docMk/>
          <pc:sldMk cId="2441652792" sldId="257"/>
        </pc:sldMkLst>
        <pc:spChg chg="mod">
          <ac:chgData name="Naveen sharma" userId="S::naveen_sharma@thbs.com::2906d7ce-1139-4d92-ac5a-c737248eed07" providerId="AD" clId="Web-{DDB4D1F9-AD1F-4827-92D1-A38DF72E1CAF}" dt="2021-11-18T06:00:24.307" v="140"/>
          <ac:spMkLst>
            <pc:docMk/>
            <pc:sldMk cId="2441652792" sldId="257"/>
            <ac:spMk id="2" creationId="{744683CE-3E1F-4979-A343-3039B52E463A}"/>
          </ac:spMkLst>
        </pc:spChg>
        <pc:spChg chg="mod">
          <ac:chgData name="Naveen sharma" userId="S::naveen_sharma@thbs.com::2906d7ce-1139-4d92-ac5a-c737248eed07" providerId="AD" clId="Web-{DDB4D1F9-AD1F-4827-92D1-A38DF72E1CAF}" dt="2021-11-18T06:06:43.456" v="199" actId="20577"/>
          <ac:spMkLst>
            <pc:docMk/>
            <pc:sldMk cId="2441652792" sldId="257"/>
            <ac:spMk id="3" creationId="{E0B6F96D-9AE4-43D2-912A-6BFEF0FBB05C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6:00:24.307" v="140"/>
          <ac:spMkLst>
            <pc:docMk/>
            <pc:sldMk cId="2441652792" sldId="257"/>
            <ac:spMk id="8" creationId="{8651CFA9-6065-4243-AC48-858E359780B1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6:00:24.307" v="140"/>
          <ac:spMkLst>
            <pc:docMk/>
            <pc:sldMk cId="2441652792" sldId="257"/>
            <ac:spMk id="10" creationId="{37962AE0-6A1C-4B76-9D52-10E5E6D7D3BB}"/>
          </ac:spMkLst>
        </pc:spChg>
        <pc:spChg chg="add">
          <ac:chgData name="Naveen sharma" userId="S::naveen_sharma@thbs.com::2906d7ce-1139-4d92-ac5a-c737248eed07" providerId="AD" clId="Web-{DDB4D1F9-AD1F-4827-92D1-A38DF72E1CAF}" dt="2021-11-18T06:00:24.307" v="140"/>
          <ac:spMkLst>
            <pc:docMk/>
            <pc:sldMk cId="2441652792" sldId="257"/>
            <ac:spMk id="21" creationId="{8651CFA9-6065-4243-AC48-858E359780B1}"/>
          </ac:spMkLst>
        </pc:spChg>
        <pc:spChg chg="add">
          <ac:chgData name="Naveen sharma" userId="S::naveen_sharma@thbs.com::2906d7ce-1139-4d92-ac5a-c737248eed07" providerId="AD" clId="Web-{DDB4D1F9-AD1F-4827-92D1-A38DF72E1CAF}" dt="2021-11-18T06:00:24.307" v="140"/>
          <ac:spMkLst>
            <pc:docMk/>
            <pc:sldMk cId="2441652792" sldId="257"/>
            <ac:spMk id="23" creationId="{FBC8BBE5-981E-4B0B-9654-32B5668BFF31}"/>
          </ac:spMkLst>
        </pc:spChg>
        <pc:grpChg chg="add del">
          <ac:chgData name="Naveen sharma" userId="S::naveen_sharma@thbs.com::2906d7ce-1139-4d92-ac5a-c737248eed07" providerId="AD" clId="Web-{DDB4D1F9-AD1F-4827-92D1-A38DF72E1CAF}" dt="2021-11-18T06:00:24.307" v="140"/>
          <ac:grpSpMkLst>
            <pc:docMk/>
            <pc:sldMk cId="2441652792" sldId="257"/>
            <ac:grpSpMk id="12" creationId="{60D82D56-D377-48D4-8DE9-6A0A8DB5E31D}"/>
          </ac:grpSpMkLst>
        </pc:grpChg>
        <pc:grpChg chg="add">
          <ac:chgData name="Naveen sharma" userId="S::naveen_sharma@thbs.com::2906d7ce-1139-4d92-ac5a-c737248eed07" providerId="AD" clId="Web-{DDB4D1F9-AD1F-4827-92D1-A38DF72E1CAF}" dt="2021-11-18T06:00:24.307" v="140"/>
          <ac:grpSpMkLst>
            <pc:docMk/>
            <pc:sldMk cId="2441652792" sldId="257"/>
            <ac:grpSpMk id="25" creationId="{8D6FD602-3113-4FC4-982F-15099614D2A6}"/>
          </ac:grpSpMkLst>
        </pc:grpChg>
        <pc:picChg chg="add">
          <ac:chgData name="Naveen sharma" userId="S::naveen_sharma@thbs.com::2906d7ce-1139-4d92-ac5a-c737248eed07" providerId="AD" clId="Web-{DDB4D1F9-AD1F-4827-92D1-A38DF72E1CAF}" dt="2021-11-18T06:00:24.307" v="140"/>
          <ac:picMkLst>
            <pc:docMk/>
            <pc:sldMk cId="2441652792" sldId="257"/>
            <ac:picMk id="18" creationId="{B2833562-CCCC-407C-9007-AF7B2C6D95C7}"/>
          </ac:picMkLst>
        </pc:picChg>
      </pc:sldChg>
      <pc:sldChg chg="addSp modSp new mod setBg">
        <pc:chgData name="Naveen sharma" userId="S::naveen_sharma@thbs.com::2906d7ce-1139-4d92-ac5a-c737248eed07" providerId="AD" clId="Web-{DDB4D1F9-AD1F-4827-92D1-A38DF72E1CAF}" dt="2021-11-18T07:03:46.608" v="810" actId="20577"/>
        <pc:sldMkLst>
          <pc:docMk/>
          <pc:sldMk cId="3680398305" sldId="258"/>
        </pc:sldMkLst>
        <pc:spChg chg="mod">
          <ac:chgData name="Naveen sharma" userId="S::naveen_sharma@thbs.com::2906d7ce-1139-4d92-ac5a-c737248eed07" providerId="AD" clId="Web-{DDB4D1F9-AD1F-4827-92D1-A38DF72E1CAF}" dt="2021-11-18T06:42:45.879" v="598"/>
          <ac:spMkLst>
            <pc:docMk/>
            <pc:sldMk cId="3680398305" sldId="258"/>
            <ac:spMk id="2" creationId="{44CB948A-D40F-40BF-8D56-A2C6731301E2}"/>
          </ac:spMkLst>
        </pc:spChg>
        <pc:spChg chg="mod">
          <ac:chgData name="Naveen sharma" userId="S::naveen_sharma@thbs.com::2906d7ce-1139-4d92-ac5a-c737248eed07" providerId="AD" clId="Web-{DDB4D1F9-AD1F-4827-92D1-A38DF72E1CAF}" dt="2021-11-18T07:03:46.608" v="810" actId="20577"/>
          <ac:spMkLst>
            <pc:docMk/>
            <pc:sldMk cId="3680398305" sldId="258"/>
            <ac:spMk id="3" creationId="{E3AAE27B-726D-452C-ADB6-8D6D3AE17F9F}"/>
          </ac:spMkLst>
        </pc:spChg>
        <pc:spChg chg="add">
          <ac:chgData name="Naveen sharma" userId="S::naveen_sharma@thbs.com::2906d7ce-1139-4d92-ac5a-c737248eed07" providerId="AD" clId="Web-{DDB4D1F9-AD1F-4827-92D1-A38DF72E1CAF}" dt="2021-11-18T06:42:45.879" v="598"/>
          <ac:spMkLst>
            <pc:docMk/>
            <pc:sldMk cId="3680398305" sldId="258"/>
            <ac:spMk id="8" creationId="{E06C35EF-DBC8-41DC-A647-F1E0F599BC39}"/>
          </ac:spMkLst>
        </pc:spChg>
        <pc:spChg chg="add">
          <ac:chgData name="Naveen sharma" userId="S::naveen_sharma@thbs.com::2906d7ce-1139-4d92-ac5a-c737248eed07" providerId="AD" clId="Web-{DDB4D1F9-AD1F-4827-92D1-A38DF72E1CAF}" dt="2021-11-18T06:42:45.879" v="598"/>
          <ac:spMkLst>
            <pc:docMk/>
            <pc:sldMk cId="3680398305" sldId="258"/>
            <ac:spMk id="10" creationId="{6DEB0BA5-59CA-4DBF-A716-BEEC67603046}"/>
          </ac:spMkLst>
        </pc:spChg>
        <pc:grpChg chg="add">
          <ac:chgData name="Naveen sharma" userId="S::naveen_sharma@thbs.com::2906d7ce-1139-4d92-ac5a-c737248eed07" providerId="AD" clId="Web-{DDB4D1F9-AD1F-4827-92D1-A38DF72E1CAF}" dt="2021-11-18T06:42:45.879" v="598"/>
          <ac:grpSpMkLst>
            <pc:docMk/>
            <pc:sldMk cId="3680398305" sldId="258"/>
            <ac:grpSpMk id="12" creationId="{DAA8545C-2832-4EB7-9624-D6EEA011A879}"/>
          </ac:grpSpMkLst>
        </pc:grpChg>
      </pc:sldChg>
      <pc:sldChg chg="addSp delSp modSp new mod setBg">
        <pc:chgData name="Naveen sharma" userId="S::naveen_sharma@thbs.com::2906d7ce-1139-4d92-ac5a-c737248eed07" providerId="AD" clId="Web-{DDB4D1F9-AD1F-4827-92D1-A38DF72E1CAF}" dt="2021-11-18T06:53:33.947" v="763"/>
        <pc:sldMkLst>
          <pc:docMk/>
          <pc:sldMk cId="1303726938" sldId="259"/>
        </pc:sldMkLst>
        <pc:spChg chg="mod">
          <ac:chgData name="Naveen sharma" userId="S::naveen_sharma@thbs.com::2906d7ce-1139-4d92-ac5a-c737248eed07" providerId="AD" clId="Web-{DDB4D1F9-AD1F-4827-92D1-A38DF72E1CAF}" dt="2021-11-18T06:50:00.581" v="727" actId="20577"/>
          <ac:spMkLst>
            <pc:docMk/>
            <pc:sldMk cId="1303726938" sldId="259"/>
            <ac:spMk id="2" creationId="{71A79F63-7FAC-4C78-81AA-E70E478AE0AB}"/>
          </ac:spMkLst>
        </pc:spChg>
        <pc:spChg chg="del mod">
          <ac:chgData name="Naveen sharma" userId="S::naveen_sharma@thbs.com::2906d7ce-1139-4d92-ac5a-c737248eed07" providerId="AD" clId="Web-{DDB4D1F9-AD1F-4827-92D1-A38DF72E1CAF}" dt="2021-11-18T06:45:53.604" v="667"/>
          <ac:spMkLst>
            <pc:docMk/>
            <pc:sldMk cId="1303726938" sldId="259"/>
            <ac:spMk id="3" creationId="{C6A9C807-7C68-4E77-A924-4CFC75F1F5B5}"/>
          </ac:spMkLst>
        </pc:spChg>
        <pc:spChg chg="add mod">
          <ac:chgData name="Naveen sharma" userId="S::naveen_sharma@thbs.com::2906d7ce-1139-4d92-ac5a-c737248eed07" providerId="AD" clId="Web-{DDB4D1F9-AD1F-4827-92D1-A38DF72E1CAF}" dt="2021-11-18T06:52:37.586" v="757" actId="20577"/>
          <ac:spMkLst>
            <pc:docMk/>
            <pc:sldMk cId="1303726938" sldId="259"/>
            <ac:spMk id="5" creationId="{0D045036-302A-40FC-A69E-00F771B929A6}"/>
          </ac:spMkLst>
        </pc:spChg>
        <pc:spChg chg="add mod">
          <ac:chgData name="Naveen sharma" userId="S::naveen_sharma@thbs.com::2906d7ce-1139-4d92-ac5a-c737248eed07" providerId="AD" clId="Web-{DDB4D1F9-AD1F-4827-92D1-A38DF72E1CAF}" dt="2021-11-18T06:52:48.977" v="759" actId="20577"/>
          <ac:spMkLst>
            <pc:docMk/>
            <pc:sldMk cId="1303726938" sldId="259"/>
            <ac:spMk id="6" creationId="{BEAB2591-7B9C-4D15-BEA8-5971DB3839A4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6:47:23.185" v="676"/>
          <ac:spMkLst>
            <pc:docMk/>
            <pc:sldMk cId="1303726938" sldId="259"/>
            <ac:spMk id="7" creationId="{E51F445C-8BC9-4EF8-9A92-C2EC4A2A4AE6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6:46:01.011" v="668"/>
          <ac:spMkLst>
            <pc:docMk/>
            <pc:sldMk cId="1303726938" sldId="259"/>
            <ac:spMk id="8" creationId="{E06C35EF-DBC8-41DC-A647-F1E0F599BC39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6:53:33.947" v="763"/>
          <ac:spMkLst>
            <pc:docMk/>
            <pc:sldMk cId="1303726938" sldId="259"/>
            <ac:spMk id="9" creationId="{9B237FA3-2717-40FC-8998-B2559AD39B9A}"/>
          </ac:spMkLst>
        </pc:spChg>
        <pc:spChg chg="add del">
          <ac:chgData name="Naveen sharma" userId="S::naveen_sharma@thbs.com::2906d7ce-1139-4d92-ac5a-c737248eed07" providerId="AD" clId="Web-{DDB4D1F9-AD1F-4827-92D1-A38DF72E1CAF}" dt="2021-11-18T06:46:01.011" v="668"/>
          <ac:spMkLst>
            <pc:docMk/>
            <pc:sldMk cId="1303726938" sldId="259"/>
            <ac:spMk id="10" creationId="{6DEB0BA5-59CA-4DBF-A716-BEEC67603046}"/>
          </ac:spMkLst>
        </pc:spChg>
        <pc:spChg chg="add del mod">
          <ac:chgData name="Naveen sharma" userId="S::naveen_sharma@thbs.com::2906d7ce-1139-4d92-ac5a-c737248eed07" providerId="AD" clId="Web-{DDB4D1F9-AD1F-4827-92D1-A38DF72E1CAF}" dt="2021-11-18T06:53:28.369" v="762"/>
          <ac:spMkLst>
            <pc:docMk/>
            <pc:sldMk cId="1303726938" sldId="259"/>
            <ac:spMk id="11" creationId="{0BD3E9C5-4210-4200-AA71-B439CD1844AE}"/>
          </ac:spMkLst>
        </pc:spChg>
        <pc:spChg chg="add">
          <ac:chgData name="Naveen sharma" userId="S::naveen_sharma@thbs.com::2906d7ce-1139-4d92-ac5a-c737248eed07" providerId="AD" clId="Web-{DDB4D1F9-AD1F-4827-92D1-A38DF72E1CAF}" dt="2021-11-18T06:46:01.011" v="668"/>
          <ac:spMkLst>
            <pc:docMk/>
            <pc:sldMk cId="1303726938" sldId="259"/>
            <ac:spMk id="19" creationId="{0BABF38A-8A0D-492E-BD20-6CF4D46B50BD}"/>
          </ac:spMkLst>
        </pc:spChg>
        <pc:spChg chg="add">
          <ac:chgData name="Naveen sharma" userId="S::naveen_sharma@thbs.com::2906d7ce-1139-4d92-ac5a-c737248eed07" providerId="AD" clId="Web-{DDB4D1F9-AD1F-4827-92D1-A38DF72E1CAF}" dt="2021-11-18T06:46:01.011" v="668"/>
          <ac:spMkLst>
            <pc:docMk/>
            <pc:sldMk cId="1303726938" sldId="259"/>
            <ac:spMk id="23" creationId="{310E06F9-9F12-4D1B-92C0-4B30818D093E}"/>
          </ac:spMkLst>
        </pc:spChg>
        <pc:spChg chg="add">
          <ac:chgData name="Naveen sharma" userId="S::naveen_sharma@thbs.com::2906d7ce-1139-4d92-ac5a-c737248eed07" providerId="AD" clId="Web-{DDB4D1F9-AD1F-4827-92D1-A38DF72E1CAF}" dt="2021-11-18T06:46:01.011" v="668"/>
          <ac:spMkLst>
            <pc:docMk/>
            <pc:sldMk cId="1303726938" sldId="259"/>
            <ac:spMk id="25" creationId="{8F5EFE88-F6A7-4B53-AF99-227DFC56A032}"/>
          </ac:spMkLst>
        </pc:spChg>
        <pc:spChg chg="add">
          <ac:chgData name="Naveen sharma" userId="S::naveen_sharma@thbs.com::2906d7ce-1139-4d92-ac5a-c737248eed07" providerId="AD" clId="Web-{DDB4D1F9-AD1F-4827-92D1-A38DF72E1CAF}" dt="2021-11-18T06:46:01.011" v="668"/>
          <ac:spMkLst>
            <pc:docMk/>
            <pc:sldMk cId="1303726938" sldId="259"/>
            <ac:spMk id="27" creationId="{BF9AF5CF-AE21-453A-8D3F-6D9FC64A18B2}"/>
          </ac:spMkLst>
        </pc:spChg>
        <pc:grpChg chg="add del">
          <ac:chgData name="Naveen sharma" userId="S::naveen_sharma@thbs.com::2906d7ce-1139-4d92-ac5a-c737248eed07" providerId="AD" clId="Web-{DDB4D1F9-AD1F-4827-92D1-A38DF72E1CAF}" dt="2021-11-18T06:46:01.011" v="668"/>
          <ac:grpSpMkLst>
            <pc:docMk/>
            <pc:sldMk cId="1303726938" sldId="259"/>
            <ac:grpSpMk id="12" creationId="{DAA8545C-2832-4EB7-9624-D6EEA011A879}"/>
          </ac:grpSpMkLst>
        </pc:grpChg>
        <pc:grpChg chg="add">
          <ac:chgData name="Naveen sharma" userId="S::naveen_sharma@thbs.com::2906d7ce-1139-4d92-ac5a-c737248eed07" providerId="AD" clId="Web-{DDB4D1F9-AD1F-4827-92D1-A38DF72E1CAF}" dt="2021-11-18T06:46:01.011" v="668"/>
          <ac:grpSpMkLst>
            <pc:docMk/>
            <pc:sldMk cId="1303726938" sldId="259"/>
            <ac:grpSpMk id="29" creationId="{BE79AECD-175A-4F8E-98CE-F42417E11388}"/>
          </ac:grpSpMkLst>
        </pc:grpChg>
        <pc:picChg chg="add mod ord">
          <ac:chgData name="Naveen sharma" userId="S::naveen_sharma@thbs.com::2906d7ce-1139-4d92-ac5a-c737248eed07" providerId="AD" clId="Web-{DDB4D1F9-AD1F-4827-92D1-A38DF72E1CAF}" dt="2021-11-18T06:46:01.011" v="668"/>
          <ac:picMkLst>
            <pc:docMk/>
            <pc:sldMk cId="1303726938" sldId="259"/>
            <ac:picMk id="4" creationId="{497634C8-8F30-41DD-AE97-5FFE7A1D7FEC}"/>
          </ac:picMkLst>
        </pc:picChg>
        <pc:picChg chg="add">
          <ac:chgData name="Naveen sharma" userId="S::naveen_sharma@thbs.com::2906d7ce-1139-4d92-ac5a-c737248eed07" providerId="AD" clId="Web-{DDB4D1F9-AD1F-4827-92D1-A38DF72E1CAF}" dt="2021-11-18T06:46:01.011" v="668"/>
          <ac:picMkLst>
            <pc:docMk/>
            <pc:sldMk cId="1303726938" sldId="259"/>
            <ac:picMk id="21" creationId="{BC526B7A-4801-4FD1-95C8-03AF22629E87}"/>
          </ac:picMkLst>
        </pc:picChg>
      </pc:sldChg>
      <pc:sldChg chg="addSp modSp new mod setBg">
        <pc:chgData name="Naveen sharma" userId="S::naveen_sharma@thbs.com::2906d7ce-1139-4d92-ac5a-c737248eed07" providerId="AD" clId="Web-{DDB4D1F9-AD1F-4827-92D1-A38DF72E1CAF}" dt="2021-11-18T06:54:20.683" v="781"/>
        <pc:sldMkLst>
          <pc:docMk/>
          <pc:sldMk cId="738788783" sldId="260"/>
        </pc:sldMkLst>
        <pc:spChg chg="mod">
          <ac:chgData name="Naveen sharma" userId="S::naveen_sharma@thbs.com::2906d7ce-1139-4d92-ac5a-c737248eed07" providerId="AD" clId="Web-{DDB4D1F9-AD1F-4827-92D1-A38DF72E1CAF}" dt="2021-11-18T06:54:20.683" v="781"/>
          <ac:spMkLst>
            <pc:docMk/>
            <pc:sldMk cId="738788783" sldId="260"/>
            <ac:spMk id="2" creationId="{D457B64E-4738-4207-BD14-B9E6DFE6F16D}"/>
          </ac:spMkLst>
        </pc:spChg>
        <pc:spChg chg="mod">
          <ac:chgData name="Naveen sharma" userId="S::naveen_sharma@thbs.com::2906d7ce-1139-4d92-ac5a-c737248eed07" providerId="AD" clId="Web-{DDB4D1F9-AD1F-4827-92D1-A38DF72E1CAF}" dt="2021-11-18T06:54:20.683" v="781"/>
          <ac:spMkLst>
            <pc:docMk/>
            <pc:sldMk cId="738788783" sldId="260"/>
            <ac:spMk id="3" creationId="{A91E3C3A-F4BD-4D04-81B1-A2219A9A49A5}"/>
          </ac:spMkLst>
        </pc:spChg>
        <pc:spChg chg="add">
          <ac:chgData name="Naveen sharma" userId="S::naveen_sharma@thbs.com::2906d7ce-1139-4d92-ac5a-c737248eed07" providerId="AD" clId="Web-{DDB4D1F9-AD1F-4827-92D1-A38DF72E1CAF}" dt="2021-11-18T06:54:20.683" v="781"/>
          <ac:spMkLst>
            <pc:docMk/>
            <pc:sldMk cId="738788783" sldId="260"/>
            <ac:spMk id="8" creationId="{8651CFA9-6065-4243-AC48-858E359780B1}"/>
          </ac:spMkLst>
        </pc:spChg>
        <pc:spChg chg="add">
          <ac:chgData name="Naveen sharma" userId="S::naveen_sharma@thbs.com::2906d7ce-1139-4d92-ac5a-c737248eed07" providerId="AD" clId="Web-{DDB4D1F9-AD1F-4827-92D1-A38DF72E1CAF}" dt="2021-11-18T06:54:20.683" v="781"/>
          <ac:spMkLst>
            <pc:docMk/>
            <pc:sldMk cId="738788783" sldId="260"/>
            <ac:spMk id="10" creationId="{1DA57B7B-30D9-4515-9542-FFA699A3C8E8}"/>
          </ac:spMkLst>
        </pc:spChg>
        <pc:grpChg chg="add">
          <ac:chgData name="Naveen sharma" userId="S::naveen_sharma@thbs.com::2906d7ce-1139-4d92-ac5a-c737248eed07" providerId="AD" clId="Web-{DDB4D1F9-AD1F-4827-92D1-A38DF72E1CAF}" dt="2021-11-18T06:54:20.683" v="781"/>
          <ac:grpSpMkLst>
            <pc:docMk/>
            <pc:sldMk cId="738788783" sldId="260"/>
            <ac:grpSpMk id="12" creationId="{DB2F975E-DA49-4702-8C47-1C492A7A848E}"/>
          </ac:grpSpMkLst>
        </pc:grpChg>
      </pc:sldChg>
      <pc:sldMasterChg chg="del delSldLayout">
        <pc:chgData name="Naveen sharma" userId="S::naveen_sharma@thbs.com::2906d7ce-1139-4d92-ac5a-c737248eed07" providerId="AD" clId="Web-{DDB4D1F9-AD1F-4827-92D1-A38DF72E1CAF}" dt="2021-11-18T05:47:11.507" v="0"/>
        <pc:sldMasterMkLst>
          <pc:docMk/>
          <pc:sldMasterMk cId="0" sldId="2147483648"/>
        </pc:sldMasterMkLst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65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68"/>
          </pc:sldLayoutMkLst>
        </pc:sldLayoutChg>
        <pc:sldLayoutChg chg="del">
          <pc:chgData name="Naveen sharma" userId="S::naveen_sharma@thbs.com::2906d7ce-1139-4d92-ac5a-c737248eed07" providerId="AD" clId="Web-{DDB4D1F9-AD1F-4827-92D1-A38DF72E1CAF}" dt="2021-11-18T05:47:11.507" v="0"/>
          <pc:sldLayoutMkLst>
            <pc:docMk/>
            <pc:sldMasterMk cId="0" sldId="2147483648"/>
            <pc:sldLayoutMk cId="0" sldId="2147483669"/>
          </pc:sldLayoutMkLst>
        </pc:sldLayoutChg>
      </pc:sldMasterChg>
      <pc:sldMasterChg chg="add del addSldLayout delSldLayout">
        <pc:chgData name="Naveen sharma" userId="S::naveen_sharma@thbs.com::2906d7ce-1139-4d92-ac5a-c737248eed07" providerId="AD" clId="Web-{DDB4D1F9-AD1F-4827-92D1-A38DF72E1CAF}" dt="2021-11-18T05:51:24.247" v="26"/>
        <pc:sldMasterMkLst>
          <pc:docMk/>
          <pc:sldMasterMk cId="2453455759" sldId="2147483673"/>
        </pc:sldMasterMkLst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2453455759" sldId="2147483673"/>
            <pc:sldLayoutMk cId="2050895663" sldId="2147483662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2453455759" sldId="2147483673"/>
            <pc:sldLayoutMk cId="1926271702" sldId="2147483670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2453455759" sldId="2147483673"/>
            <pc:sldLayoutMk cId="315473465" sldId="2147483671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2453455759" sldId="2147483673"/>
            <pc:sldLayoutMk cId="2979643918" sldId="2147483672"/>
          </pc:sldLayoutMkLst>
        </pc:sldLayoutChg>
        <pc:sldLayoutChg chg="add del replId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2453455759" sldId="2147483673"/>
            <pc:sldLayoutMk cId="1168376726" sldId="2147483674"/>
          </pc:sldLayoutMkLst>
        </pc:sldLayoutChg>
        <pc:sldLayoutChg chg="add del replId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2453455759" sldId="2147483673"/>
            <pc:sldLayoutMk cId="3144287552" sldId="2147483675"/>
          </pc:sldLayoutMkLst>
        </pc:sldLayoutChg>
        <pc:sldLayoutChg chg="add del replId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2453455759" sldId="2147483673"/>
            <pc:sldLayoutMk cId="1705830286" sldId="2147483676"/>
          </pc:sldLayoutMkLst>
        </pc:sldLayoutChg>
        <pc:sldLayoutChg chg="add del replId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2453455759" sldId="2147483673"/>
            <pc:sldLayoutMk cId="3262455765" sldId="2147483677"/>
          </pc:sldLayoutMkLst>
        </pc:sldLayoutChg>
        <pc:sldLayoutChg chg="add del replId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2453455759" sldId="2147483673"/>
            <pc:sldLayoutMk cId="2676810849" sldId="2147483678"/>
          </pc:sldLayoutMkLst>
        </pc:sldLayoutChg>
        <pc:sldLayoutChg chg="add del replId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2453455759" sldId="2147483673"/>
            <pc:sldLayoutMk cId="2034846772" sldId="2147483679"/>
          </pc:sldLayoutMkLst>
        </pc:sldLayoutChg>
        <pc:sldLayoutChg chg="add del replId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2453455759" sldId="2147483673"/>
            <pc:sldLayoutMk cId="3921689216" sldId="2147483680"/>
          </pc:sldLayoutMkLst>
        </pc:sldLayoutChg>
      </pc:sldMasterChg>
      <pc:sldMasterChg chg="add del addSldLayout delSldLayout">
        <pc:chgData name="Naveen sharma" userId="S::naveen_sharma@thbs.com::2906d7ce-1139-4d92-ac5a-c737248eed07" providerId="AD" clId="Web-{DDB4D1F9-AD1F-4827-92D1-A38DF72E1CAF}" dt="2021-11-18T05:49:40.479" v="14"/>
        <pc:sldMasterMkLst>
          <pc:docMk/>
          <pc:sldMasterMk cId="3368463852" sldId="2147483681"/>
        </pc:sldMasterMkLst>
        <pc:sldLayoutChg chg="add del">
          <pc:chgData name="Naveen sharma" userId="S::naveen_sharma@thbs.com::2906d7ce-1139-4d92-ac5a-c737248eed07" providerId="AD" clId="Web-{DDB4D1F9-AD1F-4827-92D1-A38DF72E1CAF}" dt="2021-11-18T05:49:40.479" v="14"/>
          <pc:sldLayoutMkLst>
            <pc:docMk/>
            <pc:sldMasterMk cId="3368463852" sldId="2147483681"/>
            <pc:sldLayoutMk cId="2563037760" sldId="2147483682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49:40.479" v="14"/>
          <pc:sldLayoutMkLst>
            <pc:docMk/>
            <pc:sldMasterMk cId="3368463852" sldId="2147483681"/>
            <pc:sldLayoutMk cId="2529574099" sldId="2147483683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49:40.479" v="14"/>
          <pc:sldLayoutMkLst>
            <pc:docMk/>
            <pc:sldMasterMk cId="3368463852" sldId="2147483681"/>
            <pc:sldLayoutMk cId="1532014330" sldId="2147483684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49:40.479" v="14"/>
          <pc:sldLayoutMkLst>
            <pc:docMk/>
            <pc:sldMasterMk cId="3368463852" sldId="2147483681"/>
            <pc:sldLayoutMk cId="850015681" sldId="2147483685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49:40.479" v="14"/>
          <pc:sldLayoutMkLst>
            <pc:docMk/>
            <pc:sldMasterMk cId="3368463852" sldId="2147483681"/>
            <pc:sldLayoutMk cId="1364636352" sldId="2147483686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49:40.479" v="14"/>
          <pc:sldLayoutMkLst>
            <pc:docMk/>
            <pc:sldMasterMk cId="3368463852" sldId="2147483681"/>
            <pc:sldLayoutMk cId="2302163879" sldId="2147483687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49:40.479" v="14"/>
          <pc:sldLayoutMkLst>
            <pc:docMk/>
            <pc:sldMasterMk cId="3368463852" sldId="2147483681"/>
            <pc:sldLayoutMk cId="1215361337" sldId="2147483688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49:40.479" v="14"/>
          <pc:sldLayoutMkLst>
            <pc:docMk/>
            <pc:sldMasterMk cId="3368463852" sldId="2147483681"/>
            <pc:sldLayoutMk cId="941054266" sldId="2147483689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49:40.479" v="14"/>
          <pc:sldLayoutMkLst>
            <pc:docMk/>
            <pc:sldMasterMk cId="3368463852" sldId="2147483681"/>
            <pc:sldLayoutMk cId="213814716" sldId="2147483690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49:40.479" v="14"/>
          <pc:sldLayoutMkLst>
            <pc:docMk/>
            <pc:sldMasterMk cId="3368463852" sldId="2147483681"/>
            <pc:sldLayoutMk cId="3033593106" sldId="2147483691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49:40.479" v="14"/>
          <pc:sldLayoutMkLst>
            <pc:docMk/>
            <pc:sldMasterMk cId="3368463852" sldId="2147483681"/>
            <pc:sldLayoutMk cId="1536239830" sldId="2147483692"/>
          </pc:sldLayoutMkLst>
        </pc:sldLayoutChg>
      </pc:sldMasterChg>
      <pc:sldMasterChg chg="add del addSldLayout delSldLayout">
        <pc:chgData name="Naveen sharma" userId="S::naveen_sharma@thbs.com::2906d7ce-1139-4d92-ac5a-c737248eed07" providerId="AD" clId="Web-{DDB4D1F9-AD1F-4827-92D1-A38DF72E1CAF}" dt="2021-11-18T05:51:24.247" v="26"/>
        <pc:sldMasterMkLst>
          <pc:docMk/>
          <pc:sldMasterMk cId="1452945731" sldId="2147483704"/>
        </pc:sldMasterMkLst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1452945731" sldId="2147483704"/>
            <pc:sldLayoutMk cId="3855576260" sldId="2147483693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1452945731" sldId="2147483704"/>
            <pc:sldLayoutMk cId="2625763207" sldId="2147483694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1452945731" sldId="2147483704"/>
            <pc:sldLayoutMk cId="222536556" sldId="2147483695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1452945731" sldId="2147483704"/>
            <pc:sldLayoutMk cId="1601363282" sldId="2147483696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1452945731" sldId="2147483704"/>
            <pc:sldLayoutMk cId="1464470337" sldId="2147483697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1452945731" sldId="2147483704"/>
            <pc:sldLayoutMk cId="3725816075" sldId="2147483698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1452945731" sldId="2147483704"/>
            <pc:sldLayoutMk cId="3483526757" sldId="2147483699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1452945731" sldId="2147483704"/>
            <pc:sldLayoutMk cId="3708628125" sldId="2147483700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1452945731" sldId="2147483704"/>
            <pc:sldLayoutMk cId="3611534052" sldId="2147483701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1452945731" sldId="2147483704"/>
            <pc:sldLayoutMk cId="781980252" sldId="2147483702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247" v="26"/>
          <pc:sldLayoutMkLst>
            <pc:docMk/>
            <pc:sldMasterMk cId="1452945731" sldId="2147483704"/>
            <pc:sldLayoutMk cId="3496428141" sldId="2147483703"/>
          </pc:sldLayoutMkLst>
        </pc:sldLayoutChg>
      </pc:sldMasterChg>
      <pc:sldMasterChg chg="add del addSldLayout delSldLayout">
        <pc:chgData name="Naveen sharma" userId="S::naveen_sharma@thbs.com::2906d7ce-1139-4d92-ac5a-c737248eed07" providerId="AD" clId="Web-{DDB4D1F9-AD1F-4827-92D1-A38DF72E1CAF}" dt="2021-11-18T05:51:24.122" v="25"/>
        <pc:sldMasterMkLst>
          <pc:docMk/>
          <pc:sldMasterMk cId="3411202708" sldId="2147483717"/>
        </pc:sldMasterMkLst>
        <pc:sldLayoutChg chg="add del">
          <pc:chgData name="Naveen sharma" userId="S::naveen_sharma@thbs.com::2906d7ce-1139-4d92-ac5a-c737248eed07" providerId="AD" clId="Web-{DDB4D1F9-AD1F-4827-92D1-A38DF72E1CAF}" dt="2021-11-18T05:51:24.122" v="25"/>
          <pc:sldLayoutMkLst>
            <pc:docMk/>
            <pc:sldMasterMk cId="3411202708" sldId="2147483717"/>
            <pc:sldLayoutMk cId="2670026873" sldId="2147483706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122" v="25"/>
          <pc:sldLayoutMkLst>
            <pc:docMk/>
            <pc:sldMasterMk cId="3411202708" sldId="2147483717"/>
            <pc:sldLayoutMk cId="1505873093" sldId="2147483707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122" v="25"/>
          <pc:sldLayoutMkLst>
            <pc:docMk/>
            <pc:sldMasterMk cId="3411202708" sldId="2147483717"/>
            <pc:sldLayoutMk cId="1403839126" sldId="2147483708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122" v="25"/>
          <pc:sldLayoutMkLst>
            <pc:docMk/>
            <pc:sldMasterMk cId="3411202708" sldId="2147483717"/>
            <pc:sldLayoutMk cId="3352743201" sldId="2147483709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122" v="25"/>
          <pc:sldLayoutMkLst>
            <pc:docMk/>
            <pc:sldMasterMk cId="3411202708" sldId="2147483717"/>
            <pc:sldLayoutMk cId="4080453866" sldId="2147483710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122" v="25"/>
          <pc:sldLayoutMkLst>
            <pc:docMk/>
            <pc:sldMasterMk cId="3411202708" sldId="2147483717"/>
            <pc:sldLayoutMk cId="557560245" sldId="2147483711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122" v="25"/>
          <pc:sldLayoutMkLst>
            <pc:docMk/>
            <pc:sldMasterMk cId="3411202708" sldId="2147483717"/>
            <pc:sldLayoutMk cId="3688357669" sldId="2147483712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122" v="25"/>
          <pc:sldLayoutMkLst>
            <pc:docMk/>
            <pc:sldMasterMk cId="3411202708" sldId="2147483717"/>
            <pc:sldLayoutMk cId="104971794" sldId="2147483713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122" v="25"/>
          <pc:sldLayoutMkLst>
            <pc:docMk/>
            <pc:sldMasterMk cId="3411202708" sldId="2147483717"/>
            <pc:sldLayoutMk cId="1706254638" sldId="2147483714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122" v="25"/>
          <pc:sldLayoutMkLst>
            <pc:docMk/>
            <pc:sldMasterMk cId="3411202708" sldId="2147483717"/>
            <pc:sldLayoutMk cId="2718855133" sldId="2147483715"/>
          </pc:sldLayoutMkLst>
        </pc:sldLayoutChg>
        <pc:sldLayoutChg chg="add del">
          <pc:chgData name="Naveen sharma" userId="S::naveen_sharma@thbs.com::2906d7ce-1139-4d92-ac5a-c737248eed07" providerId="AD" clId="Web-{DDB4D1F9-AD1F-4827-92D1-A38DF72E1CAF}" dt="2021-11-18T05:51:24.122" v="25"/>
          <pc:sldLayoutMkLst>
            <pc:docMk/>
            <pc:sldMasterMk cId="3411202708" sldId="2147483717"/>
            <pc:sldLayoutMk cId="1757317048" sldId="2147483716"/>
          </pc:sldLayoutMkLst>
        </pc:sldLayoutChg>
      </pc:sldMasterChg>
    </pc:docChg>
  </pc:docChgLst>
  <pc:docChgLst>
    <pc:chgData name="Naveen sharma" userId="S::naveen_sharma@thbs.com::2906d7ce-1139-4d92-ac5a-c737248eed07" providerId="AD" clId="Web-{AE30E6E9-6F8C-D8E5-F10F-3C7137C04482}"/>
    <pc:docChg chg="modSld">
      <pc:chgData name="Naveen sharma" userId="S::naveen_sharma@thbs.com::2906d7ce-1139-4d92-ac5a-c737248eed07" providerId="AD" clId="Web-{AE30E6E9-6F8C-D8E5-F10F-3C7137C04482}" dt="2021-11-22T13:00:02.827" v="138"/>
      <pc:docMkLst>
        <pc:docMk/>
      </pc:docMkLst>
      <pc:sldChg chg="addSp delSp modSp addAnim delAnim">
        <pc:chgData name="Naveen sharma" userId="S::naveen_sharma@thbs.com::2906d7ce-1139-4d92-ac5a-c737248eed07" providerId="AD" clId="Web-{AE30E6E9-6F8C-D8E5-F10F-3C7137C04482}" dt="2021-11-22T13:00:02.827" v="138"/>
        <pc:sldMkLst>
          <pc:docMk/>
          <pc:sldMk cId="3922211444" sldId="264"/>
        </pc:sldMkLst>
        <pc:spChg chg="mod">
          <ac:chgData name="Naveen sharma" userId="S::naveen_sharma@thbs.com::2906d7ce-1139-4d92-ac5a-c737248eed07" providerId="AD" clId="Web-{AE30E6E9-6F8C-D8E5-F10F-3C7137C04482}" dt="2021-11-22T13:00:02.827" v="138"/>
          <ac:spMkLst>
            <pc:docMk/>
            <pc:sldMk cId="3922211444" sldId="264"/>
            <ac:spMk id="2" creationId="{8499B99E-F200-4EEB-B129-E879F0D36E68}"/>
          </ac:spMkLst>
        </pc:spChg>
        <pc:spChg chg="add del mod ord">
          <ac:chgData name="Naveen sharma" userId="S::naveen_sharma@thbs.com::2906d7ce-1139-4d92-ac5a-c737248eed07" providerId="AD" clId="Web-{AE30E6E9-6F8C-D8E5-F10F-3C7137C04482}" dt="2021-11-22T13:00:02.827" v="138"/>
          <ac:spMkLst>
            <pc:docMk/>
            <pc:sldMk cId="3922211444" sldId="264"/>
            <ac:spMk id="3" creationId="{CB9747C4-9CD6-47ED-AD3C-81DAFA8F96A8}"/>
          </ac:spMkLst>
        </pc:spChg>
        <pc:spChg chg="del">
          <ac:chgData name="Naveen sharma" userId="S::naveen_sharma@thbs.com::2906d7ce-1139-4d92-ac5a-c737248eed07" providerId="AD" clId="Web-{AE30E6E9-6F8C-D8E5-F10F-3C7137C04482}" dt="2021-11-22T12:53:23.613" v="52"/>
          <ac:spMkLst>
            <pc:docMk/>
            <pc:sldMk cId="3922211444" sldId="264"/>
            <ac:spMk id="8" creationId="{E06C35EF-DBC8-41DC-A647-F1E0F599BC39}"/>
          </ac:spMkLst>
        </pc:spChg>
        <pc:spChg chg="del">
          <ac:chgData name="Naveen sharma" userId="S::naveen_sharma@thbs.com::2906d7ce-1139-4d92-ac5a-c737248eed07" providerId="AD" clId="Web-{AE30E6E9-6F8C-D8E5-F10F-3C7137C04482}" dt="2021-11-22T12:53:23.613" v="52"/>
          <ac:spMkLst>
            <pc:docMk/>
            <pc:sldMk cId="3922211444" sldId="264"/>
            <ac:spMk id="10" creationId="{6DEB0BA5-59CA-4DBF-A716-BEEC67603046}"/>
          </ac:spMkLst>
        </pc:spChg>
        <pc:spChg chg="add del">
          <ac:chgData name="Naveen sharma" userId="S::naveen_sharma@thbs.com::2906d7ce-1139-4d92-ac5a-c737248eed07" providerId="AD" clId="Web-{AE30E6E9-6F8C-D8E5-F10F-3C7137C04482}" dt="2021-11-22T12:54:09.146" v="80"/>
          <ac:spMkLst>
            <pc:docMk/>
            <pc:sldMk cId="3922211444" sldId="264"/>
            <ac:spMk id="21" creationId="{0BABF38A-8A0D-492E-BD20-6CF4D46B50BD}"/>
          </ac:spMkLst>
        </pc:spChg>
        <pc:spChg chg="add del">
          <ac:chgData name="Naveen sharma" userId="S::naveen_sharma@thbs.com::2906d7ce-1139-4d92-ac5a-c737248eed07" providerId="AD" clId="Web-{AE30E6E9-6F8C-D8E5-F10F-3C7137C04482}" dt="2021-11-22T12:54:09.146" v="80"/>
          <ac:spMkLst>
            <pc:docMk/>
            <pc:sldMk cId="3922211444" sldId="264"/>
            <ac:spMk id="25" creationId="{297F7562-DBE2-4729-835D-1486BBB4373A}"/>
          </ac:spMkLst>
        </pc:spChg>
        <pc:spChg chg="add del">
          <ac:chgData name="Naveen sharma" userId="S::naveen_sharma@thbs.com::2906d7ce-1139-4d92-ac5a-c737248eed07" providerId="AD" clId="Web-{AE30E6E9-6F8C-D8E5-F10F-3C7137C04482}" dt="2021-11-22T12:54:09.146" v="80"/>
          <ac:spMkLst>
            <pc:docMk/>
            <pc:sldMk cId="3922211444" sldId="264"/>
            <ac:spMk id="27" creationId="{DCE0245F-7D4D-413E-940B-1D9D9A171161}"/>
          </ac:spMkLst>
        </pc:spChg>
        <pc:spChg chg="add del">
          <ac:chgData name="Naveen sharma" userId="S::naveen_sharma@thbs.com::2906d7ce-1139-4d92-ac5a-c737248eed07" providerId="AD" clId="Web-{AE30E6E9-6F8C-D8E5-F10F-3C7137C04482}" dt="2021-11-22T13:00:02.827" v="138"/>
          <ac:spMkLst>
            <pc:docMk/>
            <pc:sldMk cId="3922211444" sldId="264"/>
            <ac:spMk id="33" creationId="{8651CFA9-6065-4243-AC48-858E359780B1}"/>
          </ac:spMkLst>
        </pc:spChg>
        <pc:spChg chg="add del">
          <ac:chgData name="Naveen sharma" userId="S::naveen_sharma@thbs.com::2906d7ce-1139-4d92-ac5a-c737248eed07" providerId="AD" clId="Web-{AE30E6E9-6F8C-D8E5-F10F-3C7137C04482}" dt="2021-11-22T13:00:02.827" v="138"/>
          <ac:spMkLst>
            <pc:docMk/>
            <pc:sldMk cId="3922211444" sldId="264"/>
            <ac:spMk id="34" creationId="{06B1FD15-9CBB-4259-931E-1EB6A87199E9}"/>
          </ac:spMkLst>
        </pc:spChg>
        <pc:spChg chg="add del">
          <ac:chgData name="Naveen sharma" userId="S::naveen_sharma@thbs.com::2906d7ce-1139-4d92-ac5a-c737248eed07" providerId="AD" clId="Web-{AE30E6E9-6F8C-D8E5-F10F-3C7137C04482}" dt="2021-11-22T12:54:09.130" v="79"/>
          <ac:spMkLst>
            <pc:docMk/>
            <pc:sldMk cId="3922211444" sldId="264"/>
            <ac:spMk id="36" creationId="{8651CFA9-6065-4243-AC48-858E359780B1}"/>
          </ac:spMkLst>
        </pc:spChg>
        <pc:spChg chg="add del">
          <ac:chgData name="Naveen sharma" userId="S::naveen_sharma@thbs.com::2906d7ce-1139-4d92-ac5a-c737248eed07" providerId="AD" clId="Web-{AE30E6E9-6F8C-D8E5-F10F-3C7137C04482}" dt="2021-11-22T13:00:02.827" v="138"/>
          <ac:spMkLst>
            <pc:docMk/>
            <pc:sldMk cId="3922211444" sldId="264"/>
            <ac:spMk id="37" creationId="{A3EF0E40-AEB8-4DF7-A67A-7317B3BF94CA}"/>
          </ac:spMkLst>
        </pc:spChg>
        <pc:spChg chg="add del">
          <ac:chgData name="Naveen sharma" userId="S::naveen_sharma@thbs.com::2906d7ce-1139-4d92-ac5a-c737248eed07" providerId="AD" clId="Web-{AE30E6E9-6F8C-D8E5-F10F-3C7137C04482}" dt="2021-11-22T12:54:09.130" v="79"/>
          <ac:spMkLst>
            <pc:docMk/>
            <pc:sldMk cId="3922211444" sldId="264"/>
            <ac:spMk id="38" creationId="{FBC8BBE5-981E-4B0B-9654-32B5668BFF31}"/>
          </ac:spMkLst>
        </pc:spChg>
        <pc:spChg chg="add del">
          <ac:chgData name="Naveen sharma" userId="S::naveen_sharma@thbs.com::2906d7ce-1139-4d92-ac5a-c737248eed07" providerId="AD" clId="Web-{AE30E6E9-6F8C-D8E5-F10F-3C7137C04482}" dt="2021-11-22T12:54:09.130" v="79"/>
          <ac:spMkLst>
            <pc:docMk/>
            <pc:sldMk cId="3922211444" sldId="264"/>
            <ac:spMk id="44" creationId="{0DADC141-2CF4-4D22-BFEF-05FB358E4DFD}"/>
          </ac:spMkLst>
        </pc:spChg>
        <pc:spChg chg="add del">
          <ac:chgData name="Naveen sharma" userId="S::naveen_sharma@thbs.com::2906d7ce-1139-4d92-ac5a-c737248eed07" providerId="AD" clId="Web-{AE30E6E9-6F8C-D8E5-F10F-3C7137C04482}" dt="2021-11-22T12:54:09.130" v="79"/>
          <ac:spMkLst>
            <pc:docMk/>
            <pc:sldMk cId="3922211444" sldId="264"/>
            <ac:spMk id="46" creationId="{F43A66C0-8F79-4D55-8A61-9E980D5FEE26}"/>
          </ac:spMkLst>
        </pc:spChg>
        <pc:spChg chg="add">
          <ac:chgData name="Naveen sharma" userId="S::naveen_sharma@thbs.com::2906d7ce-1139-4d92-ac5a-c737248eed07" providerId="AD" clId="Web-{AE30E6E9-6F8C-D8E5-F10F-3C7137C04482}" dt="2021-11-22T13:00:02.827" v="138"/>
          <ac:spMkLst>
            <pc:docMk/>
            <pc:sldMk cId="3922211444" sldId="264"/>
            <ac:spMk id="47" creationId="{8651CFA9-6065-4243-AC48-858E359780B1}"/>
          </ac:spMkLst>
        </pc:spChg>
        <pc:spChg chg="add">
          <ac:chgData name="Naveen sharma" userId="S::naveen_sharma@thbs.com::2906d7ce-1139-4d92-ac5a-c737248eed07" providerId="AD" clId="Web-{AE30E6E9-6F8C-D8E5-F10F-3C7137C04482}" dt="2021-11-22T13:00:02.827" v="138"/>
          <ac:spMkLst>
            <pc:docMk/>
            <pc:sldMk cId="3922211444" sldId="264"/>
            <ac:spMk id="49" creationId="{5A8C81AE-8F0D-49F3-9FB4-334B0DCDF195}"/>
          </ac:spMkLst>
        </pc:spChg>
        <pc:grpChg chg="del">
          <ac:chgData name="Naveen sharma" userId="S::naveen_sharma@thbs.com::2906d7ce-1139-4d92-ac5a-c737248eed07" providerId="AD" clId="Web-{AE30E6E9-6F8C-D8E5-F10F-3C7137C04482}" dt="2021-11-22T12:53:23.613" v="52"/>
          <ac:grpSpMkLst>
            <pc:docMk/>
            <pc:sldMk cId="3922211444" sldId="264"/>
            <ac:grpSpMk id="12" creationId="{DAA8545C-2832-4EB7-9624-D6EEA011A879}"/>
          </ac:grpSpMkLst>
        </pc:grpChg>
        <pc:grpChg chg="add del">
          <ac:chgData name="Naveen sharma" userId="S::naveen_sharma@thbs.com::2906d7ce-1139-4d92-ac5a-c737248eed07" providerId="AD" clId="Web-{AE30E6E9-6F8C-D8E5-F10F-3C7137C04482}" dt="2021-11-22T12:54:09.146" v="80"/>
          <ac:grpSpMkLst>
            <pc:docMk/>
            <pc:sldMk cId="3922211444" sldId="264"/>
            <ac:grpSpMk id="29" creationId="{5BB11B77-16CE-4796-9677-F0ED67FCEC1B}"/>
          </ac:grpSpMkLst>
        </pc:grpChg>
        <pc:grpChg chg="add del">
          <ac:chgData name="Naveen sharma" userId="S::naveen_sharma@thbs.com::2906d7ce-1139-4d92-ac5a-c737248eed07" providerId="AD" clId="Web-{AE30E6E9-6F8C-D8E5-F10F-3C7137C04482}" dt="2021-11-22T13:00:02.827" v="138"/>
          <ac:grpSpMkLst>
            <pc:docMk/>
            <pc:sldMk cId="3922211444" sldId="264"/>
            <ac:grpSpMk id="35" creationId="{9D739765-2266-4358-BC9F-0DC2A6B7CD17}"/>
          </ac:grpSpMkLst>
        </pc:grpChg>
        <pc:grpChg chg="add del">
          <ac:chgData name="Naveen sharma" userId="S::naveen_sharma@thbs.com::2906d7ce-1139-4d92-ac5a-c737248eed07" providerId="AD" clId="Web-{AE30E6E9-6F8C-D8E5-F10F-3C7137C04482}" dt="2021-11-22T12:54:09.130" v="79"/>
          <ac:grpSpMkLst>
            <pc:docMk/>
            <pc:sldMk cId="3922211444" sldId="264"/>
            <ac:grpSpMk id="40" creationId="{545001F7-3F8F-4035-8348-1B9798C77D29}"/>
          </ac:grpSpMkLst>
        </pc:grpChg>
        <pc:grpChg chg="add">
          <ac:chgData name="Naveen sharma" userId="S::naveen_sharma@thbs.com::2906d7ce-1139-4d92-ac5a-c737248eed07" providerId="AD" clId="Web-{AE30E6E9-6F8C-D8E5-F10F-3C7137C04482}" dt="2021-11-22T13:00:02.827" v="138"/>
          <ac:grpSpMkLst>
            <pc:docMk/>
            <pc:sldMk cId="3922211444" sldId="264"/>
            <ac:grpSpMk id="51" creationId="{EA7666BA-7EB2-4D66-A9D3-475008F0496F}"/>
          </ac:grpSpMkLst>
        </pc:grpChg>
        <pc:graphicFrameChg chg="add del mod ord modGraphic">
          <ac:chgData name="Naveen sharma" userId="S::naveen_sharma@thbs.com::2906d7ce-1139-4d92-ac5a-c737248eed07" providerId="AD" clId="Web-{AE30E6E9-6F8C-D8E5-F10F-3C7137C04482}" dt="2021-11-22T12:52:16.674" v="12"/>
          <ac:graphicFrameMkLst>
            <pc:docMk/>
            <pc:sldMk cId="3922211444" sldId="264"/>
            <ac:graphicFrameMk id="4" creationId="{E88C18C5-B7EC-4070-A296-900CE59A9295}"/>
          </ac:graphicFrameMkLst>
        </pc:graphicFrameChg>
        <pc:picChg chg="add mod">
          <ac:chgData name="Naveen sharma" userId="S::naveen_sharma@thbs.com::2906d7ce-1139-4d92-ac5a-c737248eed07" providerId="AD" clId="Web-{AE30E6E9-6F8C-D8E5-F10F-3C7137C04482}" dt="2021-11-22T13:00:02.827" v="138"/>
          <ac:picMkLst>
            <pc:docMk/>
            <pc:sldMk cId="3922211444" sldId="264"/>
            <ac:picMk id="18" creationId="{C0A570B7-04C3-4AAD-BCEA-3FA9FF7497D9}"/>
          </ac:picMkLst>
        </pc:picChg>
        <pc:picChg chg="add del">
          <ac:chgData name="Naveen sharma" userId="S::naveen_sharma@thbs.com::2906d7ce-1139-4d92-ac5a-c737248eed07" providerId="AD" clId="Web-{AE30E6E9-6F8C-D8E5-F10F-3C7137C04482}" dt="2021-11-22T12:54:09.146" v="80"/>
          <ac:picMkLst>
            <pc:docMk/>
            <pc:sldMk cId="3922211444" sldId="264"/>
            <ac:picMk id="23" creationId="{BC526B7A-4801-4FD1-95C8-03AF22629E87}"/>
          </ac:picMkLst>
        </pc:picChg>
      </pc:sldChg>
    </pc:docChg>
  </pc:docChgLst>
  <pc:docChgLst>
    <pc:chgData clId="Web-{BFC57EC7-5190-D118-87A5-C898B39115F9}"/>
    <pc:docChg chg="addSld">
      <pc:chgData name="" userId="" providerId="" clId="Web-{BFC57EC7-5190-D118-87A5-C898B39115F9}" dt="2021-11-29T03:09:51.557" v="0"/>
      <pc:docMkLst>
        <pc:docMk/>
      </pc:docMkLst>
      <pc:sldChg chg="new">
        <pc:chgData name="" userId="" providerId="" clId="Web-{BFC57EC7-5190-D118-87A5-C898B39115F9}" dt="2021-11-29T03:09:51.557" v="0"/>
        <pc:sldMkLst>
          <pc:docMk/>
          <pc:sldMk cId="1084888502" sldId="265"/>
        </pc:sldMkLst>
      </pc:sldChg>
    </pc:docChg>
  </pc:docChgLst>
  <pc:docChgLst>
    <pc:chgData name="Naveen sharma" userId="S::naveen_sharma@thbs.com::2906d7ce-1139-4d92-ac5a-c737248eed07" providerId="AD" clId="Web-{BFC57EC7-5190-D118-87A5-C898B39115F9}"/>
    <pc:docChg chg="addSld modSld">
      <pc:chgData name="Naveen sharma" userId="S::naveen_sharma@thbs.com::2906d7ce-1139-4d92-ac5a-c737248eed07" providerId="AD" clId="Web-{BFC57EC7-5190-D118-87A5-C898B39115F9}" dt="2021-11-29T03:16:05.738" v="35" actId="20577"/>
      <pc:docMkLst>
        <pc:docMk/>
      </pc:docMkLst>
      <pc:sldChg chg="addSp delSp modSp mod setBg">
        <pc:chgData name="Naveen sharma" userId="S::naveen_sharma@thbs.com::2906d7ce-1139-4d92-ac5a-c737248eed07" providerId="AD" clId="Web-{BFC57EC7-5190-D118-87A5-C898B39115F9}" dt="2021-11-29T03:11:46.654" v="14" actId="20577"/>
        <pc:sldMkLst>
          <pc:docMk/>
          <pc:sldMk cId="1084888502" sldId="265"/>
        </pc:sldMkLst>
        <pc:spChg chg="del mod">
          <ac:chgData name="Naveen sharma" userId="S::naveen_sharma@thbs.com::2906d7ce-1139-4d92-ac5a-c737248eed07" providerId="AD" clId="Web-{BFC57EC7-5190-D118-87A5-C898B39115F9}" dt="2021-11-29T03:11:06.028" v="9"/>
          <ac:spMkLst>
            <pc:docMk/>
            <pc:sldMk cId="1084888502" sldId="265"/>
            <ac:spMk id="2" creationId="{2E411C05-0105-4877-A446-F7AFC91ABD03}"/>
          </ac:spMkLst>
        </pc:spChg>
        <pc:spChg chg="mod">
          <ac:chgData name="Naveen sharma" userId="S::naveen_sharma@thbs.com::2906d7ce-1139-4d92-ac5a-c737248eed07" providerId="AD" clId="Web-{BFC57EC7-5190-D118-87A5-C898B39115F9}" dt="2021-11-29T03:11:46.654" v="14" actId="20577"/>
          <ac:spMkLst>
            <pc:docMk/>
            <pc:sldMk cId="1084888502" sldId="265"/>
            <ac:spMk id="3" creationId="{60C40516-F32B-4B36-B69C-0A5CB66F247C}"/>
          </ac:spMkLst>
        </pc:spChg>
        <pc:spChg chg="add">
          <ac:chgData name="Naveen sharma" userId="S::naveen_sharma@thbs.com::2906d7ce-1139-4d92-ac5a-c737248eed07" providerId="AD" clId="Web-{BFC57EC7-5190-D118-87A5-C898B39115F9}" dt="2021-11-29T03:11:36.403" v="13"/>
          <ac:spMkLst>
            <pc:docMk/>
            <pc:sldMk cId="1084888502" sldId="265"/>
            <ac:spMk id="10" creationId="{8651CFA9-6065-4243-AC48-858E359780B1}"/>
          </ac:spMkLst>
        </pc:spChg>
        <pc:spChg chg="add">
          <ac:chgData name="Naveen sharma" userId="S::naveen_sharma@thbs.com::2906d7ce-1139-4d92-ac5a-c737248eed07" providerId="AD" clId="Web-{BFC57EC7-5190-D118-87A5-C898B39115F9}" dt="2021-11-29T03:11:36.403" v="13"/>
          <ac:spMkLst>
            <pc:docMk/>
            <pc:sldMk cId="1084888502" sldId="265"/>
            <ac:spMk id="12" creationId="{FBC8BBE5-981E-4B0B-9654-32B5668BFF31}"/>
          </ac:spMkLst>
        </pc:spChg>
        <pc:grpChg chg="add">
          <ac:chgData name="Naveen sharma" userId="S::naveen_sharma@thbs.com::2906d7ce-1139-4d92-ac5a-c737248eed07" providerId="AD" clId="Web-{BFC57EC7-5190-D118-87A5-C898B39115F9}" dt="2021-11-29T03:11:36.403" v="13"/>
          <ac:grpSpMkLst>
            <pc:docMk/>
            <pc:sldMk cId="1084888502" sldId="265"/>
            <ac:grpSpMk id="14" creationId="{8D6FD602-3113-4FC4-982F-15099614D2A6}"/>
          </ac:grpSpMkLst>
        </pc:grpChg>
        <pc:picChg chg="add">
          <ac:chgData name="Naveen sharma" userId="S::naveen_sharma@thbs.com::2906d7ce-1139-4d92-ac5a-c737248eed07" providerId="AD" clId="Web-{BFC57EC7-5190-D118-87A5-C898B39115F9}" dt="2021-11-29T03:11:36.403" v="13"/>
          <ac:picMkLst>
            <pc:docMk/>
            <pc:sldMk cId="1084888502" sldId="265"/>
            <ac:picMk id="7" creationId="{63E191F5-664B-49C7-AB05-3ECB56BD62B1}"/>
          </ac:picMkLst>
        </pc:picChg>
      </pc:sldChg>
      <pc:sldChg chg="addSp delSp modSp new mod setBg">
        <pc:chgData name="Naveen sharma" userId="S::naveen_sharma@thbs.com::2906d7ce-1139-4d92-ac5a-c737248eed07" providerId="AD" clId="Web-{BFC57EC7-5190-D118-87A5-C898B39115F9}" dt="2021-11-29T03:16:05.738" v="35" actId="20577"/>
        <pc:sldMkLst>
          <pc:docMk/>
          <pc:sldMk cId="568652080" sldId="266"/>
        </pc:sldMkLst>
        <pc:spChg chg="mod">
          <ac:chgData name="Naveen sharma" userId="S::naveen_sharma@thbs.com::2906d7ce-1139-4d92-ac5a-c737248eed07" providerId="AD" clId="Web-{BFC57EC7-5190-D118-87A5-C898B39115F9}" dt="2021-11-29T03:16:05.738" v="35" actId="20577"/>
          <ac:spMkLst>
            <pc:docMk/>
            <pc:sldMk cId="568652080" sldId="266"/>
            <ac:spMk id="2" creationId="{B422E539-AF50-4673-A09A-CED44412BD2C}"/>
          </ac:spMkLst>
        </pc:spChg>
        <pc:spChg chg="del mod">
          <ac:chgData name="Naveen sharma" userId="S::naveen_sharma@thbs.com::2906d7ce-1139-4d92-ac5a-c737248eed07" providerId="AD" clId="Web-{BFC57EC7-5190-D118-87A5-C898B39115F9}" dt="2021-11-29T03:15:59.738" v="34"/>
          <ac:spMkLst>
            <pc:docMk/>
            <pc:sldMk cId="568652080" sldId="266"/>
            <ac:spMk id="3" creationId="{65094C7A-12EB-45FA-A69C-7AF666AB26B9}"/>
          </ac:spMkLst>
        </pc:spChg>
        <pc:spChg chg="add">
          <ac:chgData name="Naveen sharma" userId="S::naveen_sharma@thbs.com::2906d7ce-1139-4d92-ac5a-c737248eed07" providerId="AD" clId="Web-{BFC57EC7-5190-D118-87A5-C898B39115F9}" dt="2021-11-29T03:12:36.217" v="31"/>
          <ac:spMkLst>
            <pc:docMk/>
            <pc:sldMk cId="568652080" sldId="266"/>
            <ac:spMk id="8" creationId="{8651CFA9-6065-4243-AC48-858E359780B1}"/>
          </ac:spMkLst>
        </pc:spChg>
        <pc:spChg chg="add">
          <ac:chgData name="Naveen sharma" userId="S::naveen_sharma@thbs.com::2906d7ce-1139-4d92-ac5a-c737248eed07" providerId="AD" clId="Web-{BFC57EC7-5190-D118-87A5-C898B39115F9}" dt="2021-11-29T03:12:36.217" v="31"/>
          <ac:spMkLst>
            <pc:docMk/>
            <pc:sldMk cId="568652080" sldId="266"/>
            <ac:spMk id="10" creationId="{1DA57B7B-30D9-4515-9542-FFA699A3C8E8}"/>
          </ac:spMkLst>
        </pc:spChg>
        <pc:grpChg chg="add">
          <ac:chgData name="Naveen sharma" userId="S::naveen_sharma@thbs.com::2906d7ce-1139-4d92-ac5a-c737248eed07" providerId="AD" clId="Web-{BFC57EC7-5190-D118-87A5-C898B39115F9}" dt="2021-11-29T03:12:36.217" v="31"/>
          <ac:grpSpMkLst>
            <pc:docMk/>
            <pc:sldMk cId="568652080" sldId="266"/>
            <ac:grpSpMk id="12" creationId="{DB2F975E-DA49-4702-8C47-1C492A7A848E}"/>
          </ac:grpSpMkLst>
        </pc:grpChg>
        <pc:picChg chg="add mod ord">
          <ac:chgData name="Naveen sharma" userId="S::naveen_sharma@thbs.com::2906d7ce-1139-4d92-ac5a-c737248eed07" providerId="AD" clId="Web-{BFC57EC7-5190-D118-87A5-C898B39115F9}" dt="2021-11-29T03:15:59.738" v="34"/>
          <ac:picMkLst>
            <pc:docMk/>
            <pc:sldMk cId="568652080" sldId="266"/>
            <ac:picMk id="4" creationId="{DD490FD4-ECDC-4E69-9EC1-CF27EA37A9C6}"/>
          </ac:picMkLst>
        </pc:picChg>
      </pc:sldChg>
    </pc:docChg>
  </pc:docChgLst>
  <pc:docChgLst>
    <pc:chgData name="Naveen sharma" userId="S::naveen_sharma@thbs.com::2906d7ce-1139-4d92-ac5a-c737248eed07" providerId="AD" clId="Web-{1AC63E5A-3815-4783-661D-4C659DCF64B6}"/>
    <pc:docChg chg="modSld">
      <pc:chgData name="Naveen sharma" userId="S::naveen_sharma@thbs.com::2906d7ce-1139-4d92-ac5a-c737248eed07" providerId="AD" clId="Web-{1AC63E5A-3815-4783-661D-4C659DCF64B6}" dt="2021-11-22T13:01:08.999" v="1" actId="20577"/>
      <pc:docMkLst>
        <pc:docMk/>
      </pc:docMkLst>
      <pc:sldChg chg="addSp delSp modSp">
        <pc:chgData name="Naveen sharma" userId="S::naveen_sharma@thbs.com::2906d7ce-1139-4d92-ac5a-c737248eed07" providerId="AD" clId="Web-{1AC63E5A-3815-4783-661D-4C659DCF64B6}" dt="2021-11-22T13:01:08.999" v="1" actId="20577"/>
        <pc:sldMkLst>
          <pc:docMk/>
          <pc:sldMk cId="3922211444" sldId="264"/>
        </pc:sldMkLst>
        <pc:spChg chg="mod">
          <ac:chgData name="Naveen sharma" userId="S::naveen_sharma@thbs.com::2906d7ce-1139-4d92-ac5a-c737248eed07" providerId="AD" clId="Web-{1AC63E5A-3815-4783-661D-4C659DCF64B6}" dt="2021-11-22T13:01:08.999" v="1" actId="20577"/>
          <ac:spMkLst>
            <pc:docMk/>
            <pc:sldMk cId="3922211444" sldId="264"/>
            <ac:spMk id="2" creationId="{8499B99E-F200-4EEB-B129-E879F0D36E68}"/>
          </ac:spMkLst>
        </pc:spChg>
        <pc:spChg chg="mod">
          <ac:chgData name="Naveen sharma" userId="S::naveen_sharma@thbs.com::2906d7ce-1139-4d92-ac5a-c737248eed07" providerId="AD" clId="Web-{1AC63E5A-3815-4783-661D-4C659DCF64B6}" dt="2021-11-22T13:00:57.186" v="0"/>
          <ac:spMkLst>
            <pc:docMk/>
            <pc:sldMk cId="3922211444" sldId="264"/>
            <ac:spMk id="3" creationId="{CB9747C4-9CD6-47ED-AD3C-81DAFA8F96A8}"/>
          </ac:spMkLst>
        </pc:spChg>
        <pc:spChg chg="del">
          <ac:chgData name="Naveen sharma" userId="S::naveen_sharma@thbs.com::2906d7ce-1139-4d92-ac5a-c737248eed07" providerId="AD" clId="Web-{1AC63E5A-3815-4783-661D-4C659DCF64B6}" dt="2021-11-22T13:00:57.186" v="0"/>
          <ac:spMkLst>
            <pc:docMk/>
            <pc:sldMk cId="3922211444" sldId="264"/>
            <ac:spMk id="47" creationId="{8651CFA9-6065-4243-AC48-858E359780B1}"/>
          </ac:spMkLst>
        </pc:spChg>
        <pc:spChg chg="del">
          <ac:chgData name="Naveen sharma" userId="S::naveen_sharma@thbs.com::2906d7ce-1139-4d92-ac5a-c737248eed07" providerId="AD" clId="Web-{1AC63E5A-3815-4783-661D-4C659DCF64B6}" dt="2021-11-22T13:00:57.186" v="0"/>
          <ac:spMkLst>
            <pc:docMk/>
            <pc:sldMk cId="3922211444" sldId="264"/>
            <ac:spMk id="49" creationId="{5A8C81AE-8F0D-49F3-9FB4-334B0DCDF195}"/>
          </ac:spMkLst>
        </pc:spChg>
        <pc:spChg chg="add">
          <ac:chgData name="Naveen sharma" userId="S::naveen_sharma@thbs.com::2906d7ce-1139-4d92-ac5a-c737248eed07" providerId="AD" clId="Web-{1AC63E5A-3815-4783-661D-4C659DCF64B6}" dt="2021-11-22T13:00:57.186" v="0"/>
          <ac:spMkLst>
            <pc:docMk/>
            <pc:sldMk cId="3922211444" sldId="264"/>
            <ac:spMk id="58" creationId="{8651CFA9-6065-4243-AC48-858E359780B1}"/>
          </ac:spMkLst>
        </pc:spChg>
        <pc:spChg chg="add">
          <ac:chgData name="Naveen sharma" userId="S::naveen_sharma@thbs.com::2906d7ce-1139-4d92-ac5a-c737248eed07" providerId="AD" clId="Web-{1AC63E5A-3815-4783-661D-4C659DCF64B6}" dt="2021-11-22T13:00:57.186" v="0"/>
          <ac:spMkLst>
            <pc:docMk/>
            <pc:sldMk cId="3922211444" sldId="264"/>
            <ac:spMk id="60" creationId="{FBC8BBE5-981E-4B0B-9654-32B5668BFF31}"/>
          </ac:spMkLst>
        </pc:spChg>
        <pc:spChg chg="add">
          <ac:chgData name="Naveen sharma" userId="S::naveen_sharma@thbs.com::2906d7ce-1139-4d92-ac5a-c737248eed07" providerId="AD" clId="Web-{1AC63E5A-3815-4783-661D-4C659DCF64B6}" dt="2021-11-22T13:00:57.186" v="0"/>
          <ac:spMkLst>
            <pc:docMk/>
            <pc:sldMk cId="3922211444" sldId="264"/>
            <ac:spMk id="66" creationId="{0DADC141-2CF4-4D22-BFEF-05FB358E4DFD}"/>
          </ac:spMkLst>
        </pc:spChg>
        <pc:spChg chg="add">
          <ac:chgData name="Naveen sharma" userId="S::naveen_sharma@thbs.com::2906d7ce-1139-4d92-ac5a-c737248eed07" providerId="AD" clId="Web-{1AC63E5A-3815-4783-661D-4C659DCF64B6}" dt="2021-11-22T13:00:57.186" v="0"/>
          <ac:spMkLst>
            <pc:docMk/>
            <pc:sldMk cId="3922211444" sldId="264"/>
            <ac:spMk id="68" creationId="{F43A66C0-8F79-4D55-8A61-9E980D5FEE26}"/>
          </ac:spMkLst>
        </pc:spChg>
        <pc:grpChg chg="del">
          <ac:chgData name="Naveen sharma" userId="S::naveen_sharma@thbs.com::2906d7ce-1139-4d92-ac5a-c737248eed07" providerId="AD" clId="Web-{1AC63E5A-3815-4783-661D-4C659DCF64B6}" dt="2021-11-22T13:00:57.186" v="0"/>
          <ac:grpSpMkLst>
            <pc:docMk/>
            <pc:sldMk cId="3922211444" sldId="264"/>
            <ac:grpSpMk id="51" creationId="{EA7666BA-7EB2-4D66-A9D3-475008F0496F}"/>
          </ac:grpSpMkLst>
        </pc:grpChg>
        <pc:grpChg chg="add">
          <ac:chgData name="Naveen sharma" userId="S::naveen_sharma@thbs.com::2906d7ce-1139-4d92-ac5a-c737248eed07" providerId="AD" clId="Web-{1AC63E5A-3815-4783-661D-4C659DCF64B6}" dt="2021-11-22T13:00:57.186" v="0"/>
          <ac:grpSpMkLst>
            <pc:docMk/>
            <pc:sldMk cId="3922211444" sldId="264"/>
            <ac:grpSpMk id="62" creationId="{545001F7-3F8F-4035-8348-1B9798C77D29}"/>
          </ac:grpSpMkLst>
        </pc:grpChg>
        <pc:picChg chg="mod ord">
          <ac:chgData name="Naveen sharma" userId="S::naveen_sharma@thbs.com::2906d7ce-1139-4d92-ac5a-c737248eed07" providerId="AD" clId="Web-{1AC63E5A-3815-4783-661D-4C659DCF64B6}" dt="2021-11-22T13:00:57.186" v="0"/>
          <ac:picMkLst>
            <pc:docMk/>
            <pc:sldMk cId="3922211444" sldId="264"/>
            <ac:picMk id="18" creationId="{C0A570B7-04C3-4AAD-BCEA-3FA9FF7497D9}"/>
          </ac:picMkLst>
        </pc:picChg>
      </pc:sldChg>
    </pc:docChg>
  </pc:docChgLst>
  <pc:docChgLst>
    <pc:chgData name="Naveen sharma" userId="S::naveen_sharma@thbs.com::2906d7ce-1139-4d92-ac5a-c737248eed07" providerId="AD" clId="Web-{87232531-B998-4AC6-A632-D3C74C06EBDB}"/>
    <pc:docChg chg="addSld delSld modSld">
      <pc:chgData name="Naveen sharma" userId="S::naveen_sharma@thbs.com::2906d7ce-1139-4d92-ac5a-c737248eed07" providerId="AD" clId="Web-{87232531-B998-4AC6-A632-D3C74C06EBDB}" dt="2021-11-22T12:44:09.051" v="81"/>
      <pc:docMkLst>
        <pc:docMk/>
      </pc:docMkLst>
      <pc:sldChg chg="addSp delSp modSp del mod setBg modShow">
        <pc:chgData name="Naveen sharma" userId="S::naveen_sharma@thbs.com::2906d7ce-1139-4d92-ac5a-c737248eed07" providerId="AD" clId="Web-{87232531-B998-4AC6-A632-D3C74C06EBDB}" dt="2021-11-22T12:42:44.599" v="64"/>
        <pc:sldMkLst>
          <pc:docMk/>
          <pc:sldMk cId="1149808202" sldId="262"/>
        </pc:sldMkLst>
        <pc:spChg chg="mod">
          <ac:chgData name="Naveen sharma" userId="S::naveen_sharma@thbs.com::2906d7ce-1139-4d92-ac5a-c737248eed07" providerId="AD" clId="Web-{87232531-B998-4AC6-A632-D3C74C06EBDB}" dt="2021-11-22T12:40:50.677" v="57" actId="1076"/>
          <ac:spMkLst>
            <pc:docMk/>
            <pc:sldMk cId="1149808202" sldId="262"/>
            <ac:spMk id="2" creationId="{332EC896-DD2C-4B3A-99CE-529581BC7CEA}"/>
          </ac:spMkLst>
        </pc:spChg>
        <pc:spChg chg="del">
          <ac:chgData name="Naveen sharma" userId="S::naveen_sharma@thbs.com::2906d7ce-1139-4d92-ac5a-c737248eed07" providerId="AD" clId="Web-{87232531-B998-4AC6-A632-D3C74C06EBDB}" dt="2021-11-22T12:33:03.821" v="0"/>
          <ac:spMkLst>
            <pc:docMk/>
            <pc:sldMk cId="1149808202" sldId="262"/>
            <ac:spMk id="3" creationId="{A9E24468-731B-4281-AC5E-069E88E00415}"/>
          </ac:spMkLst>
        </pc:spChg>
        <pc:spChg chg="add del">
          <ac:chgData name="Naveen sharma" userId="S::naveen_sharma@thbs.com::2906d7ce-1139-4d92-ac5a-c737248eed07" providerId="AD" clId="Web-{87232531-B998-4AC6-A632-D3C74C06EBDB}" dt="2021-11-22T12:33:32.727" v="4"/>
          <ac:spMkLst>
            <pc:docMk/>
            <pc:sldMk cId="1149808202" sldId="262"/>
            <ac:spMk id="6" creationId="{A4FB2F27-3F7D-440E-A905-86607A926A29}"/>
          </ac:spMkLst>
        </pc:spChg>
        <pc:spChg chg="add del">
          <ac:chgData name="Naveen sharma" userId="S::naveen_sharma@thbs.com::2906d7ce-1139-4d92-ac5a-c737248eed07" providerId="AD" clId="Web-{87232531-B998-4AC6-A632-D3C74C06EBDB}" dt="2021-11-22T12:33:32.727" v="4"/>
          <ac:spMkLst>
            <pc:docMk/>
            <pc:sldMk cId="1149808202" sldId="262"/>
            <ac:spMk id="7" creationId="{AF678C14-A033-4139-BCA9-8382B039648B}"/>
          </ac:spMkLst>
        </pc:spChg>
        <pc:spChg chg="add del">
          <ac:chgData name="Naveen sharma" userId="S::naveen_sharma@thbs.com::2906d7ce-1139-4d92-ac5a-c737248eed07" providerId="AD" clId="Web-{87232531-B998-4AC6-A632-D3C74C06EBDB}" dt="2021-11-22T12:33:32.727" v="4"/>
          <ac:spMkLst>
            <pc:docMk/>
            <pc:sldMk cId="1149808202" sldId="262"/>
            <ac:spMk id="8" creationId="{D5071C21-2AFE-4030-BFFF-5452DB3C6B7B}"/>
          </ac:spMkLst>
        </pc:spChg>
        <pc:spChg chg="add del">
          <ac:chgData name="Naveen sharma" userId="S::naveen_sharma@thbs.com::2906d7ce-1139-4d92-ac5a-c737248eed07" providerId="AD" clId="Web-{87232531-B998-4AC6-A632-D3C74C06EBDB}" dt="2021-11-22T12:33:12.071" v="2"/>
          <ac:spMkLst>
            <pc:docMk/>
            <pc:sldMk cId="1149808202" sldId="262"/>
            <ac:spMk id="9" creationId="{0BABF38A-8A0D-492E-BD20-6CF4D46B50BD}"/>
          </ac:spMkLst>
        </pc:spChg>
        <pc:spChg chg="add del">
          <ac:chgData name="Naveen sharma" userId="S::naveen_sharma@thbs.com::2906d7ce-1139-4d92-ac5a-c737248eed07" providerId="AD" clId="Web-{87232531-B998-4AC6-A632-D3C74C06EBDB}" dt="2021-11-22T12:33:37.821" v="6"/>
          <ac:spMkLst>
            <pc:docMk/>
            <pc:sldMk cId="1149808202" sldId="262"/>
            <ac:spMk id="12" creationId="{0BABF38A-8A0D-492E-BD20-6CF4D46B50BD}"/>
          </ac:spMkLst>
        </pc:spChg>
        <pc:spChg chg="add del">
          <ac:chgData name="Naveen sharma" userId="S::naveen_sharma@thbs.com::2906d7ce-1139-4d92-ac5a-c737248eed07" providerId="AD" clId="Web-{87232531-B998-4AC6-A632-D3C74C06EBDB}" dt="2021-11-22T12:33:12.071" v="2"/>
          <ac:spMkLst>
            <pc:docMk/>
            <pc:sldMk cId="1149808202" sldId="262"/>
            <ac:spMk id="13" creationId="{297F7562-DBE2-4729-835D-1486BBB4373A}"/>
          </ac:spMkLst>
        </pc:spChg>
        <pc:spChg chg="add del">
          <ac:chgData name="Naveen sharma" userId="S::naveen_sharma@thbs.com::2906d7ce-1139-4d92-ac5a-c737248eed07" providerId="AD" clId="Web-{87232531-B998-4AC6-A632-D3C74C06EBDB}" dt="2021-11-22T12:33:12.071" v="2"/>
          <ac:spMkLst>
            <pc:docMk/>
            <pc:sldMk cId="1149808202" sldId="262"/>
            <ac:spMk id="15" creationId="{DCE0245F-7D4D-413E-940B-1D9D9A171161}"/>
          </ac:spMkLst>
        </pc:spChg>
        <pc:spChg chg="add del">
          <ac:chgData name="Naveen sharma" userId="S::naveen_sharma@thbs.com::2906d7ce-1139-4d92-ac5a-c737248eed07" providerId="AD" clId="Web-{87232531-B998-4AC6-A632-D3C74C06EBDB}" dt="2021-11-22T12:33:37.821" v="6"/>
          <ac:spMkLst>
            <pc:docMk/>
            <pc:sldMk cId="1149808202" sldId="262"/>
            <ac:spMk id="16" creationId="{310E06F9-9F12-4D1B-92C0-4B30818D093E}"/>
          </ac:spMkLst>
        </pc:spChg>
        <pc:spChg chg="add del">
          <ac:chgData name="Naveen sharma" userId="S::naveen_sharma@thbs.com::2906d7ce-1139-4d92-ac5a-c737248eed07" providerId="AD" clId="Web-{87232531-B998-4AC6-A632-D3C74C06EBDB}" dt="2021-11-22T12:33:37.821" v="6"/>
          <ac:spMkLst>
            <pc:docMk/>
            <pc:sldMk cId="1149808202" sldId="262"/>
            <ac:spMk id="18" creationId="{8F5EFE88-F6A7-4B53-AF99-227DFC56A032}"/>
          </ac:spMkLst>
        </pc:spChg>
        <pc:spChg chg="add del">
          <ac:chgData name="Naveen sharma" userId="S::naveen_sharma@thbs.com::2906d7ce-1139-4d92-ac5a-c737248eed07" providerId="AD" clId="Web-{87232531-B998-4AC6-A632-D3C74C06EBDB}" dt="2021-11-22T12:39:54.397" v="45"/>
          <ac:spMkLst>
            <pc:docMk/>
            <pc:sldMk cId="1149808202" sldId="262"/>
            <ac:spMk id="20" creationId="{A4FB2F27-3F7D-440E-A905-86607A926A29}"/>
          </ac:spMkLst>
        </pc:spChg>
        <pc:spChg chg="add del">
          <ac:chgData name="Naveen sharma" userId="S::naveen_sharma@thbs.com::2906d7ce-1139-4d92-ac5a-c737248eed07" providerId="AD" clId="Web-{87232531-B998-4AC6-A632-D3C74C06EBDB}" dt="2021-11-22T12:39:54.397" v="45"/>
          <ac:spMkLst>
            <pc:docMk/>
            <pc:sldMk cId="1149808202" sldId="262"/>
            <ac:spMk id="21" creationId="{AF678C14-A033-4139-BCA9-8382B039648B}"/>
          </ac:spMkLst>
        </pc:spChg>
        <pc:spChg chg="add del">
          <ac:chgData name="Naveen sharma" userId="S::naveen_sharma@thbs.com::2906d7ce-1139-4d92-ac5a-c737248eed07" providerId="AD" clId="Web-{87232531-B998-4AC6-A632-D3C74C06EBDB}" dt="2021-11-22T12:33:37.821" v="6"/>
          <ac:spMkLst>
            <pc:docMk/>
            <pc:sldMk cId="1149808202" sldId="262"/>
            <ac:spMk id="22" creationId="{BF9AF5CF-AE21-453A-8D3F-6D9FC64A18B2}"/>
          </ac:spMkLst>
        </pc:spChg>
        <pc:spChg chg="add del mod">
          <ac:chgData name="Naveen sharma" userId="S::naveen_sharma@thbs.com::2906d7ce-1139-4d92-ac5a-c737248eed07" providerId="AD" clId="Web-{87232531-B998-4AC6-A632-D3C74C06EBDB}" dt="2021-11-22T12:34:34.696" v="15"/>
          <ac:spMkLst>
            <pc:docMk/>
            <pc:sldMk cId="1149808202" sldId="262"/>
            <ac:spMk id="26" creationId="{B1FCDE95-4888-43D7-99B0-7B0C56DF2143}"/>
          </ac:spMkLst>
        </pc:spChg>
        <pc:spChg chg="add">
          <ac:chgData name="Naveen sharma" userId="S::naveen_sharma@thbs.com::2906d7ce-1139-4d92-ac5a-c737248eed07" providerId="AD" clId="Web-{87232531-B998-4AC6-A632-D3C74C06EBDB}" dt="2021-11-22T12:39:54.397" v="45"/>
          <ac:spMkLst>
            <pc:docMk/>
            <pc:sldMk cId="1149808202" sldId="262"/>
            <ac:spMk id="30" creationId="{0BABF38A-8A0D-492E-BD20-6CF4D46B50BD}"/>
          </ac:spMkLst>
        </pc:spChg>
        <pc:spChg chg="add">
          <ac:chgData name="Naveen sharma" userId="S::naveen_sharma@thbs.com::2906d7ce-1139-4d92-ac5a-c737248eed07" providerId="AD" clId="Web-{87232531-B998-4AC6-A632-D3C74C06EBDB}" dt="2021-11-22T12:39:54.397" v="45"/>
          <ac:spMkLst>
            <pc:docMk/>
            <pc:sldMk cId="1149808202" sldId="262"/>
            <ac:spMk id="34" creationId="{297F7562-DBE2-4729-835D-1486BBB4373A}"/>
          </ac:spMkLst>
        </pc:spChg>
        <pc:spChg chg="add">
          <ac:chgData name="Naveen sharma" userId="S::naveen_sharma@thbs.com::2906d7ce-1139-4d92-ac5a-c737248eed07" providerId="AD" clId="Web-{87232531-B998-4AC6-A632-D3C74C06EBDB}" dt="2021-11-22T12:39:54.397" v="45"/>
          <ac:spMkLst>
            <pc:docMk/>
            <pc:sldMk cId="1149808202" sldId="262"/>
            <ac:spMk id="36" creationId="{DCE0245F-7D4D-413E-940B-1D9D9A171161}"/>
          </ac:spMkLst>
        </pc:spChg>
        <pc:grpChg chg="add del">
          <ac:chgData name="Naveen sharma" userId="S::naveen_sharma@thbs.com::2906d7ce-1139-4d92-ac5a-c737248eed07" providerId="AD" clId="Web-{87232531-B998-4AC6-A632-D3C74C06EBDB}" dt="2021-11-22T12:33:32.727" v="4"/>
          <ac:grpSpMkLst>
            <pc:docMk/>
            <pc:sldMk cId="1149808202" sldId="262"/>
            <ac:grpSpMk id="10" creationId="{14763DA8-CE3A-4B30-B2F5-0D128777F742}"/>
          </ac:grpSpMkLst>
        </pc:grpChg>
        <pc:grpChg chg="add del">
          <ac:chgData name="Naveen sharma" userId="S::naveen_sharma@thbs.com::2906d7ce-1139-4d92-ac5a-c737248eed07" providerId="AD" clId="Web-{87232531-B998-4AC6-A632-D3C74C06EBDB}" dt="2021-11-22T12:33:12.071" v="2"/>
          <ac:grpSpMkLst>
            <pc:docMk/>
            <pc:sldMk cId="1149808202" sldId="262"/>
            <ac:grpSpMk id="17" creationId="{5BB11B77-16CE-4796-9677-F0ED67FCEC1B}"/>
          </ac:grpSpMkLst>
        </pc:grpChg>
        <pc:grpChg chg="add del">
          <ac:chgData name="Naveen sharma" userId="S::naveen_sharma@thbs.com::2906d7ce-1139-4d92-ac5a-c737248eed07" providerId="AD" clId="Web-{87232531-B998-4AC6-A632-D3C74C06EBDB}" dt="2021-11-22T12:33:37.821" v="6"/>
          <ac:grpSpMkLst>
            <pc:docMk/>
            <pc:sldMk cId="1149808202" sldId="262"/>
            <ac:grpSpMk id="19" creationId="{BE79AECD-175A-4F8E-98CE-F42417E11388}"/>
          </ac:grpSpMkLst>
        </pc:grpChg>
        <pc:grpChg chg="add del">
          <ac:chgData name="Naveen sharma" userId="S::naveen_sharma@thbs.com::2906d7ce-1139-4d92-ac5a-c737248eed07" providerId="AD" clId="Web-{87232531-B998-4AC6-A632-D3C74C06EBDB}" dt="2021-11-22T12:39:54.397" v="45"/>
          <ac:grpSpMkLst>
            <pc:docMk/>
            <pc:sldMk cId="1149808202" sldId="262"/>
            <ac:grpSpMk id="23" creationId="{3489A2D2-B3AA-488C-B20E-15DBB97548C6}"/>
          </ac:grpSpMkLst>
        </pc:grpChg>
        <pc:grpChg chg="add">
          <ac:chgData name="Naveen sharma" userId="S::naveen_sharma@thbs.com::2906d7ce-1139-4d92-ac5a-c737248eed07" providerId="AD" clId="Web-{87232531-B998-4AC6-A632-D3C74C06EBDB}" dt="2021-11-22T12:39:54.397" v="45"/>
          <ac:grpSpMkLst>
            <pc:docMk/>
            <pc:sldMk cId="1149808202" sldId="262"/>
            <ac:grpSpMk id="38" creationId="{5BB11B77-16CE-4796-9677-F0ED67FCEC1B}"/>
          </ac:grpSpMkLst>
        </pc:grpChg>
        <pc:picChg chg="add del mod ord">
          <ac:chgData name="Naveen sharma" userId="S::naveen_sharma@thbs.com::2906d7ce-1139-4d92-ac5a-c737248eed07" providerId="AD" clId="Web-{87232531-B998-4AC6-A632-D3C74C06EBDB}" dt="2021-11-22T12:37:25.491" v="26"/>
          <ac:picMkLst>
            <pc:docMk/>
            <pc:sldMk cId="1149808202" sldId="262"/>
            <ac:picMk id="4" creationId="{1EBED877-C80F-4D76-9668-40533DCE40E3}"/>
          </ac:picMkLst>
        </pc:picChg>
        <pc:picChg chg="add mod">
          <ac:chgData name="Naveen sharma" userId="S::naveen_sharma@thbs.com::2906d7ce-1139-4d92-ac5a-c737248eed07" providerId="AD" clId="Web-{87232531-B998-4AC6-A632-D3C74C06EBDB}" dt="2021-11-22T12:41:30.443" v="61" actId="1076"/>
          <ac:picMkLst>
            <pc:docMk/>
            <pc:sldMk cId="1149808202" sldId="262"/>
            <ac:picMk id="5" creationId="{DF2A9362-975A-48BB-A025-FAC7E5AA678C}"/>
          </ac:picMkLst>
        </pc:picChg>
        <pc:picChg chg="add del">
          <ac:chgData name="Naveen sharma" userId="S::naveen_sharma@thbs.com::2906d7ce-1139-4d92-ac5a-c737248eed07" providerId="AD" clId="Web-{87232531-B998-4AC6-A632-D3C74C06EBDB}" dt="2021-11-22T12:33:12.071" v="2"/>
          <ac:picMkLst>
            <pc:docMk/>
            <pc:sldMk cId="1149808202" sldId="262"/>
            <ac:picMk id="11" creationId="{BC526B7A-4801-4FD1-95C8-03AF22629E87}"/>
          </ac:picMkLst>
        </pc:picChg>
        <pc:picChg chg="add del">
          <ac:chgData name="Naveen sharma" userId="S::naveen_sharma@thbs.com::2906d7ce-1139-4d92-ac5a-c737248eed07" providerId="AD" clId="Web-{87232531-B998-4AC6-A632-D3C74C06EBDB}" dt="2021-11-22T12:33:37.821" v="6"/>
          <ac:picMkLst>
            <pc:docMk/>
            <pc:sldMk cId="1149808202" sldId="262"/>
            <ac:picMk id="14" creationId="{BC526B7A-4801-4FD1-95C8-03AF22629E87}"/>
          </ac:picMkLst>
        </pc:picChg>
        <pc:picChg chg="add">
          <ac:chgData name="Naveen sharma" userId="S::naveen_sharma@thbs.com::2906d7ce-1139-4d92-ac5a-c737248eed07" providerId="AD" clId="Web-{87232531-B998-4AC6-A632-D3C74C06EBDB}" dt="2021-11-22T12:39:54.397" v="45"/>
          <ac:picMkLst>
            <pc:docMk/>
            <pc:sldMk cId="1149808202" sldId="262"/>
            <ac:picMk id="32" creationId="{BC526B7A-4801-4FD1-95C8-03AF22629E87}"/>
          </ac:picMkLst>
        </pc:picChg>
      </pc:sldChg>
      <pc:sldChg chg="modSp add replId">
        <pc:chgData name="Naveen sharma" userId="S::naveen_sharma@thbs.com::2906d7ce-1139-4d92-ac5a-c737248eed07" providerId="AD" clId="Web-{87232531-B998-4AC6-A632-D3C74C06EBDB}" dt="2021-11-22T12:43:16.489" v="79" actId="20577"/>
        <pc:sldMkLst>
          <pc:docMk/>
          <pc:sldMk cId="1984860222" sldId="263"/>
        </pc:sldMkLst>
        <pc:spChg chg="mod">
          <ac:chgData name="Naveen sharma" userId="S::naveen_sharma@thbs.com::2906d7ce-1139-4d92-ac5a-c737248eed07" providerId="AD" clId="Web-{87232531-B998-4AC6-A632-D3C74C06EBDB}" dt="2021-11-22T12:43:16.489" v="79" actId="20577"/>
          <ac:spMkLst>
            <pc:docMk/>
            <pc:sldMk cId="1984860222" sldId="263"/>
            <ac:spMk id="2" creationId="{D457B64E-4738-4207-BD14-B9E6DFE6F16D}"/>
          </ac:spMkLst>
        </pc:spChg>
        <pc:picChg chg="mod">
          <ac:chgData name="Naveen sharma" userId="S::naveen_sharma@thbs.com::2906d7ce-1139-4d92-ac5a-c737248eed07" providerId="AD" clId="Web-{87232531-B998-4AC6-A632-D3C74C06EBDB}" dt="2021-11-22T12:43:01.677" v="65"/>
          <ac:picMkLst>
            <pc:docMk/>
            <pc:sldMk cId="1984860222" sldId="263"/>
            <ac:picMk id="15" creationId="{7FCFE9A7-8E11-4A57-B88A-ED6395F66855}"/>
          </ac:picMkLst>
        </pc:picChg>
      </pc:sldChg>
      <pc:sldChg chg="addSp modSp new mod setBg">
        <pc:chgData name="Naveen sharma" userId="S::naveen_sharma@thbs.com::2906d7ce-1139-4d92-ac5a-c737248eed07" providerId="AD" clId="Web-{87232531-B998-4AC6-A632-D3C74C06EBDB}" dt="2021-11-22T12:44:09.051" v="81"/>
        <pc:sldMkLst>
          <pc:docMk/>
          <pc:sldMk cId="3922211444" sldId="264"/>
        </pc:sldMkLst>
        <pc:spChg chg="mod">
          <ac:chgData name="Naveen sharma" userId="S::naveen_sharma@thbs.com::2906d7ce-1139-4d92-ac5a-c737248eed07" providerId="AD" clId="Web-{87232531-B998-4AC6-A632-D3C74C06EBDB}" dt="2021-11-22T12:44:09.051" v="81"/>
          <ac:spMkLst>
            <pc:docMk/>
            <pc:sldMk cId="3922211444" sldId="264"/>
            <ac:spMk id="2" creationId="{8499B99E-F200-4EEB-B129-E879F0D36E68}"/>
          </ac:spMkLst>
        </pc:spChg>
        <pc:spChg chg="mod">
          <ac:chgData name="Naveen sharma" userId="S::naveen_sharma@thbs.com::2906d7ce-1139-4d92-ac5a-c737248eed07" providerId="AD" clId="Web-{87232531-B998-4AC6-A632-D3C74C06EBDB}" dt="2021-11-22T12:44:09.051" v="81"/>
          <ac:spMkLst>
            <pc:docMk/>
            <pc:sldMk cId="3922211444" sldId="264"/>
            <ac:spMk id="3" creationId="{CB9747C4-9CD6-47ED-AD3C-81DAFA8F96A8}"/>
          </ac:spMkLst>
        </pc:spChg>
        <pc:spChg chg="add">
          <ac:chgData name="Naveen sharma" userId="S::naveen_sharma@thbs.com::2906d7ce-1139-4d92-ac5a-c737248eed07" providerId="AD" clId="Web-{87232531-B998-4AC6-A632-D3C74C06EBDB}" dt="2021-11-22T12:44:09.051" v="81"/>
          <ac:spMkLst>
            <pc:docMk/>
            <pc:sldMk cId="3922211444" sldId="264"/>
            <ac:spMk id="8" creationId="{E06C35EF-DBC8-41DC-A647-F1E0F599BC39}"/>
          </ac:spMkLst>
        </pc:spChg>
        <pc:spChg chg="add">
          <ac:chgData name="Naveen sharma" userId="S::naveen_sharma@thbs.com::2906d7ce-1139-4d92-ac5a-c737248eed07" providerId="AD" clId="Web-{87232531-B998-4AC6-A632-D3C74C06EBDB}" dt="2021-11-22T12:44:09.051" v="81"/>
          <ac:spMkLst>
            <pc:docMk/>
            <pc:sldMk cId="3922211444" sldId="264"/>
            <ac:spMk id="10" creationId="{6DEB0BA5-59CA-4DBF-A716-BEEC67603046}"/>
          </ac:spMkLst>
        </pc:spChg>
        <pc:grpChg chg="add">
          <ac:chgData name="Naveen sharma" userId="S::naveen_sharma@thbs.com::2906d7ce-1139-4d92-ac5a-c737248eed07" providerId="AD" clId="Web-{87232531-B998-4AC6-A632-D3C74C06EBDB}" dt="2021-11-22T12:44:09.051" v="81"/>
          <ac:grpSpMkLst>
            <pc:docMk/>
            <pc:sldMk cId="3922211444" sldId="264"/>
            <ac:grpSpMk id="12" creationId="{DAA8545C-2832-4EB7-9624-D6EEA011A87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6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2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7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1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2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3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8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7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6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693" r:id="rId8"/>
    <p:sldLayoutId id="2147483694" r:id="rId9"/>
    <p:sldLayoutId id="2147483695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BAB4265-79FB-414E-A5E5-7E3975506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-2"/>
            <a:ext cx="2696853" cy="4598233"/>
            <a:chOff x="8059620" y="41922"/>
            <a:chExt cx="3997615" cy="6816077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2BEC49AF-BD24-4CF3-B3E7-B4E5C24BC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371E67C7-5F4E-4F22-A3A9-D94B12126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8E6613BA-415A-4A35-90E0-E031E5096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9030" y="0"/>
            <a:ext cx="62029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8141" y="923503"/>
            <a:ext cx="5562409" cy="315541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5400" b="1" dirty="0">
                <a:solidFill>
                  <a:schemeClr val="bg1"/>
                </a:solidFill>
                <a:cs typeface="Sabon Next LT"/>
              </a:rPr>
              <a:t>ZEST CHAT -</a:t>
            </a:r>
            <a:br>
              <a:rPr lang="en-US" sz="5400" b="1" dirty="0">
                <a:cs typeface="Sabon Next LT"/>
              </a:rPr>
            </a:br>
            <a:r>
              <a:rPr lang="en-US" sz="5400" b="1" dirty="0">
                <a:solidFill>
                  <a:schemeClr val="bg1"/>
                </a:solidFill>
                <a:cs typeface="Sabon Next LT"/>
              </a:rPr>
              <a:t>SOS </a:t>
            </a:r>
            <a:br>
              <a:rPr lang="en-US" sz="5400" b="1" dirty="0">
                <a:cs typeface="Sabon Next LT"/>
              </a:rPr>
            </a:br>
            <a:r>
              <a:rPr lang="en-US" sz="5400" b="1" dirty="0">
                <a:solidFill>
                  <a:schemeClr val="bg1"/>
                </a:solidFill>
                <a:cs typeface="Sabon Next LT"/>
              </a:rPr>
              <a:t>APPLICATION</a:t>
            </a:r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92EA3CC1-D9EC-4AB7-95B6-0D9E3712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29" y="1060641"/>
            <a:ext cx="4817466" cy="354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3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8" name="Group 35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4683CE-3E1F-4979-A343-3039B52E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US" b="1" dirty="0">
                <a:cs typeface="Sabon Next LT"/>
              </a:rPr>
              <a:t>TEAM MEMBERS:</a:t>
            </a:r>
          </a:p>
        </p:txBody>
      </p:sp>
      <p:pic>
        <p:nvPicPr>
          <p:cNvPr id="18" name="Graphic 17" descr="Teamwork">
            <a:extLst>
              <a:ext uri="{FF2B5EF4-FFF2-40B4-BE49-F238E27FC236}">
                <a16:creationId xmlns:a16="http://schemas.microsoft.com/office/drawing/2014/main" id="{B2833562-CCCC-407C-9007-AF7B2C6D9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F96D-9AE4-43D2-912A-6BFEF0FBB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ARCHIT DASH (6135)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ABHUDAY SHUKLA (6134)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OMPRAKASH HIVRE (6138)</a:t>
            </a:r>
          </a:p>
          <a:p>
            <a:pPr marL="0" indent="0">
              <a:buNone/>
            </a:pPr>
            <a:r>
              <a:rPr lang="en-US" sz="1800" dirty="0"/>
              <a:t>NAHID AKHTAR (6131)</a:t>
            </a: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NOAH FEDRICH (6125)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NAVEEN SHARMA (6137)</a:t>
            </a: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4165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41" name="Picture 36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CB948A-D40F-40BF-8D56-A2C67313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Sabon Next LT"/>
              </a:rPr>
              <a:t>OVERVIEW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E27B-726D-452C-ADB6-8D6D3AE17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sz="2000" b="1" dirty="0"/>
              <a:t>S.O.S.</a:t>
            </a:r>
            <a:r>
              <a:rPr lang="en-US" sz="2000" dirty="0"/>
              <a:t> (which stands for Save Our Souls) used as international Morse code for distress signal.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2000" dirty="0"/>
              <a:t>In a </a:t>
            </a:r>
            <a:r>
              <a:rPr lang="en-US" sz="2000" b="1" dirty="0"/>
              <a:t>S.O.S</a:t>
            </a:r>
            <a:r>
              <a:rPr lang="en-US" sz="2000" dirty="0"/>
              <a:t>. system , a distress signal is generated when the S.O.S. button is pressed, or a gesture is made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2000" dirty="0"/>
              <a:t>The distress signal consist of a text message consisting of the sender's location. This message is sent to the cops and close relatives whose contacts are saved by the user as guardians.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2000" dirty="0"/>
              <a:t>It will reduce the response time for any emergencies and the victim can be saved easily.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2000" dirty="0"/>
              <a:t>This app is a multipurpose utility to send messages to friends not only in danger but also can be used for chatting. </a:t>
            </a:r>
          </a:p>
          <a:p>
            <a:pPr>
              <a:buFont typeface="Wingdings" panose="020B0604020202020204" pitchFamily="34" charset="0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039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3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8395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79F63-7FAC-4C78-81AA-E70E478A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2" y="-1499527"/>
            <a:ext cx="5339727" cy="3363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>
                <a:solidFill>
                  <a:srgbClr val="FFFFFF"/>
                </a:solidFill>
              </a:rPr>
              <a:t>Technologies Used :-</a:t>
            </a:r>
            <a:br>
              <a:rPr lang="en-US" b="1" u="sng"/>
            </a:br>
            <a:endParaRPr lang="en-US" b="1" u="sng">
              <a:solidFill>
                <a:srgbClr val="FFFFFF"/>
              </a:solidFill>
              <a:cs typeface="Sabon Next L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E79AECD-175A-4F8E-98CE-F42417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4486F97-4C7D-4D9F-9D44-D94D553A4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4DFF9E9-1483-4F2A-AC73-917348B9A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97634C8-8F30-41DD-AE97-5FFE7A1D7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76437" y="1436974"/>
            <a:ext cx="4817466" cy="3978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045036-302A-40FC-A69E-00F771B929A6}"/>
              </a:ext>
            </a:extLst>
          </p:cNvPr>
          <p:cNvSpPr txBox="1"/>
          <p:nvPr/>
        </p:nvSpPr>
        <p:spPr>
          <a:xfrm>
            <a:off x="304800" y="1870364"/>
            <a:ext cx="38100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Android Studio</a:t>
            </a:r>
          </a:p>
          <a:p>
            <a:r>
              <a:rPr lang="en-US" sz="3600" dirty="0">
                <a:solidFill>
                  <a:schemeClr val="bg1"/>
                </a:solidFill>
              </a:rPr>
              <a:t>Firebase</a:t>
            </a:r>
            <a:br>
              <a:rPr lang="en-US" sz="3600" dirty="0"/>
            </a:br>
            <a:r>
              <a:rPr lang="en-US" sz="3600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B2591-7B9C-4D15-BEA8-5971DB3839A4}"/>
              </a:ext>
            </a:extLst>
          </p:cNvPr>
          <p:cNvSpPr txBox="1"/>
          <p:nvPr/>
        </p:nvSpPr>
        <p:spPr>
          <a:xfrm>
            <a:off x="309129" y="4202256"/>
            <a:ext cx="40316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2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2F975E-DA49-4702-8C47-1C492A7A8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B1C3C0-F046-4A8E-B762-5D60202A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2C50DE-161C-4D3A-8A43-4DFCF8C6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57B64E-4738-4207-BD14-B9E6DFE6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844" y="-166468"/>
            <a:ext cx="9067799" cy="16645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Sabon Next LT"/>
              </a:rPr>
              <a:t>User Interface Page :-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9187962-8028-4DC2-A9C5-ECD3772E9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932" y="1276350"/>
            <a:ext cx="2470637" cy="54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8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2F975E-DA49-4702-8C47-1C492A7A8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B1C3C0-F046-4A8E-B762-5D60202A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2C50DE-161C-4D3A-8A43-4DFCF8C6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57B64E-4738-4207-BD14-B9E6DFE6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25" y="-238473"/>
            <a:ext cx="9067799" cy="1664573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rgbClr val="FFFFFF"/>
                </a:solidFill>
                <a:cs typeface="Sabon Next LT"/>
              </a:rPr>
              <a:t>Users Chat  Page :-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DB178C94-BADF-4888-B307-3FC37F91E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744" y="1145381"/>
            <a:ext cx="3185012" cy="5222081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022932C2-1792-46A6-BA71-78972A995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807" y="1145382"/>
            <a:ext cx="3315980" cy="52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6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3" name="Group 26">
            <a:extLst>
              <a:ext uri="{FF2B5EF4-FFF2-40B4-BE49-F238E27FC236}">
                <a16:creationId xmlns:a16="http://schemas.microsoft.com/office/drawing/2014/main" id="{F7A0AA6E-FBE4-4237-8777-A5766F0A5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57587" y="5080"/>
            <a:ext cx="4531366" cy="6014720"/>
            <a:chOff x="7657587" y="5080"/>
            <a:chExt cx="4531366" cy="6014720"/>
          </a:xfrm>
        </p:grpSpPr>
        <p:pic>
          <p:nvPicPr>
            <p:cNvPr id="34" name="Picture 27">
              <a:extLst>
                <a:ext uri="{FF2B5EF4-FFF2-40B4-BE49-F238E27FC236}">
                  <a16:creationId xmlns:a16="http://schemas.microsoft.com/office/drawing/2014/main" id="{A8ACF422-864A-48F3-BCDF-2EBADF412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 flipV="1">
              <a:off x="7657587" y="5080"/>
              <a:ext cx="4531366" cy="4864019"/>
            </a:xfrm>
            <a:prstGeom prst="rect">
              <a:avLst/>
            </a:prstGeom>
          </p:spPr>
        </p:pic>
        <p:pic>
          <p:nvPicPr>
            <p:cNvPr id="35" name="Picture 28">
              <a:extLst>
                <a:ext uri="{FF2B5EF4-FFF2-40B4-BE49-F238E27FC236}">
                  <a16:creationId xmlns:a16="http://schemas.microsoft.com/office/drawing/2014/main" id="{BC7B8F36-FD07-41AE-BB00-D1D458C06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 flipV="1">
              <a:off x="8627628" y="5080"/>
              <a:ext cx="3561325" cy="601472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EBAAAC-A67C-4063-A15C-CE0CCC81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575" y="270839"/>
            <a:ext cx="6069791" cy="68642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  <a:cs typeface="Sabon Next LT"/>
              </a:rPr>
              <a:t>Architecture</a:t>
            </a:r>
            <a:endParaRPr lang="en-US" b="1">
              <a:cs typeface="Sabon Next 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42CC53C-586B-4C41-91F4-D33FD348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8" y="1217992"/>
            <a:ext cx="11256166" cy="514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1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9B99E-F200-4EEB-B129-E879F0D3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/>
              <a:t>FUTURE SCOPE</a:t>
            </a:r>
            <a:endParaRPr lang="en-US" sz="3600" b="1" dirty="0">
              <a:cs typeface="Sabon Next 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47C4-9CD6-47ED-AD3C-81DAFA8F9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69369"/>
            <a:ext cx="5410200" cy="259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sz="1800" dirty="0"/>
              <a:t>A home screen widget that can be used as a triggering point in panic situation.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800" dirty="0"/>
              <a:t>Setting up a password to stop the application.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800" dirty="0"/>
              <a:t>Live Tracking.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800" dirty="0">
                <a:ea typeface="+mn-lt"/>
                <a:cs typeface="+mn-lt"/>
              </a:rPr>
              <a:t>Voice recognition S.O.S.  activation.</a:t>
            </a:r>
            <a:endParaRPr lang="en-US" sz="1800" dirty="0"/>
          </a:p>
          <a:p>
            <a:pPr>
              <a:buFont typeface="Wingdings" panose="020B0604020202020204" pitchFamily="34" charset="0"/>
              <a:buChar char="q"/>
            </a:pPr>
            <a:endParaRPr lang="en-US" sz="1800"/>
          </a:p>
        </p:txBody>
      </p:sp>
      <p:pic>
        <p:nvPicPr>
          <p:cNvPr id="18" name="Graphic 17" descr="Lock">
            <a:extLst>
              <a:ext uri="{FF2B5EF4-FFF2-40B4-BE49-F238E27FC236}">
                <a16:creationId xmlns:a16="http://schemas.microsoft.com/office/drawing/2014/main" id="{C0A570B7-04C3-4AAD-BCEA-3FA9FF749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9931" y="943188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1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3E191F5-664B-49C7-AB05-3ECB56BD6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40516-F32B-4B36-B69C-0A5CB66F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8000" dirty="0"/>
              <a:t>Thank you</a:t>
            </a:r>
          </a:p>
          <a:p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8488850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DappledVTI</vt:lpstr>
      <vt:lpstr>ZEST CHAT - SOS  APPLICATION</vt:lpstr>
      <vt:lpstr>TEAM MEMBERS:</vt:lpstr>
      <vt:lpstr>OVERVIEW :-</vt:lpstr>
      <vt:lpstr>Technologies Used :- </vt:lpstr>
      <vt:lpstr>User Interface Page :-</vt:lpstr>
      <vt:lpstr>Users Chat  Page :-</vt:lpstr>
      <vt:lpstr>Architecture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265</cp:revision>
  <dcterms:created xsi:type="dcterms:W3CDTF">2021-11-18T05:46:56Z</dcterms:created>
  <dcterms:modified xsi:type="dcterms:W3CDTF">2022-02-07T08:37:22Z</dcterms:modified>
</cp:coreProperties>
</file>