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69" r:id="rId8"/>
    <p:sldId id="270" r:id="rId9"/>
    <p:sldId id="263" r:id="rId10"/>
    <p:sldId id="272" r:id="rId11"/>
    <p:sldId id="260" r:id="rId12"/>
    <p:sldId id="259" r:id="rId13"/>
    <p:sldId id="261" r:id="rId14"/>
    <p:sldId id="262" r:id="rId15"/>
    <p:sldId id="264" r:id="rId16"/>
    <p:sldId id="265" r:id="rId17"/>
    <p:sldId id="273" r:id="rId18"/>
    <p:sldId id="266" r:id="rId19"/>
    <p:sldId id="267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0"/>
    <a:srgbClr val="31AE20"/>
    <a:srgbClr val="9F3DE2"/>
    <a:srgbClr val="E21A20"/>
    <a:srgbClr val="5EB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E54E1-C3A6-A29B-B45F-F7411A3BEDB1}" v="17" dt="2022-04-01T01:57:1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84EF-2D15-4B4E-81A3-2A802C197B21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1D64-E5B9-479D-A4AA-B383C655B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0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52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3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89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0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4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9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9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5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7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9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7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https://www.ypppt.com/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1D64-E5B9-479D-A4AA-B383C655B9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4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7579518" y="2660681"/>
            <a:ext cx="3404751" cy="2768631"/>
          </a:xfrm>
          <a:custGeom>
            <a:avLst/>
            <a:gdLst>
              <a:gd name="connsiteX0" fmla="*/ 1453064 w 3404751"/>
              <a:gd name="connsiteY0" fmla="*/ 207 h 2768631"/>
              <a:gd name="connsiteX1" fmla="*/ 1878576 w 3404751"/>
              <a:gd name="connsiteY1" fmla="*/ 85202 h 2768631"/>
              <a:gd name="connsiteX2" fmla="*/ 2407873 w 3404751"/>
              <a:gd name="connsiteY2" fmla="*/ 36633 h 2768631"/>
              <a:gd name="connsiteX3" fmla="*/ 2864520 w 3404751"/>
              <a:gd name="connsiteY3" fmla="*/ 24491 h 2768631"/>
              <a:gd name="connsiteX4" fmla="*/ 3144735 w 3404751"/>
              <a:gd name="connsiteY4" fmla="*/ 97344 h 2768631"/>
              <a:gd name="connsiteX5" fmla="*/ 3352303 w 3404751"/>
              <a:gd name="connsiteY5" fmla="*/ 315904 h 2768631"/>
              <a:gd name="connsiteX6" fmla="*/ 3404195 w 3404751"/>
              <a:gd name="connsiteY6" fmla="*/ 874446 h 2768631"/>
              <a:gd name="connsiteX7" fmla="*/ 3331546 w 3404751"/>
              <a:gd name="connsiteY7" fmla="*/ 1287281 h 2768631"/>
              <a:gd name="connsiteX8" fmla="*/ 3362681 w 3404751"/>
              <a:gd name="connsiteY8" fmla="*/ 2076525 h 2768631"/>
              <a:gd name="connsiteX9" fmla="*/ 3269276 w 3404751"/>
              <a:gd name="connsiteY9" fmla="*/ 2586498 h 2768631"/>
              <a:gd name="connsiteX10" fmla="*/ 2906033 w 3404751"/>
              <a:gd name="connsiteY10" fmla="*/ 2695778 h 2768631"/>
              <a:gd name="connsiteX11" fmla="*/ 2355981 w 3404751"/>
              <a:gd name="connsiteY11" fmla="*/ 2695778 h 2768631"/>
              <a:gd name="connsiteX12" fmla="*/ 1785171 w 3404751"/>
              <a:gd name="connsiteY12" fmla="*/ 2768631 h 2768631"/>
              <a:gd name="connsiteX13" fmla="*/ 1224740 w 3404751"/>
              <a:gd name="connsiteY13" fmla="*/ 2695778 h 2768631"/>
              <a:gd name="connsiteX14" fmla="*/ 456742 w 3404751"/>
              <a:gd name="connsiteY14" fmla="*/ 2732204 h 2768631"/>
              <a:gd name="connsiteX15" fmla="*/ 124635 w 3404751"/>
              <a:gd name="connsiteY15" fmla="*/ 2635067 h 2768631"/>
              <a:gd name="connsiteX16" fmla="*/ 41608 w 3404751"/>
              <a:gd name="connsiteY16" fmla="*/ 2282943 h 2768631"/>
              <a:gd name="connsiteX17" fmla="*/ 94 w 3404751"/>
              <a:gd name="connsiteY17" fmla="*/ 1833681 h 2768631"/>
              <a:gd name="connsiteX18" fmla="*/ 51986 w 3404751"/>
              <a:gd name="connsiteY18" fmla="*/ 1262997 h 2768631"/>
              <a:gd name="connsiteX19" fmla="*/ 94 w 3404751"/>
              <a:gd name="connsiteY19" fmla="*/ 801593 h 2768631"/>
              <a:gd name="connsiteX20" fmla="*/ 62365 w 3404751"/>
              <a:gd name="connsiteY20" fmla="*/ 194482 h 2768631"/>
              <a:gd name="connsiteX21" fmla="*/ 373715 w 3404751"/>
              <a:gd name="connsiteY21" fmla="*/ 48775 h 2768631"/>
              <a:gd name="connsiteX22" fmla="*/ 965281 w 3404751"/>
              <a:gd name="connsiteY22" fmla="*/ 60918 h 2768631"/>
              <a:gd name="connsiteX23" fmla="*/ 1453064 w 3404751"/>
              <a:gd name="connsiteY23" fmla="*/ 207 h 276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04751" h="2768631">
                <a:moveTo>
                  <a:pt x="1453064" y="207"/>
                </a:moveTo>
                <a:cubicBezTo>
                  <a:pt x="1605280" y="4254"/>
                  <a:pt x="1719442" y="79131"/>
                  <a:pt x="1878576" y="85202"/>
                </a:cubicBezTo>
                <a:cubicBezTo>
                  <a:pt x="2037711" y="91273"/>
                  <a:pt x="2243549" y="46751"/>
                  <a:pt x="2407873" y="36633"/>
                </a:cubicBezTo>
                <a:cubicBezTo>
                  <a:pt x="2572196" y="26515"/>
                  <a:pt x="2741710" y="14373"/>
                  <a:pt x="2864520" y="24491"/>
                </a:cubicBezTo>
                <a:cubicBezTo>
                  <a:pt x="2987330" y="34609"/>
                  <a:pt x="3063439" y="48775"/>
                  <a:pt x="3144735" y="97344"/>
                </a:cubicBezTo>
                <a:cubicBezTo>
                  <a:pt x="3226033" y="145913"/>
                  <a:pt x="3309059" y="186387"/>
                  <a:pt x="3352303" y="315904"/>
                </a:cubicBezTo>
                <a:cubicBezTo>
                  <a:pt x="3395546" y="445421"/>
                  <a:pt x="3407654" y="712550"/>
                  <a:pt x="3404195" y="874446"/>
                </a:cubicBezTo>
                <a:cubicBezTo>
                  <a:pt x="3400735" y="1036342"/>
                  <a:pt x="3338465" y="1086935"/>
                  <a:pt x="3331546" y="1287281"/>
                </a:cubicBezTo>
                <a:cubicBezTo>
                  <a:pt x="3324627" y="1487628"/>
                  <a:pt x="3373059" y="1859989"/>
                  <a:pt x="3362681" y="2076525"/>
                </a:cubicBezTo>
                <a:cubicBezTo>
                  <a:pt x="3352303" y="2293061"/>
                  <a:pt x="3345383" y="2483289"/>
                  <a:pt x="3269276" y="2586498"/>
                </a:cubicBezTo>
                <a:cubicBezTo>
                  <a:pt x="3193168" y="2689707"/>
                  <a:pt x="3058249" y="2677565"/>
                  <a:pt x="2906033" y="2695778"/>
                </a:cubicBezTo>
                <a:cubicBezTo>
                  <a:pt x="2753818" y="2713991"/>
                  <a:pt x="2542791" y="2683636"/>
                  <a:pt x="2355981" y="2695778"/>
                </a:cubicBezTo>
                <a:cubicBezTo>
                  <a:pt x="2169170" y="2707920"/>
                  <a:pt x="1973711" y="2768631"/>
                  <a:pt x="1785171" y="2768631"/>
                </a:cubicBezTo>
                <a:cubicBezTo>
                  <a:pt x="1596631" y="2768631"/>
                  <a:pt x="1446145" y="2701849"/>
                  <a:pt x="1224740" y="2695778"/>
                </a:cubicBezTo>
                <a:cubicBezTo>
                  <a:pt x="1003335" y="2689707"/>
                  <a:pt x="640093" y="2742323"/>
                  <a:pt x="456742" y="2732204"/>
                </a:cubicBezTo>
                <a:cubicBezTo>
                  <a:pt x="273391" y="2722086"/>
                  <a:pt x="193824" y="2709944"/>
                  <a:pt x="124635" y="2635067"/>
                </a:cubicBezTo>
                <a:cubicBezTo>
                  <a:pt x="55445" y="2560189"/>
                  <a:pt x="62365" y="2416507"/>
                  <a:pt x="41608" y="2282943"/>
                </a:cubicBezTo>
                <a:cubicBezTo>
                  <a:pt x="20851" y="2149378"/>
                  <a:pt x="-1636" y="2003672"/>
                  <a:pt x="94" y="1833681"/>
                </a:cubicBezTo>
                <a:cubicBezTo>
                  <a:pt x="1824" y="1663690"/>
                  <a:pt x="51986" y="1435012"/>
                  <a:pt x="51986" y="1262997"/>
                </a:cubicBezTo>
                <a:cubicBezTo>
                  <a:pt x="51986" y="1090982"/>
                  <a:pt x="94" y="973608"/>
                  <a:pt x="94" y="801593"/>
                </a:cubicBezTo>
                <a:cubicBezTo>
                  <a:pt x="94" y="629578"/>
                  <a:pt x="94" y="319951"/>
                  <a:pt x="62365" y="194482"/>
                </a:cubicBezTo>
                <a:cubicBezTo>
                  <a:pt x="124635" y="69013"/>
                  <a:pt x="223229" y="71036"/>
                  <a:pt x="373715" y="48775"/>
                </a:cubicBezTo>
                <a:cubicBezTo>
                  <a:pt x="524201" y="26515"/>
                  <a:pt x="785390" y="69013"/>
                  <a:pt x="965281" y="60918"/>
                </a:cubicBezTo>
                <a:cubicBezTo>
                  <a:pt x="1145172" y="52823"/>
                  <a:pt x="1300848" y="-3840"/>
                  <a:pt x="1453064" y="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1207731" y="3943349"/>
            <a:ext cx="3404751" cy="2120962"/>
          </a:xfrm>
          <a:custGeom>
            <a:avLst/>
            <a:gdLst>
              <a:gd name="connsiteX0" fmla="*/ 1453064 w 3404751"/>
              <a:gd name="connsiteY0" fmla="*/ 159 h 2120962"/>
              <a:gd name="connsiteX1" fmla="*/ 1878577 w 3404751"/>
              <a:gd name="connsiteY1" fmla="*/ 65272 h 2120962"/>
              <a:gd name="connsiteX2" fmla="*/ 2407873 w 3404751"/>
              <a:gd name="connsiteY2" fmla="*/ 28065 h 2120962"/>
              <a:gd name="connsiteX3" fmla="*/ 2864520 w 3404751"/>
              <a:gd name="connsiteY3" fmla="*/ 18763 h 2120962"/>
              <a:gd name="connsiteX4" fmla="*/ 3144736 w 3404751"/>
              <a:gd name="connsiteY4" fmla="*/ 74573 h 2120962"/>
              <a:gd name="connsiteX5" fmla="*/ 3352303 w 3404751"/>
              <a:gd name="connsiteY5" fmla="*/ 242005 h 2120962"/>
              <a:gd name="connsiteX6" fmla="*/ 3404195 w 3404751"/>
              <a:gd name="connsiteY6" fmla="*/ 669887 h 2120962"/>
              <a:gd name="connsiteX7" fmla="*/ 3331546 w 3404751"/>
              <a:gd name="connsiteY7" fmla="*/ 986147 h 2120962"/>
              <a:gd name="connsiteX8" fmla="*/ 3362681 w 3404751"/>
              <a:gd name="connsiteY8" fmla="*/ 1590761 h 2120962"/>
              <a:gd name="connsiteX9" fmla="*/ 3269276 w 3404751"/>
              <a:gd name="connsiteY9" fmla="*/ 1981436 h 2120962"/>
              <a:gd name="connsiteX10" fmla="*/ 2906034 w 3404751"/>
              <a:gd name="connsiteY10" fmla="*/ 2065152 h 2120962"/>
              <a:gd name="connsiteX11" fmla="*/ 2355981 w 3404751"/>
              <a:gd name="connsiteY11" fmla="*/ 2065152 h 2120962"/>
              <a:gd name="connsiteX12" fmla="*/ 1785171 w 3404751"/>
              <a:gd name="connsiteY12" fmla="*/ 2120962 h 2120962"/>
              <a:gd name="connsiteX13" fmla="*/ 1224740 w 3404751"/>
              <a:gd name="connsiteY13" fmla="*/ 2065152 h 2120962"/>
              <a:gd name="connsiteX14" fmla="*/ 456742 w 3404751"/>
              <a:gd name="connsiteY14" fmla="*/ 2093057 h 2120962"/>
              <a:gd name="connsiteX15" fmla="*/ 124635 w 3404751"/>
              <a:gd name="connsiteY15" fmla="*/ 2018643 h 2120962"/>
              <a:gd name="connsiteX16" fmla="*/ 41608 w 3404751"/>
              <a:gd name="connsiteY16" fmla="*/ 1748892 h 2120962"/>
              <a:gd name="connsiteX17" fmla="*/ 94 w 3404751"/>
              <a:gd name="connsiteY17" fmla="*/ 1404726 h 2120962"/>
              <a:gd name="connsiteX18" fmla="*/ 51986 w 3404751"/>
              <a:gd name="connsiteY18" fmla="*/ 967543 h 2120962"/>
              <a:gd name="connsiteX19" fmla="*/ 94 w 3404751"/>
              <a:gd name="connsiteY19" fmla="*/ 614076 h 2120962"/>
              <a:gd name="connsiteX20" fmla="*/ 62364 w 3404751"/>
              <a:gd name="connsiteY20" fmla="*/ 148988 h 2120962"/>
              <a:gd name="connsiteX21" fmla="*/ 373715 w 3404751"/>
              <a:gd name="connsiteY21" fmla="*/ 37366 h 2120962"/>
              <a:gd name="connsiteX22" fmla="*/ 965281 w 3404751"/>
              <a:gd name="connsiteY22" fmla="*/ 46668 h 2120962"/>
              <a:gd name="connsiteX23" fmla="*/ 1453064 w 3404751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04751" h="2120962">
                <a:moveTo>
                  <a:pt x="1453064" y="159"/>
                </a:moveTo>
                <a:cubicBezTo>
                  <a:pt x="1605280" y="3260"/>
                  <a:pt x="1719442" y="60621"/>
                  <a:pt x="1878577" y="65272"/>
                </a:cubicBezTo>
                <a:cubicBezTo>
                  <a:pt x="2037711" y="69923"/>
                  <a:pt x="2243549" y="35816"/>
                  <a:pt x="2407873" y="28065"/>
                </a:cubicBezTo>
                <a:cubicBezTo>
                  <a:pt x="2572196" y="20313"/>
                  <a:pt x="2741710" y="11012"/>
                  <a:pt x="2864520" y="18763"/>
                </a:cubicBezTo>
                <a:cubicBezTo>
                  <a:pt x="2987330" y="26514"/>
                  <a:pt x="3063439" y="37366"/>
                  <a:pt x="3144736" y="74573"/>
                </a:cubicBezTo>
                <a:cubicBezTo>
                  <a:pt x="3226033" y="111781"/>
                  <a:pt x="3309059" y="142786"/>
                  <a:pt x="3352303" y="242005"/>
                </a:cubicBezTo>
                <a:cubicBezTo>
                  <a:pt x="3395546" y="341224"/>
                  <a:pt x="3407654" y="545863"/>
                  <a:pt x="3404195" y="669887"/>
                </a:cubicBezTo>
                <a:cubicBezTo>
                  <a:pt x="3400735" y="793910"/>
                  <a:pt x="3338465" y="832668"/>
                  <a:pt x="3331546" y="986147"/>
                </a:cubicBezTo>
                <a:cubicBezTo>
                  <a:pt x="3324627" y="1139626"/>
                  <a:pt x="3373060" y="1424880"/>
                  <a:pt x="3362681" y="1590761"/>
                </a:cubicBezTo>
                <a:cubicBezTo>
                  <a:pt x="3352303" y="1756643"/>
                  <a:pt x="3345384" y="1902371"/>
                  <a:pt x="3269276" y="1981436"/>
                </a:cubicBezTo>
                <a:cubicBezTo>
                  <a:pt x="3193168" y="2060501"/>
                  <a:pt x="3058249" y="2051199"/>
                  <a:pt x="2906034" y="2065152"/>
                </a:cubicBezTo>
                <a:cubicBezTo>
                  <a:pt x="2753819" y="2079104"/>
                  <a:pt x="2542791" y="2055850"/>
                  <a:pt x="2355981" y="2065152"/>
                </a:cubicBezTo>
                <a:cubicBezTo>
                  <a:pt x="2169171" y="2074453"/>
                  <a:pt x="1973712" y="2120962"/>
                  <a:pt x="1785171" y="2120962"/>
                </a:cubicBezTo>
                <a:cubicBezTo>
                  <a:pt x="1596631" y="2120962"/>
                  <a:pt x="1446145" y="2069802"/>
                  <a:pt x="1224740" y="2065152"/>
                </a:cubicBezTo>
                <a:cubicBezTo>
                  <a:pt x="1003336" y="2060501"/>
                  <a:pt x="640093" y="2100808"/>
                  <a:pt x="456742" y="2093057"/>
                </a:cubicBezTo>
                <a:cubicBezTo>
                  <a:pt x="273391" y="2085306"/>
                  <a:pt x="193824" y="2076004"/>
                  <a:pt x="124635" y="2018643"/>
                </a:cubicBezTo>
                <a:cubicBezTo>
                  <a:pt x="55445" y="1961282"/>
                  <a:pt x="62364" y="1851211"/>
                  <a:pt x="41608" y="1748892"/>
                </a:cubicBezTo>
                <a:cubicBezTo>
                  <a:pt x="20851" y="1646572"/>
                  <a:pt x="-1636" y="1534951"/>
                  <a:pt x="94" y="1404726"/>
                </a:cubicBezTo>
                <a:cubicBezTo>
                  <a:pt x="1824" y="1274501"/>
                  <a:pt x="51986" y="1099318"/>
                  <a:pt x="51986" y="967543"/>
                </a:cubicBezTo>
                <a:cubicBezTo>
                  <a:pt x="51986" y="835768"/>
                  <a:pt x="94" y="745851"/>
                  <a:pt x="94" y="614076"/>
                </a:cubicBezTo>
                <a:cubicBezTo>
                  <a:pt x="94" y="482301"/>
                  <a:pt x="94" y="245106"/>
                  <a:pt x="62364" y="148988"/>
                </a:cubicBezTo>
                <a:cubicBezTo>
                  <a:pt x="124635" y="52870"/>
                  <a:pt x="223229" y="54419"/>
                  <a:pt x="373715" y="37366"/>
                </a:cubicBezTo>
                <a:cubicBezTo>
                  <a:pt x="524201" y="20313"/>
                  <a:pt x="785390" y="52870"/>
                  <a:pt x="965281" y="46668"/>
                </a:cubicBezTo>
                <a:cubicBezTo>
                  <a:pt x="1145173" y="40467"/>
                  <a:pt x="1300848" y="-2941"/>
                  <a:pt x="1453064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733644" y="1174718"/>
            <a:ext cx="2341563" cy="2120962"/>
          </a:xfrm>
          <a:custGeom>
            <a:avLst/>
            <a:gdLst>
              <a:gd name="connsiteX0" fmla="*/ 999322 w 2341563"/>
              <a:gd name="connsiteY0" fmla="*/ 159 h 2120962"/>
              <a:gd name="connsiteX1" fmla="*/ 1291961 w 2341563"/>
              <a:gd name="connsiteY1" fmla="*/ 65272 h 2120962"/>
              <a:gd name="connsiteX2" fmla="*/ 1655976 w 2341563"/>
              <a:gd name="connsiteY2" fmla="*/ 28065 h 2120962"/>
              <a:gd name="connsiteX3" fmla="*/ 1970028 w 2341563"/>
              <a:gd name="connsiteY3" fmla="*/ 18763 h 2120962"/>
              <a:gd name="connsiteX4" fmla="*/ 2162742 w 2341563"/>
              <a:gd name="connsiteY4" fmla="*/ 74573 h 2120962"/>
              <a:gd name="connsiteX5" fmla="*/ 2305493 w 2341563"/>
              <a:gd name="connsiteY5" fmla="*/ 242005 h 2120962"/>
              <a:gd name="connsiteX6" fmla="*/ 2341181 w 2341563"/>
              <a:gd name="connsiteY6" fmla="*/ 669887 h 2120962"/>
              <a:gd name="connsiteX7" fmla="*/ 2291218 w 2341563"/>
              <a:gd name="connsiteY7" fmla="*/ 986147 h 2120962"/>
              <a:gd name="connsiteX8" fmla="*/ 2312630 w 2341563"/>
              <a:gd name="connsiteY8" fmla="*/ 1590761 h 2120962"/>
              <a:gd name="connsiteX9" fmla="*/ 2248393 w 2341563"/>
              <a:gd name="connsiteY9" fmla="*/ 1981436 h 2120962"/>
              <a:gd name="connsiteX10" fmla="*/ 1998578 w 2341563"/>
              <a:gd name="connsiteY10" fmla="*/ 2065152 h 2120962"/>
              <a:gd name="connsiteX11" fmla="*/ 1620288 w 2341563"/>
              <a:gd name="connsiteY11" fmla="*/ 2065152 h 2120962"/>
              <a:gd name="connsiteX12" fmla="*/ 1227723 w 2341563"/>
              <a:gd name="connsiteY12" fmla="*/ 2120962 h 2120962"/>
              <a:gd name="connsiteX13" fmla="*/ 842296 w 2341563"/>
              <a:gd name="connsiteY13" fmla="*/ 2065152 h 2120962"/>
              <a:gd name="connsiteX14" fmla="*/ 314117 w 2341563"/>
              <a:gd name="connsiteY14" fmla="*/ 2093057 h 2120962"/>
              <a:gd name="connsiteX15" fmla="*/ 85716 w 2341563"/>
              <a:gd name="connsiteY15" fmla="*/ 2018643 h 2120962"/>
              <a:gd name="connsiteX16" fmla="*/ 28615 w 2341563"/>
              <a:gd name="connsiteY16" fmla="*/ 1748892 h 2120962"/>
              <a:gd name="connsiteX17" fmla="*/ 65 w 2341563"/>
              <a:gd name="connsiteY17" fmla="*/ 1404726 h 2120962"/>
              <a:gd name="connsiteX18" fmla="*/ 35753 w 2341563"/>
              <a:gd name="connsiteY18" fmla="*/ 967543 h 2120962"/>
              <a:gd name="connsiteX19" fmla="*/ 65 w 2341563"/>
              <a:gd name="connsiteY19" fmla="*/ 614076 h 2120962"/>
              <a:gd name="connsiteX20" fmla="*/ 42891 w 2341563"/>
              <a:gd name="connsiteY20" fmla="*/ 148988 h 2120962"/>
              <a:gd name="connsiteX21" fmla="*/ 257017 w 2341563"/>
              <a:gd name="connsiteY21" fmla="*/ 37366 h 2120962"/>
              <a:gd name="connsiteX22" fmla="*/ 663857 w 2341563"/>
              <a:gd name="connsiteY22" fmla="*/ 46668 h 2120962"/>
              <a:gd name="connsiteX23" fmla="*/ 999322 w 2341563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3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5" y="35816"/>
                  <a:pt x="1655976" y="28065"/>
                </a:cubicBezTo>
                <a:cubicBezTo>
                  <a:pt x="1768987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2" y="74573"/>
                </a:cubicBezTo>
                <a:cubicBezTo>
                  <a:pt x="2218653" y="111781"/>
                  <a:pt x="2275753" y="142786"/>
                  <a:pt x="2305493" y="242005"/>
                </a:cubicBezTo>
                <a:cubicBezTo>
                  <a:pt x="2335233" y="341224"/>
                  <a:pt x="2343559" y="545863"/>
                  <a:pt x="2341181" y="669887"/>
                </a:cubicBezTo>
                <a:cubicBezTo>
                  <a:pt x="2338802" y="793910"/>
                  <a:pt x="2295976" y="832667"/>
                  <a:pt x="2291218" y="986147"/>
                </a:cubicBezTo>
                <a:cubicBezTo>
                  <a:pt x="2286459" y="1139626"/>
                  <a:pt x="2319768" y="1424880"/>
                  <a:pt x="2312630" y="1590761"/>
                </a:cubicBezTo>
                <a:cubicBezTo>
                  <a:pt x="2305493" y="1756643"/>
                  <a:pt x="2300734" y="1902371"/>
                  <a:pt x="2248393" y="1981436"/>
                </a:cubicBezTo>
                <a:cubicBezTo>
                  <a:pt x="2196051" y="2060501"/>
                  <a:pt x="2103262" y="2051199"/>
                  <a:pt x="1998578" y="2065152"/>
                </a:cubicBezTo>
                <a:cubicBezTo>
                  <a:pt x="1893895" y="2079104"/>
                  <a:pt x="1748764" y="2055850"/>
                  <a:pt x="1620288" y="2065152"/>
                </a:cubicBezTo>
                <a:cubicBezTo>
                  <a:pt x="1491812" y="2074453"/>
                  <a:pt x="1357389" y="2120962"/>
                  <a:pt x="1227723" y="2120962"/>
                </a:cubicBezTo>
                <a:cubicBezTo>
                  <a:pt x="1098058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0" y="2085306"/>
                  <a:pt x="133300" y="2076004"/>
                  <a:pt x="85716" y="2018643"/>
                </a:cubicBezTo>
                <a:cubicBezTo>
                  <a:pt x="38132" y="1961282"/>
                  <a:pt x="42891" y="1851211"/>
                  <a:pt x="28615" y="1748892"/>
                </a:cubicBezTo>
                <a:cubicBezTo>
                  <a:pt x="14340" y="1646572"/>
                  <a:pt x="-1124" y="1534951"/>
                  <a:pt x="65" y="1404726"/>
                </a:cubicBezTo>
                <a:cubicBezTo>
                  <a:pt x="1255" y="1274501"/>
                  <a:pt x="35753" y="1099318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1" y="148988"/>
                </a:cubicBezTo>
                <a:cubicBezTo>
                  <a:pt x="85716" y="52870"/>
                  <a:pt x="153522" y="54419"/>
                  <a:pt x="257017" y="37366"/>
                </a:cubicBezTo>
                <a:cubicBezTo>
                  <a:pt x="360511" y="20313"/>
                  <a:pt x="540140" y="52870"/>
                  <a:pt x="663857" y="46668"/>
                </a:cubicBezTo>
                <a:cubicBezTo>
                  <a:pt x="787575" y="40467"/>
                  <a:pt x="894638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7654740" y="3789364"/>
            <a:ext cx="1997261" cy="1977847"/>
          </a:xfrm>
          <a:custGeom>
            <a:avLst/>
            <a:gdLst>
              <a:gd name="connsiteX0" fmla="*/ 1042076 w 1997261"/>
              <a:gd name="connsiteY0" fmla="*/ 10 h 1977847"/>
              <a:gd name="connsiteX1" fmla="*/ 1141564 w 1997261"/>
              <a:gd name="connsiteY1" fmla="*/ 1756 h 1977847"/>
              <a:gd name="connsiteX2" fmla="*/ 1401156 w 1997261"/>
              <a:gd name="connsiteY2" fmla="*/ 52233 h 1977847"/>
              <a:gd name="connsiteX3" fmla="*/ 1667959 w 1997261"/>
              <a:gd name="connsiteY3" fmla="*/ 218083 h 1977847"/>
              <a:gd name="connsiteX4" fmla="*/ 1826599 w 1997261"/>
              <a:gd name="connsiteY4" fmla="*/ 434410 h 1977847"/>
              <a:gd name="connsiteX5" fmla="*/ 1985239 w 1997261"/>
              <a:gd name="connsiteY5" fmla="*/ 751689 h 1977847"/>
              <a:gd name="connsiteX6" fmla="*/ 1985239 w 1997261"/>
              <a:gd name="connsiteY6" fmla="*/ 1169921 h 1977847"/>
              <a:gd name="connsiteX7" fmla="*/ 1978028 w 1997261"/>
              <a:gd name="connsiteY7" fmla="*/ 1429513 h 1977847"/>
              <a:gd name="connsiteX8" fmla="*/ 1812177 w 1997261"/>
              <a:gd name="connsiteY8" fmla="*/ 1631418 h 1977847"/>
              <a:gd name="connsiteX9" fmla="*/ 1588639 w 1997261"/>
              <a:gd name="connsiteY9" fmla="*/ 1840534 h 1977847"/>
              <a:gd name="connsiteX10" fmla="*/ 1091088 w 1997261"/>
              <a:gd name="connsiteY10" fmla="*/ 1970330 h 1977847"/>
              <a:gd name="connsiteX11" fmla="*/ 571904 w 1997261"/>
              <a:gd name="connsiteY11" fmla="*/ 1934276 h 1977847"/>
              <a:gd name="connsiteX12" fmla="*/ 319522 w 1997261"/>
              <a:gd name="connsiteY12" fmla="*/ 1703527 h 1977847"/>
              <a:gd name="connsiteX13" fmla="*/ 160883 w 1997261"/>
              <a:gd name="connsiteY13" fmla="*/ 1479990 h 1977847"/>
              <a:gd name="connsiteX14" fmla="*/ 9454 w 1997261"/>
              <a:gd name="connsiteY14" fmla="*/ 1155499 h 1977847"/>
              <a:gd name="connsiteX15" fmla="*/ 23876 w 1997261"/>
              <a:gd name="connsiteY15" fmla="*/ 773322 h 1977847"/>
              <a:gd name="connsiteX16" fmla="*/ 88774 w 1997261"/>
              <a:gd name="connsiteY16" fmla="*/ 470464 h 1977847"/>
              <a:gd name="connsiteX17" fmla="*/ 254624 w 1997261"/>
              <a:gd name="connsiteY17" fmla="*/ 311825 h 1977847"/>
              <a:gd name="connsiteX18" fmla="*/ 355577 w 1997261"/>
              <a:gd name="connsiteY18" fmla="*/ 203661 h 1977847"/>
              <a:gd name="connsiteX19" fmla="*/ 701700 w 1997261"/>
              <a:gd name="connsiteY19" fmla="*/ 30600 h 1977847"/>
              <a:gd name="connsiteX20" fmla="*/ 1042076 w 1997261"/>
              <a:gd name="connsiteY20" fmla="*/ 10 h 197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97261" h="1977847">
                <a:moveTo>
                  <a:pt x="1042076" y="10"/>
                </a:moveTo>
                <a:cubicBezTo>
                  <a:pt x="1078544" y="104"/>
                  <a:pt x="1112420" y="855"/>
                  <a:pt x="1141564" y="1756"/>
                </a:cubicBezTo>
                <a:cubicBezTo>
                  <a:pt x="1258140" y="5362"/>
                  <a:pt x="1313423" y="16178"/>
                  <a:pt x="1401156" y="52233"/>
                </a:cubicBezTo>
                <a:cubicBezTo>
                  <a:pt x="1488889" y="88287"/>
                  <a:pt x="1597052" y="154387"/>
                  <a:pt x="1667959" y="218083"/>
                </a:cubicBezTo>
                <a:cubicBezTo>
                  <a:pt x="1738866" y="281779"/>
                  <a:pt x="1773719" y="345476"/>
                  <a:pt x="1826599" y="434410"/>
                </a:cubicBezTo>
                <a:cubicBezTo>
                  <a:pt x="1879479" y="523344"/>
                  <a:pt x="1958799" y="629104"/>
                  <a:pt x="1985239" y="751689"/>
                </a:cubicBezTo>
                <a:cubicBezTo>
                  <a:pt x="2011679" y="874274"/>
                  <a:pt x="1986441" y="1056950"/>
                  <a:pt x="1985239" y="1169921"/>
                </a:cubicBezTo>
                <a:cubicBezTo>
                  <a:pt x="1984037" y="1282892"/>
                  <a:pt x="2006871" y="1352597"/>
                  <a:pt x="1978028" y="1429513"/>
                </a:cubicBezTo>
                <a:cubicBezTo>
                  <a:pt x="1949184" y="1506430"/>
                  <a:pt x="1877075" y="1562915"/>
                  <a:pt x="1812177" y="1631418"/>
                </a:cubicBezTo>
                <a:cubicBezTo>
                  <a:pt x="1747279" y="1699922"/>
                  <a:pt x="1708821" y="1784049"/>
                  <a:pt x="1588639" y="1840534"/>
                </a:cubicBezTo>
                <a:cubicBezTo>
                  <a:pt x="1468458" y="1897019"/>
                  <a:pt x="1260544" y="1954706"/>
                  <a:pt x="1091088" y="1970330"/>
                </a:cubicBezTo>
                <a:cubicBezTo>
                  <a:pt x="921632" y="1985954"/>
                  <a:pt x="700498" y="1978743"/>
                  <a:pt x="571904" y="1934276"/>
                </a:cubicBezTo>
                <a:cubicBezTo>
                  <a:pt x="443310" y="1889808"/>
                  <a:pt x="388026" y="1779242"/>
                  <a:pt x="319522" y="1703527"/>
                </a:cubicBezTo>
                <a:cubicBezTo>
                  <a:pt x="251019" y="1627813"/>
                  <a:pt x="212561" y="1571328"/>
                  <a:pt x="160883" y="1479990"/>
                </a:cubicBezTo>
                <a:cubicBezTo>
                  <a:pt x="109204" y="1388651"/>
                  <a:pt x="32289" y="1273277"/>
                  <a:pt x="9454" y="1155499"/>
                </a:cubicBezTo>
                <a:cubicBezTo>
                  <a:pt x="-13381" y="1037722"/>
                  <a:pt x="10656" y="887494"/>
                  <a:pt x="23876" y="773322"/>
                </a:cubicBezTo>
                <a:cubicBezTo>
                  <a:pt x="37095" y="659150"/>
                  <a:pt x="50316" y="547381"/>
                  <a:pt x="88774" y="470464"/>
                </a:cubicBezTo>
                <a:cubicBezTo>
                  <a:pt x="127232" y="393548"/>
                  <a:pt x="213762" y="353888"/>
                  <a:pt x="254624" y="311825"/>
                </a:cubicBezTo>
                <a:cubicBezTo>
                  <a:pt x="295486" y="269761"/>
                  <a:pt x="281064" y="250532"/>
                  <a:pt x="355577" y="203661"/>
                </a:cubicBezTo>
                <a:cubicBezTo>
                  <a:pt x="430089" y="156791"/>
                  <a:pt x="570702" y="64251"/>
                  <a:pt x="701700" y="30600"/>
                </a:cubicBezTo>
                <a:cubicBezTo>
                  <a:pt x="799948" y="5362"/>
                  <a:pt x="932674" y="-272"/>
                  <a:pt x="1042076" y="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8433658" y="520621"/>
            <a:ext cx="2436685" cy="2413001"/>
          </a:xfrm>
          <a:custGeom>
            <a:avLst/>
            <a:gdLst>
              <a:gd name="connsiteX0" fmla="*/ 1271347 w 2436685"/>
              <a:gd name="connsiteY0" fmla="*/ 13 h 2413001"/>
              <a:gd name="connsiteX1" fmla="*/ 1392723 w 2436685"/>
              <a:gd name="connsiteY1" fmla="*/ 2144 h 2413001"/>
              <a:gd name="connsiteX2" fmla="*/ 1709429 w 2436685"/>
              <a:gd name="connsiteY2" fmla="*/ 63725 h 2413001"/>
              <a:gd name="connsiteX3" fmla="*/ 2034933 w 2436685"/>
              <a:gd name="connsiteY3" fmla="*/ 266065 h 2413001"/>
              <a:gd name="connsiteX4" fmla="*/ 2228475 w 2436685"/>
              <a:gd name="connsiteY4" fmla="*/ 529987 h 2413001"/>
              <a:gd name="connsiteX5" fmla="*/ 2422017 w 2436685"/>
              <a:gd name="connsiteY5" fmla="*/ 917072 h 2413001"/>
              <a:gd name="connsiteX6" fmla="*/ 2422017 w 2436685"/>
              <a:gd name="connsiteY6" fmla="*/ 1427320 h 2413001"/>
              <a:gd name="connsiteX7" fmla="*/ 2413220 w 2436685"/>
              <a:gd name="connsiteY7" fmla="*/ 1744026 h 2413001"/>
              <a:gd name="connsiteX8" fmla="*/ 2210880 w 2436685"/>
              <a:gd name="connsiteY8" fmla="*/ 1990353 h 2413001"/>
              <a:gd name="connsiteX9" fmla="*/ 1938161 w 2436685"/>
              <a:gd name="connsiteY9" fmla="*/ 2245477 h 2413001"/>
              <a:gd name="connsiteX10" fmla="*/ 1331142 w 2436685"/>
              <a:gd name="connsiteY10" fmla="*/ 2403830 h 2413001"/>
              <a:gd name="connsiteX11" fmla="*/ 697730 w 2436685"/>
              <a:gd name="connsiteY11" fmla="*/ 2359843 h 2413001"/>
              <a:gd name="connsiteX12" fmla="*/ 389821 w 2436685"/>
              <a:gd name="connsiteY12" fmla="*/ 2078327 h 2413001"/>
              <a:gd name="connsiteX13" fmla="*/ 196279 w 2436685"/>
              <a:gd name="connsiteY13" fmla="*/ 1805608 h 2413001"/>
              <a:gd name="connsiteX14" fmla="*/ 11534 w 2436685"/>
              <a:gd name="connsiteY14" fmla="*/ 1409726 h 2413001"/>
              <a:gd name="connsiteX15" fmla="*/ 29128 w 2436685"/>
              <a:gd name="connsiteY15" fmla="*/ 943464 h 2413001"/>
              <a:gd name="connsiteX16" fmla="*/ 108305 w 2436685"/>
              <a:gd name="connsiteY16" fmla="*/ 573974 h 2413001"/>
              <a:gd name="connsiteX17" fmla="*/ 310645 w 2436685"/>
              <a:gd name="connsiteY17" fmla="*/ 380431 h 2413001"/>
              <a:gd name="connsiteX18" fmla="*/ 433808 w 2436685"/>
              <a:gd name="connsiteY18" fmla="*/ 248470 h 2413001"/>
              <a:gd name="connsiteX19" fmla="*/ 856083 w 2436685"/>
              <a:gd name="connsiteY19" fmla="*/ 37333 h 2413001"/>
              <a:gd name="connsiteX20" fmla="*/ 1271347 w 2436685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5" h="2413001">
                <a:moveTo>
                  <a:pt x="1271347" y="13"/>
                </a:moveTo>
                <a:cubicBezTo>
                  <a:pt x="1315838" y="128"/>
                  <a:pt x="1357167" y="1044"/>
                  <a:pt x="1392723" y="2144"/>
                </a:cubicBezTo>
                <a:cubicBezTo>
                  <a:pt x="1534948" y="6542"/>
                  <a:pt x="1602394" y="19738"/>
                  <a:pt x="1709429" y="63725"/>
                </a:cubicBezTo>
                <a:cubicBezTo>
                  <a:pt x="1816464" y="107712"/>
                  <a:pt x="1948425" y="188355"/>
                  <a:pt x="2034933" y="266065"/>
                </a:cubicBezTo>
                <a:cubicBezTo>
                  <a:pt x="2121440" y="343775"/>
                  <a:pt x="2163961" y="421486"/>
                  <a:pt x="2228475" y="529987"/>
                </a:cubicBezTo>
                <a:cubicBezTo>
                  <a:pt x="2292989" y="638488"/>
                  <a:pt x="2389760" y="767516"/>
                  <a:pt x="2422017" y="917072"/>
                </a:cubicBezTo>
                <a:cubicBezTo>
                  <a:pt x="2454275" y="1066628"/>
                  <a:pt x="2423484" y="1289494"/>
                  <a:pt x="2422017" y="1427320"/>
                </a:cubicBezTo>
                <a:cubicBezTo>
                  <a:pt x="2420551" y="1565146"/>
                  <a:pt x="2448410" y="1650187"/>
                  <a:pt x="2413220" y="1744026"/>
                </a:cubicBezTo>
                <a:cubicBezTo>
                  <a:pt x="2378031" y="1837865"/>
                  <a:pt x="2290057" y="1906778"/>
                  <a:pt x="2210880" y="1990353"/>
                </a:cubicBezTo>
                <a:cubicBezTo>
                  <a:pt x="2131704" y="2073928"/>
                  <a:pt x="2084785" y="2176565"/>
                  <a:pt x="1938161" y="2245477"/>
                </a:cubicBezTo>
                <a:cubicBezTo>
                  <a:pt x="1791538" y="2314390"/>
                  <a:pt x="1537880" y="2384769"/>
                  <a:pt x="1331142" y="2403830"/>
                </a:cubicBezTo>
                <a:cubicBezTo>
                  <a:pt x="1124403" y="2422892"/>
                  <a:pt x="854616" y="2414094"/>
                  <a:pt x="697730" y="2359843"/>
                </a:cubicBezTo>
                <a:cubicBezTo>
                  <a:pt x="540843" y="2305593"/>
                  <a:pt x="473396" y="2170700"/>
                  <a:pt x="389821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2" y="1553416"/>
                  <a:pt x="11534" y="1409726"/>
                </a:cubicBezTo>
                <a:cubicBezTo>
                  <a:pt x="-16325" y="1266035"/>
                  <a:pt x="13000" y="1082756"/>
                  <a:pt x="29128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4"/>
                  <a:pt x="342902" y="305653"/>
                  <a:pt x="433808" y="248470"/>
                </a:cubicBezTo>
                <a:cubicBezTo>
                  <a:pt x="524714" y="191287"/>
                  <a:pt x="696263" y="78388"/>
                  <a:pt x="856083" y="37333"/>
                </a:cubicBezTo>
                <a:cubicBezTo>
                  <a:pt x="975947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1195929" y="792163"/>
            <a:ext cx="2436685" cy="2413001"/>
          </a:xfrm>
          <a:custGeom>
            <a:avLst/>
            <a:gdLst>
              <a:gd name="connsiteX0" fmla="*/ 1271347 w 2436685"/>
              <a:gd name="connsiteY0" fmla="*/ 13 h 2413001"/>
              <a:gd name="connsiteX1" fmla="*/ 1392724 w 2436685"/>
              <a:gd name="connsiteY1" fmla="*/ 2144 h 2413001"/>
              <a:gd name="connsiteX2" fmla="*/ 1709430 w 2436685"/>
              <a:gd name="connsiteY2" fmla="*/ 63725 h 2413001"/>
              <a:gd name="connsiteX3" fmla="*/ 2034933 w 2436685"/>
              <a:gd name="connsiteY3" fmla="*/ 266065 h 2413001"/>
              <a:gd name="connsiteX4" fmla="*/ 2228475 w 2436685"/>
              <a:gd name="connsiteY4" fmla="*/ 529987 h 2413001"/>
              <a:gd name="connsiteX5" fmla="*/ 2422018 w 2436685"/>
              <a:gd name="connsiteY5" fmla="*/ 917072 h 2413001"/>
              <a:gd name="connsiteX6" fmla="*/ 2422018 w 2436685"/>
              <a:gd name="connsiteY6" fmla="*/ 1427320 h 2413001"/>
              <a:gd name="connsiteX7" fmla="*/ 2413220 w 2436685"/>
              <a:gd name="connsiteY7" fmla="*/ 1744026 h 2413001"/>
              <a:gd name="connsiteX8" fmla="*/ 2210881 w 2436685"/>
              <a:gd name="connsiteY8" fmla="*/ 1990353 h 2413001"/>
              <a:gd name="connsiteX9" fmla="*/ 1938162 w 2436685"/>
              <a:gd name="connsiteY9" fmla="*/ 2245477 h 2413001"/>
              <a:gd name="connsiteX10" fmla="*/ 1331142 w 2436685"/>
              <a:gd name="connsiteY10" fmla="*/ 2403830 h 2413001"/>
              <a:gd name="connsiteX11" fmla="*/ 697730 w 2436685"/>
              <a:gd name="connsiteY11" fmla="*/ 2359843 h 2413001"/>
              <a:gd name="connsiteX12" fmla="*/ 389822 w 2436685"/>
              <a:gd name="connsiteY12" fmla="*/ 2078327 h 2413001"/>
              <a:gd name="connsiteX13" fmla="*/ 196279 w 2436685"/>
              <a:gd name="connsiteY13" fmla="*/ 1805608 h 2413001"/>
              <a:gd name="connsiteX14" fmla="*/ 11534 w 2436685"/>
              <a:gd name="connsiteY14" fmla="*/ 1409726 h 2413001"/>
              <a:gd name="connsiteX15" fmla="*/ 29129 w 2436685"/>
              <a:gd name="connsiteY15" fmla="*/ 943464 h 2413001"/>
              <a:gd name="connsiteX16" fmla="*/ 108305 w 2436685"/>
              <a:gd name="connsiteY16" fmla="*/ 573974 h 2413001"/>
              <a:gd name="connsiteX17" fmla="*/ 310645 w 2436685"/>
              <a:gd name="connsiteY17" fmla="*/ 380431 h 2413001"/>
              <a:gd name="connsiteX18" fmla="*/ 433808 w 2436685"/>
              <a:gd name="connsiteY18" fmla="*/ 248470 h 2413001"/>
              <a:gd name="connsiteX19" fmla="*/ 856083 w 2436685"/>
              <a:gd name="connsiteY19" fmla="*/ 37333 h 2413001"/>
              <a:gd name="connsiteX20" fmla="*/ 1271347 w 2436685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5" h="2413001">
                <a:moveTo>
                  <a:pt x="1271347" y="13"/>
                </a:moveTo>
                <a:cubicBezTo>
                  <a:pt x="1315838" y="128"/>
                  <a:pt x="1357168" y="1044"/>
                  <a:pt x="1392724" y="2144"/>
                </a:cubicBezTo>
                <a:cubicBezTo>
                  <a:pt x="1534948" y="6542"/>
                  <a:pt x="1602394" y="19738"/>
                  <a:pt x="1709430" y="63725"/>
                </a:cubicBezTo>
                <a:cubicBezTo>
                  <a:pt x="1816465" y="107712"/>
                  <a:pt x="1948425" y="188355"/>
                  <a:pt x="2034933" y="266065"/>
                </a:cubicBezTo>
                <a:cubicBezTo>
                  <a:pt x="2121440" y="343775"/>
                  <a:pt x="2163962" y="421486"/>
                  <a:pt x="2228475" y="529987"/>
                </a:cubicBezTo>
                <a:cubicBezTo>
                  <a:pt x="2292989" y="638488"/>
                  <a:pt x="2389761" y="767516"/>
                  <a:pt x="2422018" y="917072"/>
                </a:cubicBezTo>
                <a:cubicBezTo>
                  <a:pt x="2454275" y="1066628"/>
                  <a:pt x="2423484" y="1289494"/>
                  <a:pt x="2422018" y="1427320"/>
                </a:cubicBezTo>
                <a:cubicBezTo>
                  <a:pt x="2420552" y="1565146"/>
                  <a:pt x="2448410" y="1650187"/>
                  <a:pt x="2413220" y="1744026"/>
                </a:cubicBezTo>
                <a:cubicBezTo>
                  <a:pt x="2378031" y="1837865"/>
                  <a:pt x="2290057" y="1906778"/>
                  <a:pt x="2210881" y="1990353"/>
                </a:cubicBezTo>
                <a:cubicBezTo>
                  <a:pt x="2131704" y="2073929"/>
                  <a:pt x="2084785" y="2176565"/>
                  <a:pt x="1938162" y="2245477"/>
                </a:cubicBezTo>
                <a:cubicBezTo>
                  <a:pt x="1791538" y="2314390"/>
                  <a:pt x="1537880" y="2384769"/>
                  <a:pt x="1331142" y="2403830"/>
                </a:cubicBezTo>
                <a:cubicBezTo>
                  <a:pt x="1124403" y="2422892"/>
                  <a:pt x="854617" y="2414094"/>
                  <a:pt x="697730" y="2359843"/>
                </a:cubicBezTo>
                <a:cubicBezTo>
                  <a:pt x="540844" y="2305593"/>
                  <a:pt x="473397" y="2170700"/>
                  <a:pt x="389822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2" y="1553416"/>
                  <a:pt x="11534" y="1409726"/>
                </a:cubicBezTo>
                <a:cubicBezTo>
                  <a:pt x="-16325" y="1266035"/>
                  <a:pt x="13000" y="1082756"/>
                  <a:pt x="29129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4"/>
                  <a:pt x="342902" y="305654"/>
                  <a:pt x="433808" y="248470"/>
                </a:cubicBezTo>
                <a:cubicBezTo>
                  <a:pt x="524715" y="191287"/>
                  <a:pt x="696264" y="78388"/>
                  <a:pt x="856083" y="37333"/>
                </a:cubicBezTo>
                <a:cubicBezTo>
                  <a:pt x="975948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2"/>
          </p:nvPr>
        </p:nvSpPr>
        <p:spPr>
          <a:xfrm>
            <a:off x="1258889" y="688271"/>
            <a:ext cx="5345113" cy="3329693"/>
          </a:xfrm>
          <a:custGeom>
            <a:avLst/>
            <a:gdLst>
              <a:gd name="connsiteX0" fmla="*/ 2281163 w 5345113"/>
              <a:gd name="connsiteY0" fmla="*/ 249 h 3329693"/>
              <a:gd name="connsiteX1" fmla="*/ 2949174 w 5345113"/>
              <a:gd name="connsiteY1" fmla="*/ 102468 h 3329693"/>
              <a:gd name="connsiteX2" fmla="*/ 3780115 w 5345113"/>
              <a:gd name="connsiteY2" fmla="*/ 44057 h 3329693"/>
              <a:gd name="connsiteX3" fmla="*/ 4497005 w 5345113"/>
              <a:gd name="connsiteY3" fmla="*/ 29454 h 3329693"/>
              <a:gd name="connsiteX4" fmla="*/ 4936915 w 5345113"/>
              <a:gd name="connsiteY4" fmla="*/ 117071 h 3329693"/>
              <a:gd name="connsiteX5" fmla="*/ 5262775 w 5345113"/>
              <a:gd name="connsiteY5" fmla="*/ 379922 h 3329693"/>
              <a:gd name="connsiteX6" fmla="*/ 5344240 w 5345113"/>
              <a:gd name="connsiteY6" fmla="*/ 1051652 h 3329693"/>
              <a:gd name="connsiteX7" fmla="*/ 5230189 w 5345113"/>
              <a:gd name="connsiteY7" fmla="*/ 1548148 h 3329693"/>
              <a:gd name="connsiteX8" fmla="*/ 5279068 w 5345113"/>
              <a:gd name="connsiteY8" fmla="*/ 2497332 h 3329693"/>
              <a:gd name="connsiteX9" fmla="*/ 5132431 w 5345113"/>
              <a:gd name="connsiteY9" fmla="*/ 3110651 h 3329693"/>
              <a:gd name="connsiteX10" fmla="*/ 4562177 w 5345113"/>
              <a:gd name="connsiteY10" fmla="*/ 3242076 h 3329693"/>
              <a:gd name="connsiteX11" fmla="*/ 3698650 w 5345113"/>
              <a:gd name="connsiteY11" fmla="*/ 3242076 h 3329693"/>
              <a:gd name="connsiteX12" fmla="*/ 2802537 w 5345113"/>
              <a:gd name="connsiteY12" fmla="*/ 3329693 h 3329693"/>
              <a:gd name="connsiteX13" fmla="*/ 1922717 w 5345113"/>
              <a:gd name="connsiteY13" fmla="*/ 3242076 h 3329693"/>
              <a:gd name="connsiteX14" fmla="*/ 717038 w 5345113"/>
              <a:gd name="connsiteY14" fmla="*/ 3285885 h 3329693"/>
              <a:gd name="connsiteX15" fmla="*/ 195663 w 5345113"/>
              <a:gd name="connsiteY15" fmla="*/ 3169062 h 3329693"/>
              <a:gd name="connsiteX16" fmla="*/ 65319 w 5345113"/>
              <a:gd name="connsiteY16" fmla="*/ 2745580 h 3329693"/>
              <a:gd name="connsiteX17" fmla="*/ 148 w 5345113"/>
              <a:gd name="connsiteY17" fmla="*/ 2205275 h 3329693"/>
              <a:gd name="connsiteX18" fmla="*/ 81612 w 5345113"/>
              <a:gd name="connsiteY18" fmla="*/ 1518943 h 3329693"/>
              <a:gd name="connsiteX19" fmla="*/ 148 w 5345113"/>
              <a:gd name="connsiteY19" fmla="*/ 964035 h 3329693"/>
              <a:gd name="connsiteX20" fmla="*/ 97905 w 5345113"/>
              <a:gd name="connsiteY20" fmla="*/ 233894 h 3329693"/>
              <a:gd name="connsiteX21" fmla="*/ 586694 w 5345113"/>
              <a:gd name="connsiteY21" fmla="*/ 58660 h 3329693"/>
              <a:gd name="connsiteX22" fmla="*/ 1515393 w 5345113"/>
              <a:gd name="connsiteY22" fmla="*/ 73263 h 3329693"/>
              <a:gd name="connsiteX23" fmla="*/ 2281163 w 5345113"/>
              <a:gd name="connsiteY23" fmla="*/ 249 h 332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45113" h="3329693">
                <a:moveTo>
                  <a:pt x="2281163" y="249"/>
                </a:moveTo>
                <a:cubicBezTo>
                  <a:pt x="2520126" y="5116"/>
                  <a:pt x="2699349" y="95167"/>
                  <a:pt x="2949174" y="102468"/>
                </a:cubicBezTo>
                <a:cubicBezTo>
                  <a:pt x="3198999" y="109770"/>
                  <a:pt x="3522143" y="56226"/>
                  <a:pt x="3780115" y="44057"/>
                </a:cubicBezTo>
                <a:cubicBezTo>
                  <a:pt x="4038086" y="31888"/>
                  <a:pt x="4304206" y="17285"/>
                  <a:pt x="4497005" y="29454"/>
                </a:cubicBezTo>
                <a:cubicBezTo>
                  <a:pt x="4689805" y="41623"/>
                  <a:pt x="4809288" y="58660"/>
                  <a:pt x="4936915" y="117071"/>
                </a:cubicBezTo>
                <a:cubicBezTo>
                  <a:pt x="5064544" y="175482"/>
                  <a:pt x="5194887" y="224158"/>
                  <a:pt x="5262775" y="379922"/>
                </a:cubicBezTo>
                <a:cubicBezTo>
                  <a:pt x="5330663" y="535686"/>
                  <a:pt x="5349670" y="856948"/>
                  <a:pt x="5344240" y="1051652"/>
                </a:cubicBezTo>
                <a:cubicBezTo>
                  <a:pt x="5338809" y="1246356"/>
                  <a:pt x="5241052" y="1307202"/>
                  <a:pt x="5230189" y="1548148"/>
                </a:cubicBezTo>
                <a:cubicBezTo>
                  <a:pt x="5219327" y="1789095"/>
                  <a:pt x="5295361" y="2236915"/>
                  <a:pt x="5279068" y="2497332"/>
                </a:cubicBezTo>
                <a:cubicBezTo>
                  <a:pt x="5262775" y="2757749"/>
                  <a:pt x="5251912" y="2986527"/>
                  <a:pt x="5132431" y="3110651"/>
                </a:cubicBezTo>
                <a:cubicBezTo>
                  <a:pt x="5012950" y="3234775"/>
                  <a:pt x="4801140" y="3220172"/>
                  <a:pt x="4562177" y="3242076"/>
                </a:cubicBezTo>
                <a:cubicBezTo>
                  <a:pt x="4323215" y="3263980"/>
                  <a:pt x="3991923" y="3227473"/>
                  <a:pt x="3698650" y="3242076"/>
                </a:cubicBezTo>
                <a:cubicBezTo>
                  <a:pt x="3405377" y="3256679"/>
                  <a:pt x="3098526" y="3329693"/>
                  <a:pt x="2802537" y="3329693"/>
                </a:cubicBezTo>
                <a:cubicBezTo>
                  <a:pt x="2506548" y="3329693"/>
                  <a:pt x="2270300" y="3249378"/>
                  <a:pt x="1922717" y="3242076"/>
                </a:cubicBezTo>
                <a:cubicBezTo>
                  <a:pt x="1575134" y="3234775"/>
                  <a:pt x="1004881" y="3298053"/>
                  <a:pt x="717038" y="3285885"/>
                </a:cubicBezTo>
                <a:cubicBezTo>
                  <a:pt x="429195" y="3273716"/>
                  <a:pt x="304283" y="3259113"/>
                  <a:pt x="195663" y="3169062"/>
                </a:cubicBezTo>
                <a:cubicBezTo>
                  <a:pt x="87043" y="3079011"/>
                  <a:pt x="97905" y="2906211"/>
                  <a:pt x="65319" y="2745580"/>
                </a:cubicBezTo>
                <a:cubicBezTo>
                  <a:pt x="32733" y="2584949"/>
                  <a:pt x="-2568" y="2409715"/>
                  <a:pt x="148" y="2205275"/>
                </a:cubicBezTo>
                <a:cubicBezTo>
                  <a:pt x="2863" y="2000836"/>
                  <a:pt x="81612" y="1725816"/>
                  <a:pt x="81612" y="1518943"/>
                </a:cubicBezTo>
                <a:cubicBezTo>
                  <a:pt x="81612" y="1312069"/>
                  <a:pt x="148" y="1170909"/>
                  <a:pt x="148" y="964035"/>
                </a:cubicBezTo>
                <a:cubicBezTo>
                  <a:pt x="148" y="757161"/>
                  <a:pt x="148" y="384789"/>
                  <a:pt x="97905" y="233894"/>
                </a:cubicBezTo>
                <a:cubicBezTo>
                  <a:pt x="195663" y="82998"/>
                  <a:pt x="350446" y="85431"/>
                  <a:pt x="586694" y="58660"/>
                </a:cubicBezTo>
                <a:cubicBezTo>
                  <a:pt x="822942" y="31888"/>
                  <a:pt x="1232982" y="82998"/>
                  <a:pt x="1515393" y="73263"/>
                </a:cubicBezTo>
                <a:cubicBezTo>
                  <a:pt x="1797804" y="63527"/>
                  <a:pt x="2042198" y="-4619"/>
                  <a:pt x="2281163" y="24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7798486" y="3758563"/>
            <a:ext cx="2832610" cy="2329837"/>
          </a:xfrm>
          <a:custGeom>
            <a:avLst/>
            <a:gdLst>
              <a:gd name="connsiteX0" fmla="*/ 2332466 w 2832610"/>
              <a:gd name="connsiteY0" fmla="*/ 2130 h 2329837"/>
              <a:gd name="connsiteX1" fmla="*/ 2436071 w 2832610"/>
              <a:gd name="connsiteY1" fmla="*/ 26943 h 2329837"/>
              <a:gd name="connsiteX2" fmla="*/ 2622974 w 2832610"/>
              <a:gd name="connsiteY2" fmla="*/ 169819 h 2329837"/>
              <a:gd name="connsiteX3" fmla="*/ 2723272 w 2832610"/>
              <a:gd name="connsiteY3" fmla="*/ 587826 h 2329837"/>
              <a:gd name="connsiteX4" fmla="*/ 2709880 w 2832610"/>
              <a:gd name="connsiteY4" fmla="*/ 909053 h 2329837"/>
              <a:gd name="connsiteX5" fmla="*/ 2818340 w 2832610"/>
              <a:gd name="connsiteY5" fmla="*/ 1504376 h 2329837"/>
              <a:gd name="connsiteX6" fmla="*/ 2798909 w 2832610"/>
              <a:gd name="connsiteY6" fmla="*/ 1901591 h 2329837"/>
              <a:gd name="connsiteX7" fmla="*/ 2524112 w 2832610"/>
              <a:gd name="connsiteY7" fmla="*/ 2024634 h 2329837"/>
              <a:gd name="connsiteX8" fmla="*/ 2090398 w 2832610"/>
              <a:gd name="connsiteY8" fmla="*/ 2085414 h 2329837"/>
              <a:gd name="connsiteX9" fmla="*/ 1648063 w 2832610"/>
              <a:gd name="connsiteY9" fmla="*/ 2203758 h 2329837"/>
              <a:gd name="connsiteX10" fmla="*/ 1198420 w 2832610"/>
              <a:gd name="connsiteY10" fmla="*/ 2210414 h 2329837"/>
              <a:gd name="connsiteX11" fmla="*/ 596730 w 2832610"/>
              <a:gd name="connsiteY11" fmla="*/ 2322912 h 2329837"/>
              <a:gd name="connsiteX12" fmla="*/ 324538 w 2832610"/>
              <a:gd name="connsiteY12" fmla="*/ 2285915 h 2329837"/>
              <a:gd name="connsiteX13" fmla="*/ 221635 w 2832610"/>
              <a:gd name="connsiteY13" fmla="*/ 2027949 h 2329837"/>
              <a:gd name="connsiteX14" fmla="*/ 141138 w 2832610"/>
              <a:gd name="connsiteY14" fmla="*/ 1691701 h 2329837"/>
              <a:gd name="connsiteX15" fmla="*/ 121381 w 2832610"/>
              <a:gd name="connsiteY15" fmla="*/ 1253015 h 2329837"/>
              <a:gd name="connsiteX16" fmla="*/ 31410 w 2832610"/>
              <a:gd name="connsiteY16" fmla="*/ 908702 h 2329837"/>
              <a:gd name="connsiteX17" fmla="*/ 15964 w 2832610"/>
              <a:gd name="connsiteY17" fmla="*/ 441234 h 2329837"/>
              <a:gd name="connsiteX18" fmla="*/ 245972 w 2832610"/>
              <a:gd name="connsiteY18" fmla="*/ 296289 h 2329837"/>
              <a:gd name="connsiteX19" fmla="*/ 713709 w 2832610"/>
              <a:gd name="connsiteY19" fmla="*/ 240133 h 2329837"/>
              <a:gd name="connsiteX20" fmla="*/ 1091869 w 2832610"/>
              <a:gd name="connsiteY20" fmla="*/ 140176 h 2329837"/>
              <a:gd name="connsiteX21" fmla="*/ 1436420 w 2832610"/>
              <a:gd name="connsiteY21" fmla="*/ 157640 h 2329837"/>
              <a:gd name="connsiteX22" fmla="*/ 1848604 w 2832610"/>
              <a:gd name="connsiteY22" fmla="*/ 62306 h 2329837"/>
              <a:gd name="connsiteX23" fmla="*/ 2207377 w 2832610"/>
              <a:gd name="connsiteY23" fmla="*/ 2636 h 2329837"/>
              <a:gd name="connsiteX24" fmla="*/ 2332466 w 2832610"/>
              <a:gd name="connsiteY24" fmla="*/ 2130 h 232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32610" h="2329837">
                <a:moveTo>
                  <a:pt x="2332466" y="2130"/>
                </a:moveTo>
                <a:cubicBezTo>
                  <a:pt x="2368743" y="5461"/>
                  <a:pt x="2401438" y="13011"/>
                  <a:pt x="2436071" y="26943"/>
                </a:cubicBezTo>
                <a:cubicBezTo>
                  <a:pt x="2505337" y="54807"/>
                  <a:pt x="2575106" y="76338"/>
                  <a:pt x="2622974" y="169819"/>
                </a:cubicBezTo>
                <a:cubicBezTo>
                  <a:pt x="2670840" y="263299"/>
                  <a:pt x="2708787" y="464620"/>
                  <a:pt x="2723272" y="587826"/>
                </a:cubicBezTo>
                <a:cubicBezTo>
                  <a:pt x="2737757" y="711031"/>
                  <a:pt x="2694036" y="756294"/>
                  <a:pt x="2709880" y="909053"/>
                </a:cubicBezTo>
                <a:cubicBezTo>
                  <a:pt x="2725725" y="1061811"/>
                  <a:pt x="2803502" y="1338954"/>
                  <a:pt x="2818340" y="1504376"/>
                </a:cubicBezTo>
                <a:cubicBezTo>
                  <a:pt x="2833178" y="1669799"/>
                  <a:pt x="2847947" y="1814881"/>
                  <a:pt x="2798909" y="1901591"/>
                </a:cubicBezTo>
                <a:cubicBezTo>
                  <a:pt x="2749871" y="1988301"/>
                  <a:pt x="2642197" y="1993997"/>
                  <a:pt x="2524112" y="2024634"/>
                </a:cubicBezTo>
                <a:cubicBezTo>
                  <a:pt x="2406027" y="2055272"/>
                  <a:pt x="2236406" y="2055560"/>
                  <a:pt x="2090398" y="2085414"/>
                </a:cubicBezTo>
                <a:cubicBezTo>
                  <a:pt x="1944390" y="2115268"/>
                  <a:pt x="1796726" y="2182925"/>
                  <a:pt x="1648063" y="2203758"/>
                </a:cubicBezTo>
                <a:cubicBezTo>
                  <a:pt x="1499400" y="2224592"/>
                  <a:pt x="1373642" y="2190555"/>
                  <a:pt x="1198420" y="2210414"/>
                </a:cubicBezTo>
                <a:cubicBezTo>
                  <a:pt x="1023198" y="2230273"/>
                  <a:pt x="742377" y="2310328"/>
                  <a:pt x="596730" y="2322912"/>
                </a:cubicBezTo>
                <a:cubicBezTo>
                  <a:pt x="451083" y="2335496"/>
                  <a:pt x="387054" y="2335076"/>
                  <a:pt x="324538" y="2285915"/>
                </a:cubicBezTo>
                <a:cubicBezTo>
                  <a:pt x="262022" y="2236754"/>
                  <a:pt x="252202" y="2126984"/>
                  <a:pt x="221635" y="2027949"/>
                </a:cubicBezTo>
                <a:cubicBezTo>
                  <a:pt x="191069" y="1928913"/>
                  <a:pt x="157847" y="1820857"/>
                  <a:pt x="141138" y="1691701"/>
                </a:cubicBezTo>
                <a:cubicBezTo>
                  <a:pt x="124429" y="1562545"/>
                  <a:pt x="139670" y="1383515"/>
                  <a:pt x="121381" y="1253015"/>
                </a:cubicBezTo>
                <a:cubicBezTo>
                  <a:pt x="103093" y="1122515"/>
                  <a:pt x="49698" y="1039202"/>
                  <a:pt x="31410" y="908702"/>
                </a:cubicBezTo>
                <a:cubicBezTo>
                  <a:pt x="13122" y="778202"/>
                  <a:pt x="-19796" y="543302"/>
                  <a:pt x="15964" y="441234"/>
                </a:cubicBezTo>
                <a:cubicBezTo>
                  <a:pt x="51724" y="339165"/>
                  <a:pt x="129681" y="329805"/>
                  <a:pt x="245972" y="296289"/>
                </a:cubicBezTo>
                <a:cubicBezTo>
                  <a:pt x="362262" y="262772"/>
                  <a:pt x="572727" y="266153"/>
                  <a:pt x="713709" y="240133"/>
                </a:cubicBezTo>
                <a:cubicBezTo>
                  <a:pt x="854692" y="214114"/>
                  <a:pt x="971417" y="153925"/>
                  <a:pt x="1091869" y="140176"/>
                </a:cubicBezTo>
                <a:cubicBezTo>
                  <a:pt x="1212321" y="126426"/>
                  <a:pt x="1310298" y="170618"/>
                  <a:pt x="1436420" y="157640"/>
                </a:cubicBezTo>
                <a:cubicBezTo>
                  <a:pt x="1562542" y="144661"/>
                  <a:pt x="1720111" y="88140"/>
                  <a:pt x="1848604" y="62306"/>
                </a:cubicBezTo>
                <a:cubicBezTo>
                  <a:pt x="1977096" y="36473"/>
                  <a:pt x="2109466" y="8530"/>
                  <a:pt x="2207377" y="2636"/>
                </a:cubicBezTo>
                <a:cubicBezTo>
                  <a:pt x="2256332" y="-311"/>
                  <a:pt x="2296190" y="-1200"/>
                  <a:pt x="2332466" y="21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7875749" y="476900"/>
            <a:ext cx="3112911" cy="2868077"/>
          </a:xfrm>
          <a:custGeom>
            <a:avLst/>
            <a:gdLst>
              <a:gd name="connsiteX0" fmla="*/ 971939 w 3112911"/>
              <a:gd name="connsiteY0" fmla="*/ 2785 h 2868077"/>
              <a:gd name="connsiteX1" fmla="*/ 1116722 w 3112911"/>
              <a:gd name="connsiteY1" fmla="*/ 50836 h 2868077"/>
              <a:gd name="connsiteX2" fmla="*/ 1527284 w 3112911"/>
              <a:gd name="connsiteY2" fmla="*/ 281857 h 2868077"/>
              <a:gd name="connsiteX3" fmla="*/ 1891449 w 3112911"/>
              <a:gd name="connsiteY3" fmla="*/ 424616 h 2868077"/>
              <a:gd name="connsiteX4" fmla="*/ 2159127 w 3112911"/>
              <a:gd name="connsiteY4" fmla="*/ 642260 h 2868077"/>
              <a:gd name="connsiteX5" fmla="*/ 2548012 w 3112911"/>
              <a:gd name="connsiteY5" fmla="*/ 808851 h 2868077"/>
              <a:gd name="connsiteX6" fmla="*/ 2872735 w 3112911"/>
              <a:gd name="connsiteY6" fmla="*/ 972662 h 2868077"/>
              <a:gd name="connsiteX7" fmla="*/ 3042893 w 3112911"/>
              <a:gd name="connsiteY7" fmla="*/ 1127381 h 2868077"/>
              <a:gd name="connsiteX8" fmla="*/ 3109284 w 3112911"/>
              <a:gd name="connsiteY8" fmla="*/ 1353076 h 2868077"/>
              <a:gd name="connsiteX9" fmla="*/ 2943259 w 3112911"/>
              <a:gd name="connsiteY9" fmla="*/ 1749592 h 2868077"/>
              <a:gd name="connsiteX10" fmla="*/ 2742680 w 3112911"/>
              <a:gd name="connsiteY10" fmla="*/ 2000858 h 2868077"/>
              <a:gd name="connsiteX11" fmla="*/ 2478485 w 3112911"/>
              <a:gd name="connsiteY11" fmla="*/ 2545261 h 2868077"/>
              <a:gd name="connsiteX12" fmla="*/ 2228142 w 3112911"/>
              <a:gd name="connsiteY12" fmla="*/ 2854268 h 2868077"/>
              <a:gd name="connsiteX13" fmla="*/ 1933735 w 3112911"/>
              <a:gd name="connsiteY13" fmla="*/ 2791199 h 2868077"/>
              <a:gd name="connsiteX14" fmla="*/ 1547892 w 3112911"/>
              <a:gd name="connsiteY14" fmla="*/ 2584010 h 2868077"/>
              <a:gd name="connsiteX15" fmla="*/ 1121086 w 3112911"/>
              <a:gd name="connsiteY15" fmla="*/ 2418172 h 2868077"/>
              <a:gd name="connsiteX16" fmla="*/ 754367 w 3112911"/>
              <a:gd name="connsiteY16" fmla="*/ 2157904 h 2868077"/>
              <a:gd name="connsiteX17" fmla="*/ 202442 w 3112911"/>
              <a:gd name="connsiteY17" fmla="*/ 1893205 h 2868077"/>
              <a:gd name="connsiteX18" fmla="*/ 4685 w 3112911"/>
              <a:gd name="connsiteY18" fmla="*/ 1702550 h 2868077"/>
              <a:gd name="connsiteX19" fmla="*/ 74060 w 3112911"/>
              <a:gd name="connsiteY19" fmla="*/ 1433621 h 2868077"/>
              <a:gd name="connsiteX20" fmla="*/ 207760 w 3112911"/>
              <a:gd name="connsiteY20" fmla="*/ 1114769 h 2868077"/>
              <a:gd name="connsiteX21" fmla="*/ 450986 w 3112911"/>
              <a:gd name="connsiteY21" fmla="*/ 749150 h 2868077"/>
              <a:gd name="connsiteX22" fmla="*/ 581806 w 3112911"/>
              <a:gd name="connsiteY22" fmla="*/ 418193 h 2868077"/>
              <a:gd name="connsiteX23" fmla="*/ 845514 w 3112911"/>
              <a:gd name="connsiteY23" fmla="*/ 31899 h 2868077"/>
              <a:gd name="connsiteX24" fmla="*/ 971939 w 3112911"/>
              <a:gd name="connsiteY24" fmla="*/ 2785 h 286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12911" h="2868077">
                <a:moveTo>
                  <a:pt x="971939" y="2785"/>
                </a:moveTo>
                <a:cubicBezTo>
                  <a:pt x="1014394" y="9965"/>
                  <a:pt x="1059908" y="30006"/>
                  <a:pt x="1116722" y="50836"/>
                </a:cubicBezTo>
                <a:cubicBezTo>
                  <a:pt x="1230350" y="92496"/>
                  <a:pt x="1398163" y="219561"/>
                  <a:pt x="1527284" y="281857"/>
                </a:cubicBezTo>
                <a:cubicBezTo>
                  <a:pt x="1656405" y="344154"/>
                  <a:pt x="1786141" y="364549"/>
                  <a:pt x="1891449" y="424616"/>
                </a:cubicBezTo>
                <a:cubicBezTo>
                  <a:pt x="1996756" y="484683"/>
                  <a:pt x="2049700" y="578221"/>
                  <a:pt x="2159127" y="642260"/>
                </a:cubicBezTo>
                <a:cubicBezTo>
                  <a:pt x="2268554" y="706299"/>
                  <a:pt x="2429078" y="753784"/>
                  <a:pt x="2548012" y="808851"/>
                </a:cubicBezTo>
                <a:cubicBezTo>
                  <a:pt x="2666946" y="863918"/>
                  <a:pt x="2790255" y="919574"/>
                  <a:pt x="2872735" y="972662"/>
                </a:cubicBezTo>
                <a:cubicBezTo>
                  <a:pt x="2955215" y="1025750"/>
                  <a:pt x="3003468" y="1063979"/>
                  <a:pt x="3042893" y="1127381"/>
                </a:cubicBezTo>
                <a:cubicBezTo>
                  <a:pt x="3082317" y="1190784"/>
                  <a:pt x="3125889" y="1249374"/>
                  <a:pt x="3109284" y="1353076"/>
                </a:cubicBezTo>
                <a:cubicBezTo>
                  <a:pt x="3092678" y="1456778"/>
                  <a:pt x="3004359" y="1641629"/>
                  <a:pt x="2943259" y="1749592"/>
                </a:cubicBezTo>
                <a:cubicBezTo>
                  <a:pt x="2882159" y="1857556"/>
                  <a:pt x="2820143" y="1868247"/>
                  <a:pt x="2742680" y="2000858"/>
                </a:cubicBezTo>
                <a:cubicBezTo>
                  <a:pt x="2665218" y="2133469"/>
                  <a:pt x="2564241" y="2403026"/>
                  <a:pt x="2478485" y="2545261"/>
                </a:cubicBezTo>
                <a:cubicBezTo>
                  <a:pt x="2392729" y="2687495"/>
                  <a:pt x="2318933" y="2813278"/>
                  <a:pt x="2228142" y="2854268"/>
                </a:cubicBezTo>
                <a:cubicBezTo>
                  <a:pt x="2137350" y="2895258"/>
                  <a:pt x="2047110" y="2836242"/>
                  <a:pt x="1933735" y="2791199"/>
                </a:cubicBezTo>
                <a:cubicBezTo>
                  <a:pt x="1820361" y="2746157"/>
                  <a:pt x="1683334" y="2646181"/>
                  <a:pt x="1547892" y="2584010"/>
                </a:cubicBezTo>
                <a:cubicBezTo>
                  <a:pt x="1412451" y="2521839"/>
                  <a:pt x="1253341" y="2489190"/>
                  <a:pt x="1121086" y="2418172"/>
                </a:cubicBezTo>
                <a:cubicBezTo>
                  <a:pt x="988832" y="2347154"/>
                  <a:pt x="907474" y="2245398"/>
                  <a:pt x="754367" y="2157904"/>
                </a:cubicBezTo>
                <a:cubicBezTo>
                  <a:pt x="601260" y="2070409"/>
                  <a:pt x="327389" y="1969098"/>
                  <a:pt x="202442" y="1893205"/>
                </a:cubicBezTo>
                <a:cubicBezTo>
                  <a:pt x="77494" y="1817313"/>
                  <a:pt x="26082" y="1779147"/>
                  <a:pt x="4685" y="1702550"/>
                </a:cubicBezTo>
                <a:cubicBezTo>
                  <a:pt x="-16712" y="1625952"/>
                  <a:pt x="40214" y="1531584"/>
                  <a:pt x="74060" y="1433621"/>
                </a:cubicBezTo>
                <a:cubicBezTo>
                  <a:pt x="107906" y="1335657"/>
                  <a:pt x="144939" y="1228847"/>
                  <a:pt x="207760" y="1114769"/>
                </a:cubicBezTo>
                <a:cubicBezTo>
                  <a:pt x="270581" y="1000690"/>
                  <a:pt x="388645" y="865246"/>
                  <a:pt x="450986" y="749150"/>
                </a:cubicBezTo>
                <a:cubicBezTo>
                  <a:pt x="513327" y="633054"/>
                  <a:pt x="519465" y="534290"/>
                  <a:pt x="581806" y="418193"/>
                </a:cubicBezTo>
                <a:cubicBezTo>
                  <a:pt x="644147" y="302097"/>
                  <a:pt x="756361" y="93125"/>
                  <a:pt x="845514" y="31899"/>
                </a:cubicBezTo>
                <a:cubicBezTo>
                  <a:pt x="890090" y="1286"/>
                  <a:pt x="929485" y="-4395"/>
                  <a:pt x="971939" y="278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2677739" y="2011340"/>
            <a:ext cx="2436685" cy="2413001"/>
          </a:xfrm>
          <a:custGeom>
            <a:avLst/>
            <a:gdLst>
              <a:gd name="connsiteX0" fmla="*/ 1271347 w 2436685"/>
              <a:gd name="connsiteY0" fmla="*/ 13 h 2413001"/>
              <a:gd name="connsiteX1" fmla="*/ 1392724 w 2436685"/>
              <a:gd name="connsiteY1" fmla="*/ 2144 h 2413001"/>
              <a:gd name="connsiteX2" fmla="*/ 1709429 w 2436685"/>
              <a:gd name="connsiteY2" fmla="*/ 63725 h 2413001"/>
              <a:gd name="connsiteX3" fmla="*/ 2034933 w 2436685"/>
              <a:gd name="connsiteY3" fmla="*/ 266065 h 2413001"/>
              <a:gd name="connsiteX4" fmla="*/ 2228475 w 2436685"/>
              <a:gd name="connsiteY4" fmla="*/ 529987 h 2413001"/>
              <a:gd name="connsiteX5" fmla="*/ 2422018 w 2436685"/>
              <a:gd name="connsiteY5" fmla="*/ 917072 h 2413001"/>
              <a:gd name="connsiteX6" fmla="*/ 2422018 w 2436685"/>
              <a:gd name="connsiteY6" fmla="*/ 1427320 h 2413001"/>
              <a:gd name="connsiteX7" fmla="*/ 2413220 w 2436685"/>
              <a:gd name="connsiteY7" fmla="*/ 1744026 h 2413001"/>
              <a:gd name="connsiteX8" fmla="*/ 2210880 w 2436685"/>
              <a:gd name="connsiteY8" fmla="*/ 1990353 h 2413001"/>
              <a:gd name="connsiteX9" fmla="*/ 1938162 w 2436685"/>
              <a:gd name="connsiteY9" fmla="*/ 2245477 h 2413001"/>
              <a:gd name="connsiteX10" fmla="*/ 1331142 w 2436685"/>
              <a:gd name="connsiteY10" fmla="*/ 2403830 h 2413001"/>
              <a:gd name="connsiteX11" fmla="*/ 697730 w 2436685"/>
              <a:gd name="connsiteY11" fmla="*/ 2359843 h 2413001"/>
              <a:gd name="connsiteX12" fmla="*/ 389821 w 2436685"/>
              <a:gd name="connsiteY12" fmla="*/ 2078327 h 2413001"/>
              <a:gd name="connsiteX13" fmla="*/ 196279 w 2436685"/>
              <a:gd name="connsiteY13" fmla="*/ 1805608 h 2413001"/>
              <a:gd name="connsiteX14" fmla="*/ 11534 w 2436685"/>
              <a:gd name="connsiteY14" fmla="*/ 1409726 h 2413001"/>
              <a:gd name="connsiteX15" fmla="*/ 29129 w 2436685"/>
              <a:gd name="connsiteY15" fmla="*/ 943464 h 2413001"/>
              <a:gd name="connsiteX16" fmla="*/ 108305 w 2436685"/>
              <a:gd name="connsiteY16" fmla="*/ 573974 h 2413001"/>
              <a:gd name="connsiteX17" fmla="*/ 310645 w 2436685"/>
              <a:gd name="connsiteY17" fmla="*/ 380431 h 2413001"/>
              <a:gd name="connsiteX18" fmla="*/ 433809 w 2436685"/>
              <a:gd name="connsiteY18" fmla="*/ 248471 h 2413001"/>
              <a:gd name="connsiteX19" fmla="*/ 856083 w 2436685"/>
              <a:gd name="connsiteY19" fmla="*/ 37333 h 2413001"/>
              <a:gd name="connsiteX20" fmla="*/ 1271347 w 2436685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5" h="2413001">
                <a:moveTo>
                  <a:pt x="1271347" y="13"/>
                </a:moveTo>
                <a:cubicBezTo>
                  <a:pt x="1315838" y="128"/>
                  <a:pt x="1357168" y="1044"/>
                  <a:pt x="1392724" y="2144"/>
                </a:cubicBezTo>
                <a:cubicBezTo>
                  <a:pt x="1534948" y="6542"/>
                  <a:pt x="1602394" y="19739"/>
                  <a:pt x="1709429" y="63725"/>
                </a:cubicBezTo>
                <a:cubicBezTo>
                  <a:pt x="1816465" y="107712"/>
                  <a:pt x="1948426" y="188355"/>
                  <a:pt x="2034933" y="266065"/>
                </a:cubicBezTo>
                <a:cubicBezTo>
                  <a:pt x="2121440" y="343775"/>
                  <a:pt x="2163961" y="421486"/>
                  <a:pt x="2228475" y="529987"/>
                </a:cubicBezTo>
                <a:cubicBezTo>
                  <a:pt x="2292989" y="638488"/>
                  <a:pt x="2389760" y="767516"/>
                  <a:pt x="2422018" y="917072"/>
                </a:cubicBezTo>
                <a:cubicBezTo>
                  <a:pt x="2454275" y="1066628"/>
                  <a:pt x="2423484" y="1289494"/>
                  <a:pt x="2422018" y="1427320"/>
                </a:cubicBezTo>
                <a:cubicBezTo>
                  <a:pt x="2420552" y="1565146"/>
                  <a:pt x="2448410" y="1650187"/>
                  <a:pt x="2413220" y="1744026"/>
                </a:cubicBezTo>
                <a:cubicBezTo>
                  <a:pt x="2378031" y="1837865"/>
                  <a:pt x="2290057" y="1906778"/>
                  <a:pt x="2210880" y="1990353"/>
                </a:cubicBezTo>
                <a:cubicBezTo>
                  <a:pt x="2131704" y="2073928"/>
                  <a:pt x="2084785" y="2176565"/>
                  <a:pt x="1938162" y="2245477"/>
                </a:cubicBezTo>
                <a:cubicBezTo>
                  <a:pt x="1791538" y="2314390"/>
                  <a:pt x="1537880" y="2384769"/>
                  <a:pt x="1331142" y="2403830"/>
                </a:cubicBezTo>
                <a:cubicBezTo>
                  <a:pt x="1124403" y="2422892"/>
                  <a:pt x="854617" y="2414094"/>
                  <a:pt x="697730" y="2359843"/>
                </a:cubicBezTo>
                <a:cubicBezTo>
                  <a:pt x="540844" y="2305593"/>
                  <a:pt x="473397" y="2170700"/>
                  <a:pt x="389821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2" y="1553416"/>
                  <a:pt x="11534" y="1409726"/>
                </a:cubicBezTo>
                <a:cubicBezTo>
                  <a:pt x="-16325" y="1266035"/>
                  <a:pt x="13000" y="1082756"/>
                  <a:pt x="29129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4"/>
                  <a:pt x="342902" y="305654"/>
                  <a:pt x="433809" y="248471"/>
                </a:cubicBezTo>
                <a:cubicBezTo>
                  <a:pt x="524715" y="191288"/>
                  <a:pt x="696264" y="78388"/>
                  <a:pt x="856083" y="37333"/>
                </a:cubicBezTo>
                <a:cubicBezTo>
                  <a:pt x="975948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7083761" y="622521"/>
            <a:ext cx="3787477" cy="2604485"/>
          </a:xfrm>
          <a:custGeom>
            <a:avLst/>
            <a:gdLst>
              <a:gd name="connsiteX0" fmla="*/ 3172227 w 3787477"/>
              <a:gd name="connsiteY0" fmla="*/ 739 h 2604485"/>
              <a:gd name="connsiteX1" fmla="*/ 3311334 w 3787477"/>
              <a:gd name="connsiteY1" fmla="*/ 23401 h 2604485"/>
              <a:gd name="connsiteX2" fmla="*/ 3558809 w 3787477"/>
              <a:gd name="connsiteY2" fmla="*/ 170786 h 2604485"/>
              <a:gd name="connsiteX3" fmla="*/ 3679532 w 3787477"/>
              <a:gd name="connsiteY3" fmla="*/ 620401 h 2604485"/>
              <a:gd name="connsiteX4" fmla="*/ 3650068 w 3787477"/>
              <a:gd name="connsiteY4" fmla="*/ 969648 h 2604485"/>
              <a:gd name="connsiteX5" fmla="*/ 3775542 w 3787477"/>
              <a:gd name="connsiteY5" fmla="*/ 1611405 h 2604485"/>
              <a:gd name="connsiteX6" fmla="*/ 3735229 w 3787477"/>
              <a:gd name="connsiteY6" fmla="*/ 2043387 h 2604485"/>
              <a:gd name="connsiteX7" fmla="*/ 3359584 w 3787477"/>
              <a:gd name="connsiteY7" fmla="*/ 2188284 h 2604485"/>
              <a:gd name="connsiteX8" fmla="*/ 2771422 w 3787477"/>
              <a:gd name="connsiteY8" fmla="*/ 2272146 h 2604485"/>
              <a:gd name="connsiteX9" fmla="*/ 2169575 w 3787477"/>
              <a:gd name="connsiteY9" fmla="*/ 2418851 h 2604485"/>
              <a:gd name="connsiteX10" fmla="*/ 1561807 w 3787477"/>
              <a:gd name="connsiteY10" fmla="*/ 2444619 h 2604485"/>
              <a:gd name="connsiteX11" fmla="*/ 744854 w 3787477"/>
              <a:gd name="connsiteY11" fmla="*/ 2591549 h 2604485"/>
              <a:gd name="connsiteX12" fmla="*/ 378393 w 3787477"/>
              <a:gd name="connsiteY12" fmla="*/ 2562613 h 2604485"/>
              <a:gd name="connsiteX13" fmla="*/ 248486 w 3787477"/>
              <a:gd name="connsiteY13" fmla="*/ 2286832 h 2604485"/>
              <a:gd name="connsiteX14" fmla="*/ 151624 w 3787477"/>
              <a:gd name="connsiteY14" fmla="*/ 1925151 h 2604485"/>
              <a:gd name="connsiteX15" fmla="*/ 140457 w 3787477"/>
              <a:gd name="connsiteY15" fmla="*/ 1449768 h 2604485"/>
              <a:gd name="connsiteX16" fmla="*/ 31079 w 3787477"/>
              <a:gd name="connsiteY16" fmla="*/ 1079723 h 2604485"/>
              <a:gd name="connsiteX17" fmla="*/ 26755 w 3787477"/>
              <a:gd name="connsiteY17" fmla="*/ 572919 h 2604485"/>
              <a:gd name="connsiteX18" fmla="*/ 342658 w 3787477"/>
              <a:gd name="connsiteY18" fmla="*/ 406095 h 2604485"/>
              <a:gd name="connsiteX19" fmla="*/ 976628 w 3787477"/>
              <a:gd name="connsiteY19" fmla="*/ 325849 h 2604485"/>
              <a:gd name="connsiteX20" fmla="*/ 1491114 w 3787477"/>
              <a:gd name="connsiteY20" fmla="*/ 201749 h 2604485"/>
              <a:gd name="connsiteX21" fmla="*/ 1956034 w 3787477"/>
              <a:gd name="connsiteY21" fmla="*/ 206498 h 2604485"/>
              <a:gd name="connsiteX22" fmla="*/ 2516328 w 3787477"/>
              <a:gd name="connsiteY22" fmla="*/ 86015 h 2604485"/>
              <a:gd name="connsiteX23" fmla="*/ 3003195 w 3787477"/>
              <a:gd name="connsiteY23" fmla="*/ 6446 h 2604485"/>
              <a:gd name="connsiteX24" fmla="*/ 3172227 w 3787477"/>
              <a:gd name="connsiteY24" fmla="*/ 739 h 260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87477" h="2604485">
                <a:moveTo>
                  <a:pt x="3172227" y="739"/>
                </a:moveTo>
                <a:cubicBezTo>
                  <a:pt x="3221124" y="2858"/>
                  <a:pt x="3265033" y="9706"/>
                  <a:pt x="3311334" y="23401"/>
                </a:cubicBezTo>
                <a:cubicBezTo>
                  <a:pt x="3403936" y="50791"/>
                  <a:pt x="3497442" y="71286"/>
                  <a:pt x="3558809" y="170786"/>
                </a:cubicBezTo>
                <a:cubicBezTo>
                  <a:pt x="3620175" y="270287"/>
                  <a:pt x="3664322" y="487257"/>
                  <a:pt x="3679532" y="620401"/>
                </a:cubicBezTo>
                <a:cubicBezTo>
                  <a:pt x="3694742" y="753544"/>
                  <a:pt x="3634067" y="804481"/>
                  <a:pt x="3650068" y="969648"/>
                </a:cubicBezTo>
                <a:cubicBezTo>
                  <a:pt x="3666070" y="1134815"/>
                  <a:pt x="3761348" y="1432449"/>
                  <a:pt x="3775542" y="1611405"/>
                </a:cubicBezTo>
                <a:cubicBezTo>
                  <a:pt x="3789735" y="1790361"/>
                  <a:pt x="3804555" y="1947240"/>
                  <a:pt x="3735229" y="2043387"/>
                </a:cubicBezTo>
                <a:cubicBezTo>
                  <a:pt x="3665903" y="2139533"/>
                  <a:pt x="3520217" y="2150157"/>
                  <a:pt x="3359584" y="2188284"/>
                </a:cubicBezTo>
                <a:cubicBezTo>
                  <a:pt x="3198950" y="2226410"/>
                  <a:pt x="2969757" y="2233718"/>
                  <a:pt x="2771422" y="2272146"/>
                </a:cubicBezTo>
                <a:cubicBezTo>
                  <a:pt x="2573087" y="2310574"/>
                  <a:pt x="2371178" y="2390106"/>
                  <a:pt x="2169575" y="2418851"/>
                </a:cubicBezTo>
                <a:cubicBezTo>
                  <a:pt x="1967972" y="2447597"/>
                  <a:pt x="1799260" y="2415836"/>
                  <a:pt x="1561807" y="2444619"/>
                </a:cubicBezTo>
                <a:cubicBezTo>
                  <a:pt x="1324353" y="2473402"/>
                  <a:pt x="942090" y="2571883"/>
                  <a:pt x="744854" y="2591549"/>
                </a:cubicBezTo>
                <a:cubicBezTo>
                  <a:pt x="547619" y="2611215"/>
                  <a:pt x="461121" y="2613400"/>
                  <a:pt x="378393" y="2562613"/>
                </a:cubicBezTo>
                <a:cubicBezTo>
                  <a:pt x="295664" y="2511827"/>
                  <a:pt x="286281" y="2393076"/>
                  <a:pt x="248486" y="2286832"/>
                </a:cubicBezTo>
                <a:cubicBezTo>
                  <a:pt x="210692" y="2180588"/>
                  <a:pt x="169629" y="2064662"/>
                  <a:pt x="151624" y="1925151"/>
                </a:cubicBezTo>
                <a:cubicBezTo>
                  <a:pt x="133620" y="1785641"/>
                  <a:pt x="160548" y="1590673"/>
                  <a:pt x="140457" y="1449768"/>
                </a:cubicBezTo>
                <a:cubicBezTo>
                  <a:pt x="120366" y="1308863"/>
                  <a:pt x="51170" y="1220628"/>
                  <a:pt x="31079" y="1079723"/>
                </a:cubicBezTo>
                <a:cubicBezTo>
                  <a:pt x="10988" y="938819"/>
                  <a:pt x="-25175" y="685190"/>
                  <a:pt x="26755" y="572919"/>
                </a:cubicBezTo>
                <a:cubicBezTo>
                  <a:pt x="78685" y="460648"/>
                  <a:pt x="184346" y="447273"/>
                  <a:pt x="342658" y="406095"/>
                </a:cubicBezTo>
                <a:cubicBezTo>
                  <a:pt x="500970" y="364917"/>
                  <a:pt x="785219" y="359907"/>
                  <a:pt x="976628" y="325849"/>
                </a:cubicBezTo>
                <a:cubicBezTo>
                  <a:pt x="1168037" y="291791"/>
                  <a:pt x="1327879" y="221641"/>
                  <a:pt x="1491114" y="201749"/>
                </a:cubicBezTo>
                <a:cubicBezTo>
                  <a:pt x="1654349" y="181857"/>
                  <a:pt x="1785165" y="225787"/>
                  <a:pt x="1956034" y="206498"/>
                </a:cubicBezTo>
                <a:cubicBezTo>
                  <a:pt x="2126903" y="187209"/>
                  <a:pt x="2341802" y="119356"/>
                  <a:pt x="2516328" y="86015"/>
                </a:cubicBezTo>
                <a:cubicBezTo>
                  <a:pt x="2690855" y="52673"/>
                  <a:pt x="2870695" y="16882"/>
                  <a:pt x="3003195" y="6446"/>
                </a:cubicBezTo>
                <a:cubicBezTo>
                  <a:pt x="3069446" y="1228"/>
                  <a:pt x="3123330" y="-1380"/>
                  <a:pt x="3172227" y="7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4442022" y="3187037"/>
            <a:ext cx="3937136" cy="3033269"/>
          </a:xfrm>
          <a:custGeom>
            <a:avLst/>
            <a:gdLst>
              <a:gd name="connsiteX0" fmla="*/ 746518 w 3937136"/>
              <a:gd name="connsiteY0" fmla="*/ 531 h 3033269"/>
              <a:gd name="connsiteX1" fmla="*/ 949007 w 3937136"/>
              <a:gd name="connsiteY1" fmla="*/ 37432 h 3033269"/>
              <a:gd name="connsiteX2" fmla="*/ 1552783 w 3937136"/>
              <a:gd name="connsiteY2" fmla="*/ 246743 h 3033269"/>
              <a:gd name="connsiteX3" fmla="*/ 2068929 w 3937136"/>
              <a:gd name="connsiteY3" fmla="*/ 363749 h 3033269"/>
              <a:gd name="connsiteX4" fmla="*/ 2483495 w 3937136"/>
              <a:gd name="connsiteY4" fmla="*/ 574243 h 3033269"/>
              <a:gd name="connsiteX5" fmla="*/ 3039091 w 3937136"/>
              <a:gd name="connsiteY5" fmla="*/ 714810 h 3033269"/>
              <a:gd name="connsiteX6" fmla="*/ 3510730 w 3937136"/>
              <a:gd name="connsiteY6" fmla="*/ 859474 h 3033269"/>
              <a:gd name="connsiteX7" fmla="*/ 3779370 w 3937136"/>
              <a:gd name="connsiteY7" fmla="*/ 1011360 h 3033269"/>
              <a:gd name="connsiteX8" fmla="*/ 3935783 w 3937136"/>
              <a:gd name="connsiteY8" fmla="*/ 1253230 h 3033269"/>
              <a:gd name="connsiteX9" fmla="*/ 3844529 w 3937136"/>
              <a:gd name="connsiteY9" fmla="*/ 1709738 h 3033269"/>
              <a:gd name="connsiteX10" fmla="*/ 3663196 w 3937136"/>
              <a:gd name="connsiteY10" fmla="*/ 2009672 h 3033269"/>
              <a:gd name="connsiteX11" fmla="*/ 3490965 w 3937136"/>
              <a:gd name="connsiteY11" fmla="*/ 2640491 h 3033269"/>
              <a:gd name="connsiteX12" fmla="*/ 3263208 w 3937136"/>
              <a:gd name="connsiteY12" fmla="*/ 3009760 h 3033269"/>
              <a:gd name="connsiteX13" fmla="*/ 2862269 w 3937136"/>
              <a:gd name="connsiteY13" fmla="*/ 2972984 h 3033269"/>
              <a:gd name="connsiteX14" fmla="*/ 2297943 w 3937136"/>
              <a:gd name="connsiteY14" fmla="*/ 2787235 h 3033269"/>
              <a:gd name="connsiteX15" fmla="*/ 1693474 w 3937136"/>
              <a:gd name="connsiteY15" fmla="*/ 2651735 h 3033269"/>
              <a:gd name="connsiteX16" fmla="*/ 1137347 w 3937136"/>
              <a:gd name="connsiteY16" fmla="*/ 2405223 h 3033269"/>
              <a:gd name="connsiteX17" fmla="*/ 339996 w 3937136"/>
              <a:gd name="connsiteY17" fmla="*/ 2174505 h 3033269"/>
              <a:gd name="connsiteX18" fmla="*/ 24400 w 3937136"/>
              <a:gd name="connsiteY18" fmla="*/ 1986009 h 3033269"/>
              <a:gd name="connsiteX19" fmla="*/ 30312 w 3937136"/>
              <a:gd name="connsiteY19" fmla="*/ 1681220 h 3033269"/>
              <a:gd name="connsiteX20" fmla="*/ 103943 w 3937136"/>
              <a:gd name="connsiteY20" fmla="*/ 1314105 h 3033269"/>
              <a:gd name="connsiteX21" fmla="*/ 304815 w 3937136"/>
              <a:gd name="connsiteY21" fmla="*/ 883101 h 3033269"/>
              <a:gd name="connsiteX22" fmla="*/ 370940 w 3937136"/>
              <a:gd name="connsiteY22" fmla="*/ 502938 h 3033269"/>
              <a:gd name="connsiteX23" fmla="*/ 591883 w 3937136"/>
              <a:gd name="connsiteY23" fmla="*/ 46809 h 3033269"/>
              <a:gd name="connsiteX24" fmla="*/ 746518 w 3937136"/>
              <a:gd name="connsiteY24" fmla="*/ 531 h 303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37136" h="3033269">
                <a:moveTo>
                  <a:pt x="746518" y="531"/>
                </a:moveTo>
                <a:cubicBezTo>
                  <a:pt x="803737" y="3719"/>
                  <a:pt x="868932" y="20771"/>
                  <a:pt x="949007" y="37432"/>
                </a:cubicBezTo>
                <a:cubicBezTo>
                  <a:pt x="1109157" y="70755"/>
                  <a:pt x="1366130" y="192358"/>
                  <a:pt x="1552783" y="246743"/>
                </a:cubicBezTo>
                <a:cubicBezTo>
                  <a:pt x="1739436" y="301129"/>
                  <a:pt x="1913810" y="309165"/>
                  <a:pt x="2068929" y="363749"/>
                </a:cubicBezTo>
                <a:cubicBezTo>
                  <a:pt x="2224048" y="418332"/>
                  <a:pt x="2321802" y="515733"/>
                  <a:pt x="2483495" y="574243"/>
                </a:cubicBezTo>
                <a:cubicBezTo>
                  <a:pt x="2645189" y="632753"/>
                  <a:pt x="2867886" y="667272"/>
                  <a:pt x="3039091" y="714810"/>
                </a:cubicBezTo>
                <a:cubicBezTo>
                  <a:pt x="3210296" y="762349"/>
                  <a:pt x="3387350" y="810049"/>
                  <a:pt x="3510730" y="859474"/>
                </a:cubicBezTo>
                <a:cubicBezTo>
                  <a:pt x="3634109" y="908898"/>
                  <a:pt x="3708528" y="945734"/>
                  <a:pt x="3779370" y="1011360"/>
                </a:cubicBezTo>
                <a:cubicBezTo>
                  <a:pt x="3850212" y="1076986"/>
                  <a:pt x="3924923" y="1136833"/>
                  <a:pt x="3935783" y="1253230"/>
                </a:cubicBezTo>
                <a:cubicBezTo>
                  <a:pt x="3946642" y="1369627"/>
                  <a:pt x="3889959" y="1583665"/>
                  <a:pt x="3844529" y="1709738"/>
                </a:cubicBezTo>
                <a:cubicBezTo>
                  <a:pt x="3799098" y="1835812"/>
                  <a:pt x="3722124" y="1854547"/>
                  <a:pt x="3663196" y="2009672"/>
                </a:cubicBezTo>
                <a:cubicBezTo>
                  <a:pt x="3604269" y="2164798"/>
                  <a:pt x="3557629" y="2473809"/>
                  <a:pt x="3490965" y="2640491"/>
                </a:cubicBezTo>
                <a:cubicBezTo>
                  <a:pt x="3424300" y="2807172"/>
                  <a:pt x="3367990" y="2954345"/>
                  <a:pt x="3263208" y="3009760"/>
                </a:cubicBezTo>
                <a:cubicBezTo>
                  <a:pt x="3158425" y="3065176"/>
                  <a:pt x="3023146" y="3010072"/>
                  <a:pt x="2862269" y="2972984"/>
                </a:cubicBezTo>
                <a:cubicBezTo>
                  <a:pt x="2701392" y="2935897"/>
                  <a:pt x="2492742" y="2840776"/>
                  <a:pt x="2297943" y="2787235"/>
                </a:cubicBezTo>
                <a:cubicBezTo>
                  <a:pt x="2103143" y="2733694"/>
                  <a:pt x="1886907" y="2715404"/>
                  <a:pt x="1693474" y="2651735"/>
                </a:cubicBezTo>
                <a:cubicBezTo>
                  <a:pt x="1500041" y="2588067"/>
                  <a:pt x="1362926" y="2484761"/>
                  <a:pt x="1137347" y="2405223"/>
                </a:cubicBezTo>
                <a:cubicBezTo>
                  <a:pt x="911767" y="2325685"/>
                  <a:pt x="525487" y="2244374"/>
                  <a:pt x="339996" y="2174505"/>
                </a:cubicBezTo>
                <a:cubicBezTo>
                  <a:pt x="154505" y="2104636"/>
                  <a:pt x="76014" y="2068224"/>
                  <a:pt x="24400" y="1986009"/>
                </a:cubicBezTo>
                <a:cubicBezTo>
                  <a:pt x="-27215" y="1903795"/>
                  <a:pt x="17054" y="1793204"/>
                  <a:pt x="30312" y="1681220"/>
                </a:cubicBezTo>
                <a:cubicBezTo>
                  <a:pt x="43568" y="1569236"/>
                  <a:pt x="58192" y="1447125"/>
                  <a:pt x="103943" y="1314105"/>
                </a:cubicBezTo>
                <a:cubicBezTo>
                  <a:pt x="149694" y="1181086"/>
                  <a:pt x="260316" y="1018296"/>
                  <a:pt x="304815" y="883101"/>
                </a:cubicBezTo>
                <a:cubicBezTo>
                  <a:pt x="349314" y="747906"/>
                  <a:pt x="326440" y="638133"/>
                  <a:pt x="370940" y="502938"/>
                </a:cubicBezTo>
                <a:cubicBezTo>
                  <a:pt x="415439" y="367743"/>
                  <a:pt x="495539" y="124393"/>
                  <a:pt x="591883" y="46809"/>
                </a:cubicBezTo>
                <a:cubicBezTo>
                  <a:pt x="640055" y="8017"/>
                  <a:pt x="689299" y="-2658"/>
                  <a:pt x="746518" y="5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1312703" y="1075670"/>
            <a:ext cx="2436685" cy="2413001"/>
          </a:xfrm>
          <a:custGeom>
            <a:avLst/>
            <a:gdLst>
              <a:gd name="connsiteX0" fmla="*/ 1271347 w 2436685"/>
              <a:gd name="connsiteY0" fmla="*/ 13 h 2413001"/>
              <a:gd name="connsiteX1" fmla="*/ 1392724 w 2436685"/>
              <a:gd name="connsiteY1" fmla="*/ 2144 h 2413001"/>
              <a:gd name="connsiteX2" fmla="*/ 1709430 w 2436685"/>
              <a:gd name="connsiteY2" fmla="*/ 63725 h 2413001"/>
              <a:gd name="connsiteX3" fmla="*/ 2034933 w 2436685"/>
              <a:gd name="connsiteY3" fmla="*/ 266065 h 2413001"/>
              <a:gd name="connsiteX4" fmla="*/ 2228475 w 2436685"/>
              <a:gd name="connsiteY4" fmla="*/ 529987 h 2413001"/>
              <a:gd name="connsiteX5" fmla="*/ 2422018 w 2436685"/>
              <a:gd name="connsiteY5" fmla="*/ 917072 h 2413001"/>
              <a:gd name="connsiteX6" fmla="*/ 2422018 w 2436685"/>
              <a:gd name="connsiteY6" fmla="*/ 1427320 h 2413001"/>
              <a:gd name="connsiteX7" fmla="*/ 2413220 w 2436685"/>
              <a:gd name="connsiteY7" fmla="*/ 1744026 h 2413001"/>
              <a:gd name="connsiteX8" fmla="*/ 2210881 w 2436685"/>
              <a:gd name="connsiteY8" fmla="*/ 1990353 h 2413001"/>
              <a:gd name="connsiteX9" fmla="*/ 1938162 w 2436685"/>
              <a:gd name="connsiteY9" fmla="*/ 2245477 h 2413001"/>
              <a:gd name="connsiteX10" fmla="*/ 1331142 w 2436685"/>
              <a:gd name="connsiteY10" fmla="*/ 2403830 h 2413001"/>
              <a:gd name="connsiteX11" fmla="*/ 697730 w 2436685"/>
              <a:gd name="connsiteY11" fmla="*/ 2359844 h 2413001"/>
              <a:gd name="connsiteX12" fmla="*/ 389822 w 2436685"/>
              <a:gd name="connsiteY12" fmla="*/ 2078327 h 2413001"/>
              <a:gd name="connsiteX13" fmla="*/ 196279 w 2436685"/>
              <a:gd name="connsiteY13" fmla="*/ 1805608 h 2413001"/>
              <a:gd name="connsiteX14" fmla="*/ 11534 w 2436685"/>
              <a:gd name="connsiteY14" fmla="*/ 1409726 h 2413001"/>
              <a:gd name="connsiteX15" fmla="*/ 29129 w 2436685"/>
              <a:gd name="connsiteY15" fmla="*/ 943464 h 2413001"/>
              <a:gd name="connsiteX16" fmla="*/ 108305 w 2436685"/>
              <a:gd name="connsiteY16" fmla="*/ 573974 h 2413001"/>
              <a:gd name="connsiteX17" fmla="*/ 310645 w 2436685"/>
              <a:gd name="connsiteY17" fmla="*/ 380431 h 2413001"/>
              <a:gd name="connsiteX18" fmla="*/ 433808 w 2436685"/>
              <a:gd name="connsiteY18" fmla="*/ 248470 h 2413001"/>
              <a:gd name="connsiteX19" fmla="*/ 856083 w 2436685"/>
              <a:gd name="connsiteY19" fmla="*/ 37333 h 2413001"/>
              <a:gd name="connsiteX20" fmla="*/ 1271347 w 2436685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5" h="2413001">
                <a:moveTo>
                  <a:pt x="1271347" y="13"/>
                </a:moveTo>
                <a:cubicBezTo>
                  <a:pt x="1315838" y="128"/>
                  <a:pt x="1357167" y="1044"/>
                  <a:pt x="1392724" y="2144"/>
                </a:cubicBezTo>
                <a:cubicBezTo>
                  <a:pt x="1534948" y="6542"/>
                  <a:pt x="1602394" y="19739"/>
                  <a:pt x="1709430" y="63725"/>
                </a:cubicBezTo>
                <a:cubicBezTo>
                  <a:pt x="1816465" y="107712"/>
                  <a:pt x="1948425" y="188355"/>
                  <a:pt x="2034933" y="266065"/>
                </a:cubicBezTo>
                <a:cubicBezTo>
                  <a:pt x="2121440" y="343775"/>
                  <a:pt x="2163962" y="421486"/>
                  <a:pt x="2228475" y="529987"/>
                </a:cubicBezTo>
                <a:cubicBezTo>
                  <a:pt x="2292989" y="638488"/>
                  <a:pt x="2389761" y="767516"/>
                  <a:pt x="2422018" y="917072"/>
                </a:cubicBezTo>
                <a:cubicBezTo>
                  <a:pt x="2454275" y="1066628"/>
                  <a:pt x="2423484" y="1289494"/>
                  <a:pt x="2422018" y="1427320"/>
                </a:cubicBezTo>
                <a:cubicBezTo>
                  <a:pt x="2420552" y="1565146"/>
                  <a:pt x="2448410" y="1650187"/>
                  <a:pt x="2413220" y="1744026"/>
                </a:cubicBezTo>
                <a:cubicBezTo>
                  <a:pt x="2378031" y="1837865"/>
                  <a:pt x="2290057" y="1906778"/>
                  <a:pt x="2210881" y="1990353"/>
                </a:cubicBezTo>
                <a:cubicBezTo>
                  <a:pt x="2131704" y="2073928"/>
                  <a:pt x="2084785" y="2176565"/>
                  <a:pt x="1938162" y="2245477"/>
                </a:cubicBezTo>
                <a:cubicBezTo>
                  <a:pt x="1791538" y="2314390"/>
                  <a:pt x="1537881" y="2384769"/>
                  <a:pt x="1331142" y="2403830"/>
                </a:cubicBezTo>
                <a:cubicBezTo>
                  <a:pt x="1124403" y="2422892"/>
                  <a:pt x="854617" y="2414094"/>
                  <a:pt x="697730" y="2359844"/>
                </a:cubicBezTo>
                <a:cubicBezTo>
                  <a:pt x="540844" y="2305593"/>
                  <a:pt x="473397" y="2170700"/>
                  <a:pt x="389822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3" y="1553416"/>
                  <a:pt x="11534" y="1409726"/>
                </a:cubicBezTo>
                <a:cubicBezTo>
                  <a:pt x="-16325" y="1266035"/>
                  <a:pt x="13000" y="1082756"/>
                  <a:pt x="29129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4"/>
                  <a:pt x="342902" y="305654"/>
                  <a:pt x="433808" y="248470"/>
                </a:cubicBezTo>
                <a:cubicBezTo>
                  <a:pt x="524715" y="191287"/>
                  <a:pt x="696263" y="78388"/>
                  <a:pt x="856083" y="37333"/>
                </a:cubicBezTo>
                <a:cubicBezTo>
                  <a:pt x="975948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2"/>
          </p:nvPr>
        </p:nvSpPr>
        <p:spPr>
          <a:xfrm>
            <a:off x="2272031" y="858133"/>
            <a:ext cx="7368536" cy="4590169"/>
          </a:xfrm>
          <a:custGeom>
            <a:avLst/>
            <a:gdLst>
              <a:gd name="connsiteX0" fmla="*/ 3144710 w 7368536"/>
              <a:gd name="connsiteY0" fmla="*/ 343 h 4590169"/>
              <a:gd name="connsiteX1" fmla="*/ 4065601 w 7368536"/>
              <a:gd name="connsiteY1" fmla="*/ 141259 h 4590169"/>
              <a:gd name="connsiteX2" fmla="*/ 5211099 w 7368536"/>
              <a:gd name="connsiteY2" fmla="*/ 60736 h 4590169"/>
              <a:gd name="connsiteX3" fmla="*/ 6199373 w 7368536"/>
              <a:gd name="connsiteY3" fmla="*/ 40605 h 4590169"/>
              <a:gd name="connsiteX4" fmla="*/ 6805813 w 7368536"/>
              <a:gd name="connsiteY4" fmla="*/ 161390 h 4590169"/>
              <a:gd name="connsiteX5" fmla="*/ 7255028 w 7368536"/>
              <a:gd name="connsiteY5" fmla="*/ 523745 h 4590169"/>
              <a:gd name="connsiteX6" fmla="*/ 7367331 w 7368536"/>
              <a:gd name="connsiteY6" fmla="*/ 1449762 h 4590169"/>
              <a:gd name="connsiteX7" fmla="*/ 7210107 w 7368536"/>
              <a:gd name="connsiteY7" fmla="*/ 2134210 h 4590169"/>
              <a:gd name="connsiteX8" fmla="*/ 7277489 w 7368536"/>
              <a:gd name="connsiteY8" fmla="*/ 3442713 h 4590169"/>
              <a:gd name="connsiteX9" fmla="*/ 7075342 w 7368536"/>
              <a:gd name="connsiteY9" fmla="*/ 4288207 h 4590169"/>
              <a:gd name="connsiteX10" fmla="*/ 6289215 w 7368536"/>
              <a:gd name="connsiteY10" fmla="*/ 4469384 h 4590169"/>
              <a:gd name="connsiteX11" fmla="*/ 5098795 w 7368536"/>
              <a:gd name="connsiteY11" fmla="*/ 4469384 h 4590169"/>
              <a:gd name="connsiteX12" fmla="*/ 3863454 w 7368536"/>
              <a:gd name="connsiteY12" fmla="*/ 4590169 h 4590169"/>
              <a:gd name="connsiteX13" fmla="*/ 2650573 w 7368536"/>
              <a:gd name="connsiteY13" fmla="*/ 4469384 h 4590169"/>
              <a:gd name="connsiteX14" fmla="*/ 988477 w 7368536"/>
              <a:gd name="connsiteY14" fmla="*/ 4529777 h 4590169"/>
              <a:gd name="connsiteX15" fmla="*/ 269733 w 7368536"/>
              <a:gd name="connsiteY15" fmla="*/ 4368730 h 4590169"/>
              <a:gd name="connsiteX16" fmla="*/ 90047 w 7368536"/>
              <a:gd name="connsiteY16" fmla="*/ 3784937 h 4590169"/>
              <a:gd name="connsiteX17" fmla="*/ 204 w 7368536"/>
              <a:gd name="connsiteY17" fmla="*/ 3040096 h 4590169"/>
              <a:gd name="connsiteX18" fmla="*/ 112508 w 7368536"/>
              <a:gd name="connsiteY18" fmla="*/ 2093948 h 4590169"/>
              <a:gd name="connsiteX19" fmla="*/ 204 w 7368536"/>
              <a:gd name="connsiteY19" fmla="*/ 1328977 h 4590169"/>
              <a:gd name="connsiteX20" fmla="*/ 134969 w 7368536"/>
              <a:gd name="connsiteY20" fmla="*/ 322437 h 4590169"/>
              <a:gd name="connsiteX21" fmla="*/ 808791 w 7368536"/>
              <a:gd name="connsiteY21" fmla="*/ 80867 h 4590169"/>
              <a:gd name="connsiteX22" fmla="*/ 2089054 w 7368536"/>
              <a:gd name="connsiteY22" fmla="*/ 100998 h 4590169"/>
              <a:gd name="connsiteX23" fmla="*/ 3144710 w 7368536"/>
              <a:gd name="connsiteY23" fmla="*/ 343 h 459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8536" h="4590169">
                <a:moveTo>
                  <a:pt x="3144710" y="343"/>
                </a:moveTo>
                <a:cubicBezTo>
                  <a:pt x="3474135" y="7053"/>
                  <a:pt x="3721203" y="131194"/>
                  <a:pt x="4065601" y="141259"/>
                </a:cubicBezTo>
                <a:cubicBezTo>
                  <a:pt x="4409998" y="151325"/>
                  <a:pt x="4855471" y="77511"/>
                  <a:pt x="5211099" y="60736"/>
                </a:cubicBezTo>
                <a:cubicBezTo>
                  <a:pt x="5566727" y="43961"/>
                  <a:pt x="5933588" y="23830"/>
                  <a:pt x="6199373" y="40605"/>
                </a:cubicBezTo>
                <a:cubicBezTo>
                  <a:pt x="6465157" y="57380"/>
                  <a:pt x="6629871" y="80867"/>
                  <a:pt x="6805813" y="161390"/>
                </a:cubicBezTo>
                <a:cubicBezTo>
                  <a:pt x="6981755" y="241913"/>
                  <a:pt x="7161441" y="309016"/>
                  <a:pt x="7255028" y="523745"/>
                </a:cubicBezTo>
                <a:cubicBezTo>
                  <a:pt x="7348615" y="738474"/>
                  <a:pt x="7374818" y="1181352"/>
                  <a:pt x="7367331" y="1449762"/>
                </a:cubicBezTo>
                <a:cubicBezTo>
                  <a:pt x="7359845" y="1718173"/>
                  <a:pt x="7225081" y="1802051"/>
                  <a:pt x="7210107" y="2134210"/>
                </a:cubicBezTo>
                <a:cubicBezTo>
                  <a:pt x="7195132" y="2466368"/>
                  <a:pt x="7299949" y="3083714"/>
                  <a:pt x="7277489" y="3442713"/>
                </a:cubicBezTo>
                <a:cubicBezTo>
                  <a:pt x="7255028" y="3801712"/>
                  <a:pt x="7240053" y="4117095"/>
                  <a:pt x="7075342" y="4288207"/>
                </a:cubicBezTo>
                <a:cubicBezTo>
                  <a:pt x="6910630" y="4459319"/>
                  <a:pt x="6618639" y="4439188"/>
                  <a:pt x="6289215" y="4469384"/>
                </a:cubicBezTo>
                <a:cubicBezTo>
                  <a:pt x="5959792" y="4499581"/>
                  <a:pt x="5503089" y="4449254"/>
                  <a:pt x="5098795" y="4469384"/>
                </a:cubicBezTo>
                <a:cubicBezTo>
                  <a:pt x="4694502" y="4489515"/>
                  <a:pt x="4271492" y="4590169"/>
                  <a:pt x="3863454" y="4590169"/>
                </a:cubicBezTo>
                <a:cubicBezTo>
                  <a:pt x="3455416" y="4590169"/>
                  <a:pt x="3129735" y="4479450"/>
                  <a:pt x="2650573" y="4469384"/>
                </a:cubicBezTo>
                <a:cubicBezTo>
                  <a:pt x="2171411" y="4459319"/>
                  <a:pt x="1385284" y="4546552"/>
                  <a:pt x="988477" y="4529777"/>
                </a:cubicBezTo>
                <a:cubicBezTo>
                  <a:pt x="591670" y="4513002"/>
                  <a:pt x="419472" y="4492871"/>
                  <a:pt x="269733" y="4368730"/>
                </a:cubicBezTo>
                <a:cubicBezTo>
                  <a:pt x="119994" y="4244590"/>
                  <a:pt x="134969" y="4006376"/>
                  <a:pt x="90047" y="3784937"/>
                </a:cubicBezTo>
                <a:cubicBezTo>
                  <a:pt x="45125" y="3563498"/>
                  <a:pt x="-3540" y="3321928"/>
                  <a:pt x="204" y="3040096"/>
                </a:cubicBezTo>
                <a:cubicBezTo>
                  <a:pt x="3948" y="2758265"/>
                  <a:pt x="112508" y="2379135"/>
                  <a:pt x="112508" y="2093948"/>
                </a:cubicBezTo>
                <a:cubicBezTo>
                  <a:pt x="112508" y="1808761"/>
                  <a:pt x="204" y="1614164"/>
                  <a:pt x="204" y="1328977"/>
                </a:cubicBezTo>
                <a:cubicBezTo>
                  <a:pt x="204" y="1043790"/>
                  <a:pt x="204" y="530454"/>
                  <a:pt x="134969" y="322437"/>
                </a:cubicBezTo>
                <a:cubicBezTo>
                  <a:pt x="269733" y="114419"/>
                  <a:pt x="483110" y="117773"/>
                  <a:pt x="808791" y="80867"/>
                </a:cubicBezTo>
                <a:cubicBezTo>
                  <a:pt x="1134472" y="43961"/>
                  <a:pt x="1699735" y="114419"/>
                  <a:pt x="2089054" y="100998"/>
                </a:cubicBezTo>
                <a:cubicBezTo>
                  <a:pt x="2478373" y="87577"/>
                  <a:pt x="2815285" y="-6366"/>
                  <a:pt x="3144710" y="3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1"/>
          </p:nvPr>
        </p:nvSpPr>
        <p:spPr>
          <a:xfrm>
            <a:off x="6275029" y="2927349"/>
            <a:ext cx="4564172" cy="2843214"/>
          </a:xfrm>
          <a:custGeom>
            <a:avLst/>
            <a:gdLst>
              <a:gd name="connsiteX0" fmla="*/ 1947876 w 4564172"/>
              <a:gd name="connsiteY0" fmla="*/ 213 h 2843214"/>
              <a:gd name="connsiteX1" fmla="*/ 2518289 w 4564172"/>
              <a:gd name="connsiteY1" fmla="*/ 87499 h 2843214"/>
              <a:gd name="connsiteX2" fmla="*/ 3227826 w 4564172"/>
              <a:gd name="connsiteY2" fmla="*/ 37621 h 2843214"/>
              <a:gd name="connsiteX3" fmla="*/ 3839976 w 4564172"/>
              <a:gd name="connsiteY3" fmla="*/ 25152 h 2843214"/>
              <a:gd name="connsiteX4" fmla="*/ 4215613 w 4564172"/>
              <a:gd name="connsiteY4" fmla="*/ 99968 h 2843214"/>
              <a:gd name="connsiteX5" fmla="*/ 4493863 w 4564172"/>
              <a:gd name="connsiteY5" fmla="*/ 324415 h 2843214"/>
              <a:gd name="connsiteX6" fmla="*/ 4563426 w 4564172"/>
              <a:gd name="connsiteY6" fmla="*/ 898003 h 2843214"/>
              <a:gd name="connsiteX7" fmla="*/ 4466039 w 4564172"/>
              <a:gd name="connsiteY7" fmla="*/ 1321959 h 2843214"/>
              <a:gd name="connsiteX8" fmla="*/ 4507776 w 4564172"/>
              <a:gd name="connsiteY8" fmla="*/ 2132464 h 2843214"/>
              <a:gd name="connsiteX9" fmla="*/ 4382563 w 4564172"/>
              <a:gd name="connsiteY9" fmla="*/ 2656175 h 2843214"/>
              <a:gd name="connsiteX10" fmla="*/ 3895626 w 4564172"/>
              <a:gd name="connsiteY10" fmla="*/ 2768398 h 2843214"/>
              <a:gd name="connsiteX11" fmla="*/ 3158263 w 4564172"/>
              <a:gd name="connsiteY11" fmla="*/ 2768398 h 2843214"/>
              <a:gd name="connsiteX12" fmla="*/ 2393076 w 4564172"/>
              <a:gd name="connsiteY12" fmla="*/ 2843214 h 2843214"/>
              <a:gd name="connsiteX13" fmla="*/ 1641801 w 4564172"/>
              <a:gd name="connsiteY13" fmla="*/ 2768398 h 2843214"/>
              <a:gd name="connsiteX14" fmla="*/ 612276 w 4564172"/>
              <a:gd name="connsiteY14" fmla="*/ 2805806 h 2843214"/>
              <a:gd name="connsiteX15" fmla="*/ 167076 w 4564172"/>
              <a:gd name="connsiteY15" fmla="*/ 2706052 h 2843214"/>
              <a:gd name="connsiteX16" fmla="*/ 55776 w 4564172"/>
              <a:gd name="connsiteY16" fmla="*/ 2344442 h 2843214"/>
              <a:gd name="connsiteX17" fmla="*/ 126 w 4564172"/>
              <a:gd name="connsiteY17" fmla="*/ 1883078 h 2843214"/>
              <a:gd name="connsiteX18" fmla="*/ 69689 w 4564172"/>
              <a:gd name="connsiteY18" fmla="*/ 1297021 h 2843214"/>
              <a:gd name="connsiteX19" fmla="*/ 126 w 4564172"/>
              <a:gd name="connsiteY19" fmla="*/ 823187 h 2843214"/>
              <a:gd name="connsiteX20" fmla="*/ 83602 w 4564172"/>
              <a:gd name="connsiteY20" fmla="*/ 199722 h 2843214"/>
              <a:gd name="connsiteX21" fmla="*/ 500976 w 4564172"/>
              <a:gd name="connsiteY21" fmla="*/ 50091 h 2843214"/>
              <a:gd name="connsiteX22" fmla="*/ 1293989 w 4564172"/>
              <a:gd name="connsiteY22" fmla="*/ 62560 h 2843214"/>
              <a:gd name="connsiteX23" fmla="*/ 1947876 w 4564172"/>
              <a:gd name="connsiteY23" fmla="*/ 213 h 284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4172" h="2843214">
                <a:moveTo>
                  <a:pt x="1947876" y="213"/>
                </a:moveTo>
                <a:cubicBezTo>
                  <a:pt x="2151926" y="4369"/>
                  <a:pt x="2304964" y="81264"/>
                  <a:pt x="2518289" y="87499"/>
                </a:cubicBezTo>
                <a:cubicBezTo>
                  <a:pt x="2731613" y="93733"/>
                  <a:pt x="3007545" y="48012"/>
                  <a:pt x="3227826" y="37621"/>
                </a:cubicBezTo>
                <a:cubicBezTo>
                  <a:pt x="3448107" y="27230"/>
                  <a:pt x="3675345" y="14761"/>
                  <a:pt x="3839976" y="25152"/>
                </a:cubicBezTo>
                <a:cubicBezTo>
                  <a:pt x="4004607" y="35543"/>
                  <a:pt x="4106633" y="50091"/>
                  <a:pt x="4215613" y="99968"/>
                </a:cubicBezTo>
                <a:cubicBezTo>
                  <a:pt x="4324595" y="149845"/>
                  <a:pt x="4435895" y="191409"/>
                  <a:pt x="4493863" y="324415"/>
                </a:cubicBezTo>
                <a:cubicBezTo>
                  <a:pt x="4551833" y="457421"/>
                  <a:pt x="4568063" y="731746"/>
                  <a:pt x="4563426" y="898003"/>
                </a:cubicBezTo>
                <a:cubicBezTo>
                  <a:pt x="4558789" y="1064260"/>
                  <a:pt x="4475314" y="1116216"/>
                  <a:pt x="4466039" y="1321959"/>
                </a:cubicBezTo>
                <a:cubicBezTo>
                  <a:pt x="4456763" y="1527703"/>
                  <a:pt x="4521689" y="1910095"/>
                  <a:pt x="4507776" y="2132464"/>
                </a:cubicBezTo>
                <a:cubicBezTo>
                  <a:pt x="4493863" y="2354833"/>
                  <a:pt x="4484588" y="2550186"/>
                  <a:pt x="4382563" y="2656175"/>
                </a:cubicBezTo>
                <a:cubicBezTo>
                  <a:pt x="4280539" y="2762164"/>
                  <a:pt x="4099675" y="2749694"/>
                  <a:pt x="3895626" y="2768398"/>
                </a:cubicBezTo>
                <a:cubicBezTo>
                  <a:pt x="3691577" y="2787102"/>
                  <a:pt x="3408689" y="2755929"/>
                  <a:pt x="3158263" y="2768398"/>
                </a:cubicBezTo>
                <a:cubicBezTo>
                  <a:pt x="2907839" y="2780868"/>
                  <a:pt x="2645820" y="2843214"/>
                  <a:pt x="2393076" y="2843214"/>
                </a:cubicBezTo>
                <a:cubicBezTo>
                  <a:pt x="2140332" y="2843214"/>
                  <a:pt x="1938601" y="2774633"/>
                  <a:pt x="1641801" y="2768398"/>
                </a:cubicBezTo>
                <a:cubicBezTo>
                  <a:pt x="1345001" y="2762164"/>
                  <a:pt x="858064" y="2816197"/>
                  <a:pt x="612276" y="2805806"/>
                </a:cubicBezTo>
                <a:cubicBezTo>
                  <a:pt x="366488" y="2795415"/>
                  <a:pt x="259827" y="2782946"/>
                  <a:pt x="167076" y="2706052"/>
                </a:cubicBezTo>
                <a:cubicBezTo>
                  <a:pt x="74326" y="2629157"/>
                  <a:pt x="83602" y="2481604"/>
                  <a:pt x="55776" y="2344442"/>
                </a:cubicBezTo>
                <a:cubicBezTo>
                  <a:pt x="27951" y="2207280"/>
                  <a:pt x="-2193" y="2057648"/>
                  <a:pt x="126" y="1883078"/>
                </a:cubicBezTo>
                <a:cubicBezTo>
                  <a:pt x="2445" y="1708508"/>
                  <a:pt x="69689" y="1473669"/>
                  <a:pt x="69689" y="1297021"/>
                </a:cubicBezTo>
                <a:cubicBezTo>
                  <a:pt x="69689" y="1120372"/>
                  <a:pt x="126" y="999836"/>
                  <a:pt x="126" y="823187"/>
                </a:cubicBezTo>
                <a:cubicBezTo>
                  <a:pt x="126" y="646538"/>
                  <a:pt x="126" y="328571"/>
                  <a:pt x="83602" y="199722"/>
                </a:cubicBezTo>
                <a:cubicBezTo>
                  <a:pt x="167076" y="70873"/>
                  <a:pt x="299245" y="72951"/>
                  <a:pt x="500976" y="50091"/>
                </a:cubicBezTo>
                <a:cubicBezTo>
                  <a:pt x="702707" y="27230"/>
                  <a:pt x="1052839" y="70873"/>
                  <a:pt x="1293989" y="62560"/>
                </a:cubicBezTo>
                <a:cubicBezTo>
                  <a:pt x="1535138" y="54247"/>
                  <a:pt x="1743826" y="-3943"/>
                  <a:pt x="1947876" y="2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7" name="任意多边形: 形状 6"/>
          <p:cNvSpPr>
            <a:spLocks noGrp="1"/>
          </p:cNvSpPr>
          <p:nvPr>
            <p:ph type="pic" sz="quarter" idx="12"/>
          </p:nvPr>
        </p:nvSpPr>
        <p:spPr>
          <a:xfrm>
            <a:off x="3493729" y="793749"/>
            <a:ext cx="4564172" cy="2843214"/>
          </a:xfrm>
          <a:custGeom>
            <a:avLst/>
            <a:gdLst>
              <a:gd name="connsiteX0" fmla="*/ 1947876 w 4564172"/>
              <a:gd name="connsiteY0" fmla="*/ 213 h 2843214"/>
              <a:gd name="connsiteX1" fmla="*/ 2518289 w 4564172"/>
              <a:gd name="connsiteY1" fmla="*/ 87498 h 2843214"/>
              <a:gd name="connsiteX2" fmla="*/ 3227826 w 4564172"/>
              <a:gd name="connsiteY2" fmla="*/ 37621 h 2843214"/>
              <a:gd name="connsiteX3" fmla="*/ 3839976 w 4564172"/>
              <a:gd name="connsiteY3" fmla="*/ 25152 h 2843214"/>
              <a:gd name="connsiteX4" fmla="*/ 4215614 w 4564172"/>
              <a:gd name="connsiteY4" fmla="*/ 99968 h 2843214"/>
              <a:gd name="connsiteX5" fmla="*/ 4493864 w 4564172"/>
              <a:gd name="connsiteY5" fmla="*/ 324415 h 2843214"/>
              <a:gd name="connsiteX6" fmla="*/ 4563426 w 4564172"/>
              <a:gd name="connsiteY6" fmla="*/ 898003 h 2843214"/>
              <a:gd name="connsiteX7" fmla="*/ 4466039 w 4564172"/>
              <a:gd name="connsiteY7" fmla="*/ 1321959 h 2843214"/>
              <a:gd name="connsiteX8" fmla="*/ 4507776 w 4564172"/>
              <a:gd name="connsiteY8" fmla="*/ 2132464 h 2843214"/>
              <a:gd name="connsiteX9" fmla="*/ 4382564 w 4564172"/>
              <a:gd name="connsiteY9" fmla="*/ 2656175 h 2843214"/>
              <a:gd name="connsiteX10" fmla="*/ 3895626 w 4564172"/>
              <a:gd name="connsiteY10" fmla="*/ 2768398 h 2843214"/>
              <a:gd name="connsiteX11" fmla="*/ 3158264 w 4564172"/>
              <a:gd name="connsiteY11" fmla="*/ 2768398 h 2843214"/>
              <a:gd name="connsiteX12" fmla="*/ 2393077 w 4564172"/>
              <a:gd name="connsiteY12" fmla="*/ 2843214 h 2843214"/>
              <a:gd name="connsiteX13" fmla="*/ 1641801 w 4564172"/>
              <a:gd name="connsiteY13" fmla="*/ 2768398 h 2843214"/>
              <a:gd name="connsiteX14" fmla="*/ 612276 w 4564172"/>
              <a:gd name="connsiteY14" fmla="*/ 2805806 h 2843214"/>
              <a:gd name="connsiteX15" fmla="*/ 167076 w 4564172"/>
              <a:gd name="connsiteY15" fmla="*/ 2706052 h 2843214"/>
              <a:gd name="connsiteX16" fmla="*/ 55776 w 4564172"/>
              <a:gd name="connsiteY16" fmla="*/ 2344442 h 2843214"/>
              <a:gd name="connsiteX17" fmla="*/ 126 w 4564172"/>
              <a:gd name="connsiteY17" fmla="*/ 1883078 h 2843214"/>
              <a:gd name="connsiteX18" fmla="*/ 69689 w 4564172"/>
              <a:gd name="connsiteY18" fmla="*/ 1297021 h 2843214"/>
              <a:gd name="connsiteX19" fmla="*/ 126 w 4564172"/>
              <a:gd name="connsiteY19" fmla="*/ 823187 h 2843214"/>
              <a:gd name="connsiteX20" fmla="*/ 83601 w 4564172"/>
              <a:gd name="connsiteY20" fmla="*/ 199722 h 2843214"/>
              <a:gd name="connsiteX21" fmla="*/ 500976 w 4564172"/>
              <a:gd name="connsiteY21" fmla="*/ 50090 h 2843214"/>
              <a:gd name="connsiteX22" fmla="*/ 1293989 w 4564172"/>
              <a:gd name="connsiteY22" fmla="*/ 62560 h 2843214"/>
              <a:gd name="connsiteX23" fmla="*/ 1947876 w 4564172"/>
              <a:gd name="connsiteY23" fmla="*/ 213 h 284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4172" h="2843214">
                <a:moveTo>
                  <a:pt x="1947876" y="213"/>
                </a:moveTo>
                <a:cubicBezTo>
                  <a:pt x="2151926" y="4369"/>
                  <a:pt x="2304964" y="81264"/>
                  <a:pt x="2518289" y="87498"/>
                </a:cubicBezTo>
                <a:cubicBezTo>
                  <a:pt x="2731613" y="93733"/>
                  <a:pt x="3007545" y="48012"/>
                  <a:pt x="3227826" y="37621"/>
                </a:cubicBezTo>
                <a:cubicBezTo>
                  <a:pt x="3448107" y="27230"/>
                  <a:pt x="3675345" y="14761"/>
                  <a:pt x="3839976" y="25152"/>
                </a:cubicBezTo>
                <a:cubicBezTo>
                  <a:pt x="4004607" y="35543"/>
                  <a:pt x="4106633" y="50090"/>
                  <a:pt x="4215614" y="99968"/>
                </a:cubicBezTo>
                <a:cubicBezTo>
                  <a:pt x="4324595" y="149845"/>
                  <a:pt x="4435895" y="191409"/>
                  <a:pt x="4493864" y="324415"/>
                </a:cubicBezTo>
                <a:cubicBezTo>
                  <a:pt x="4551833" y="457421"/>
                  <a:pt x="4568063" y="731746"/>
                  <a:pt x="4563426" y="898003"/>
                </a:cubicBezTo>
                <a:cubicBezTo>
                  <a:pt x="4558789" y="1064260"/>
                  <a:pt x="4475314" y="1116216"/>
                  <a:pt x="4466039" y="1321959"/>
                </a:cubicBezTo>
                <a:cubicBezTo>
                  <a:pt x="4456763" y="1527703"/>
                  <a:pt x="4521689" y="1910095"/>
                  <a:pt x="4507776" y="2132464"/>
                </a:cubicBezTo>
                <a:cubicBezTo>
                  <a:pt x="4493864" y="2354833"/>
                  <a:pt x="4484588" y="2550186"/>
                  <a:pt x="4382564" y="2656175"/>
                </a:cubicBezTo>
                <a:cubicBezTo>
                  <a:pt x="4280539" y="2762164"/>
                  <a:pt x="4099675" y="2749694"/>
                  <a:pt x="3895626" y="2768398"/>
                </a:cubicBezTo>
                <a:cubicBezTo>
                  <a:pt x="3691577" y="2787102"/>
                  <a:pt x="3408689" y="2755929"/>
                  <a:pt x="3158264" y="2768398"/>
                </a:cubicBezTo>
                <a:cubicBezTo>
                  <a:pt x="2907839" y="2780868"/>
                  <a:pt x="2645820" y="2843214"/>
                  <a:pt x="2393077" y="2843214"/>
                </a:cubicBezTo>
                <a:cubicBezTo>
                  <a:pt x="2140332" y="2843214"/>
                  <a:pt x="1938601" y="2774633"/>
                  <a:pt x="1641801" y="2768398"/>
                </a:cubicBezTo>
                <a:cubicBezTo>
                  <a:pt x="1345001" y="2762164"/>
                  <a:pt x="858064" y="2816197"/>
                  <a:pt x="612276" y="2805806"/>
                </a:cubicBezTo>
                <a:cubicBezTo>
                  <a:pt x="366488" y="2795416"/>
                  <a:pt x="259827" y="2782946"/>
                  <a:pt x="167076" y="2706052"/>
                </a:cubicBezTo>
                <a:cubicBezTo>
                  <a:pt x="74326" y="2629157"/>
                  <a:pt x="83601" y="2481605"/>
                  <a:pt x="55776" y="2344442"/>
                </a:cubicBezTo>
                <a:cubicBezTo>
                  <a:pt x="27951" y="2207280"/>
                  <a:pt x="-2193" y="2057648"/>
                  <a:pt x="126" y="1883078"/>
                </a:cubicBezTo>
                <a:cubicBezTo>
                  <a:pt x="2445" y="1708508"/>
                  <a:pt x="69689" y="1473669"/>
                  <a:pt x="69689" y="1297021"/>
                </a:cubicBezTo>
                <a:cubicBezTo>
                  <a:pt x="69689" y="1120372"/>
                  <a:pt x="126" y="999836"/>
                  <a:pt x="126" y="823187"/>
                </a:cubicBezTo>
                <a:cubicBezTo>
                  <a:pt x="126" y="646538"/>
                  <a:pt x="126" y="328571"/>
                  <a:pt x="83601" y="199722"/>
                </a:cubicBezTo>
                <a:cubicBezTo>
                  <a:pt x="167076" y="70873"/>
                  <a:pt x="299245" y="72951"/>
                  <a:pt x="500976" y="50090"/>
                </a:cubicBezTo>
                <a:cubicBezTo>
                  <a:pt x="702707" y="27230"/>
                  <a:pt x="1052839" y="70873"/>
                  <a:pt x="1293989" y="62560"/>
                </a:cubicBezTo>
                <a:cubicBezTo>
                  <a:pt x="1535138" y="54246"/>
                  <a:pt x="1743826" y="-3943"/>
                  <a:pt x="1947876" y="2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1"/>
          </p:nvPr>
        </p:nvSpPr>
        <p:spPr>
          <a:xfrm>
            <a:off x="8204201" y="1498435"/>
            <a:ext cx="2821327" cy="2793903"/>
          </a:xfrm>
          <a:custGeom>
            <a:avLst/>
            <a:gdLst>
              <a:gd name="connsiteX0" fmla="*/ 1472035 w 2821327"/>
              <a:gd name="connsiteY0" fmla="*/ 14 h 2793903"/>
              <a:gd name="connsiteX1" fmla="*/ 1612572 w 2821327"/>
              <a:gd name="connsiteY1" fmla="*/ 2481 h 2793903"/>
              <a:gd name="connsiteX2" fmla="*/ 1979271 w 2821327"/>
              <a:gd name="connsiteY2" fmla="*/ 73784 h 2793903"/>
              <a:gd name="connsiteX3" fmla="*/ 2356156 w 2821327"/>
              <a:gd name="connsiteY3" fmla="*/ 308064 h 2793903"/>
              <a:gd name="connsiteX4" fmla="*/ 2580250 w 2821327"/>
              <a:gd name="connsiteY4" fmla="*/ 613646 h 2793903"/>
              <a:gd name="connsiteX5" fmla="*/ 2804344 w 2821327"/>
              <a:gd name="connsiteY5" fmla="*/ 1061835 h 2793903"/>
              <a:gd name="connsiteX6" fmla="*/ 2804344 w 2821327"/>
              <a:gd name="connsiteY6" fmla="*/ 1652628 h 2793903"/>
              <a:gd name="connsiteX7" fmla="*/ 2794158 w 2821327"/>
              <a:gd name="connsiteY7" fmla="*/ 2019327 h 2793903"/>
              <a:gd name="connsiteX8" fmla="*/ 2559878 w 2821327"/>
              <a:gd name="connsiteY8" fmla="*/ 2304537 h 2793903"/>
              <a:gd name="connsiteX9" fmla="*/ 2244109 w 2821327"/>
              <a:gd name="connsiteY9" fmla="*/ 2599934 h 2793903"/>
              <a:gd name="connsiteX10" fmla="*/ 1541269 w 2821327"/>
              <a:gd name="connsiteY10" fmla="*/ 2783284 h 2793903"/>
              <a:gd name="connsiteX11" fmla="*/ 807870 w 2821327"/>
              <a:gd name="connsiteY11" fmla="*/ 2732353 h 2793903"/>
              <a:gd name="connsiteX12" fmla="*/ 451357 w 2821327"/>
              <a:gd name="connsiteY12" fmla="*/ 2406398 h 2793903"/>
              <a:gd name="connsiteX13" fmla="*/ 227263 w 2821327"/>
              <a:gd name="connsiteY13" fmla="*/ 2090630 h 2793903"/>
              <a:gd name="connsiteX14" fmla="*/ 13355 w 2821327"/>
              <a:gd name="connsiteY14" fmla="*/ 1632256 h 2793903"/>
              <a:gd name="connsiteX15" fmla="*/ 33728 w 2821327"/>
              <a:gd name="connsiteY15" fmla="*/ 1092393 h 2793903"/>
              <a:gd name="connsiteX16" fmla="*/ 125402 w 2821327"/>
              <a:gd name="connsiteY16" fmla="*/ 664577 h 2793903"/>
              <a:gd name="connsiteX17" fmla="*/ 359682 w 2821327"/>
              <a:gd name="connsiteY17" fmla="*/ 440483 h 2793903"/>
              <a:gd name="connsiteX18" fmla="*/ 502288 w 2821327"/>
              <a:gd name="connsiteY18" fmla="*/ 287691 h 2793903"/>
              <a:gd name="connsiteX19" fmla="*/ 991220 w 2821327"/>
              <a:gd name="connsiteY19" fmla="*/ 43225 h 2793903"/>
              <a:gd name="connsiteX20" fmla="*/ 1472035 w 2821327"/>
              <a:gd name="connsiteY20" fmla="*/ 14 h 279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21327" h="2793903">
                <a:moveTo>
                  <a:pt x="1472035" y="14"/>
                </a:moveTo>
                <a:cubicBezTo>
                  <a:pt x="1523550" y="147"/>
                  <a:pt x="1571403" y="1208"/>
                  <a:pt x="1612572" y="2481"/>
                </a:cubicBezTo>
                <a:cubicBezTo>
                  <a:pt x="1777247" y="7574"/>
                  <a:pt x="1855340" y="22853"/>
                  <a:pt x="1979271" y="73784"/>
                </a:cubicBezTo>
                <a:cubicBezTo>
                  <a:pt x="2103202" y="124714"/>
                  <a:pt x="2255993" y="218087"/>
                  <a:pt x="2356156" y="308064"/>
                </a:cubicBezTo>
                <a:cubicBezTo>
                  <a:pt x="2456319" y="398041"/>
                  <a:pt x="2505552" y="488018"/>
                  <a:pt x="2580250" y="613646"/>
                </a:cubicBezTo>
                <a:cubicBezTo>
                  <a:pt x="2654948" y="739275"/>
                  <a:pt x="2766995" y="888671"/>
                  <a:pt x="2804344" y="1061835"/>
                </a:cubicBezTo>
                <a:cubicBezTo>
                  <a:pt x="2841694" y="1234998"/>
                  <a:pt x="2806042" y="1493045"/>
                  <a:pt x="2804344" y="1652628"/>
                </a:cubicBezTo>
                <a:cubicBezTo>
                  <a:pt x="2802646" y="1812210"/>
                  <a:pt x="2834902" y="1910675"/>
                  <a:pt x="2794158" y="2019327"/>
                </a:cubicBezTo>
                <a:cubicBezTo>
                  <a:pt x="2753414" y="2127979"/>
                  <a:pt x="2651553" y="2207770"/>
                  <a:pt x="2559878" y="2304537"/>
                </a:cubicBezTo>
                <a:cubicBezTo>
                  <a:pt x="2468203" y="2401305"/>
                  <a:pt x="2413878" y="2520143"/>
                  <a:pt x="2244109" y="2599934"/>
                </a:cubicBezTo>
                <a:cubicBezTo>
                  <a:pt x="2074341" y="2679725"/>
                  <a:pt x="1780642" y="2761214"/>
                  <a:pt x="1541269" y="2783284"/>
                </a:cubicBezTo>
                <a:cubicBezTo>
                  <a:pt x="1301896" y="2805354"/>
                  <a:pt x="989522" y="2795168"/>
                  <a:pt x="807870" y="2732353"/>
                </a:cubicBezTo>
                <a:cubicBezTo>
                  <a:pt x="626219" y="2669539"/>
                  <a:pt x="548125" y="2513352"/>
                  <a:pt x="451357" y="2406398"/>
                </a:cubicBezTo>
                <a:cubicBezTo>
                  <a:pt x="354589" y="2299444"/>
                  <a:pt x="300264" y="2219654"/>
                  <a:pt x="227263" y="2090630"/>
                </a:cubicBezTo>
                <a:cubicBezTo>
                  <a:pt x="154263" y="1961606"/>
                  <a:pt x="45612" y="1798628"/>
                  <a:pt x="13355" y="1632256"/>
                </a:cubicBezTo>
                <a:cubicBezTo>
                  <a:pt x="-18901" y="1465883"/>
                  <a:pt x="15053" y="1253672"/>
                  <a:pt x="33728" y="1092393"/>
                </a:cubicBezTo>
                <a:cubicBezTo>
                  <a:pt x="52402" y="931113"/>
                  <a:pt x="71077" y="773229"/>
                  <a:pt x="125402" y="664577"/>
                </a:cubicBezTo>
                <a:cubicBezTo>
                  <a:pt x="179728" y="555925"/>
                  <a:pt x="301961" y="499901"/>
                  <a:pt x="359682" y="440483"/>
                </a:cubicBezTo>
                <a:cubicBezTo>
                  <a:pt x="417404" y="381064"/>
                  <a:pt x="397032" y="353901"/>
                  <a:pt x="502288" y="287691"/>
                </a:cubicBezTo>
                <a:cubicBezTo>
                  <a:pt x="607544" y="221482"/>
                  <a:pt x="806172" y="90761"/>
                  <a:pt x="991220" y="43225"/>
                </a:cubicBezTo>
                <a:cubicBezTo>
                  <a:pt x="1130006" y="7574"/>
                  <a:pt x="1317493" y="-384"/>
                  <a:pt x="1472035" y="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7" name="任意多边形: 形状 6"/>
          <p:cNvSpPr>
            <a:spLocks noGrp="1"/>
          </p:cNvSpPr>
          <p:nvPr>
            <p:ph type="pic" sz="quarter" idx="12"/>
          </p:nvPr>
        </p:nvSpPr>
        <p:spPr>
          <a:xfrm>
            <a:off x="1115672" y="1498435"/>
            <a:ext cx="2821328" cy="2793903"/>
          </a:xfrm>
          <a:custGeom>
            <a:avLst/>
            <a:gdLst>
              <a:gd name="connsiteX0" fmla="*/ 1472036 w 2821328"/>
              <a:gd name="connsiteY0" fmla="*/ 14 h 2793903"/>
              <a:gd name="connsiteX1" fmla="*/ 1612572 w 2821328"/>
              <a:gd name="connsiteY1" fmla="*/ 2481 h 2793903"/>
              <a:gd name="connsiteX2" fmla="*/ 1979271 w 2821328"/>
              <a:gd name="connsiteY2" fmla="*/ 73784 h 2793903"/>
              <a:gd name="connsiteX3" fmla="*/ 2356157 w 2821328"/>
              <a:gd name="connsiteY3" fmla="*/ 308064 h 2793903"/>
              <a:gd name="connsiteX4" fmla="*/ 2580251 w 2821328"/>
              <a:gd name="connsiteY4" fmla="*/ 613646 h 2793903"/>
              <a:gd name="connsiteX5" fmla="*/ 2804344 w 2821328"/>
              <a:gd name="connsiteY5" fmla="*/ 1061835 h 2793903"/>
              <a:gd name="connsiteX6" fmla="*/ 2804344 w 2821328"/>
              <a:gd name="connsiteY6" fmla="*/ 1652628 h 2793903"/>
              <a:gd name="connsiteX7" fmla="*/ 2794159 w 2821328"/>
              <a:gd name="connsiteY7" fmla="*/ 2019327 h 2793903"/>
              <a:gd name="connsiteX8" fmla="*/ 2559878 w 2821328"/>
              <a:gd name="connsiteY8" fmla="*/ 2304537 h 2793903"/>
              <a:gd name="connsiteX9" fmla="*/ 2244110 w 2821328"/>
              <a:gd name="connsiteY9" fmla="*/ 2599934 h 2793903"/>
              <a:gd name="connsiteX10" fmla="*/ 1541269 w 2821328"/>
              <a:gd name="connsiteY10" fmla="*/ 2783284 h 2793903"/>
              <a:gd name="connsiteX11" fmla="*/ 807871 w 2821328"/>
              <a:gd name="connsiteY11" fmla="*/ 2732353 h 2793903"/>
              <a:gd name="connsiteX12" fmla="*/ 451357 w 2821328"/>
              <a:gd name="connsiteY12" fmla="*/ 2406398 h 2793903"/>
              <a:gd name="connsiteX13" fmla="*/ 227263 w 2821328"/>
              <a:gd name="connsiteY13" fmla="*/ 2090630 h 2793903"/>
              <a:gd name="connsiteX14" fmla="*/ 13355 w 2821328"/>
              <a:gd name="connsiteY14" fmla="*/ 1632256 h 2793903"/>
              <a:gd name="connsiteX15" fmla="*/ 33728 w 2821328"/>
              <a:gd name="connsiteY15" fmla="*/ 1092393 h 2793903"/>
              <a:gd name="connsiteX16" fmla="*/ 125403 w 2821328"/>
              <a:gd name="connsiteY16" fmla="*/ 664577 h 2793903"/>
              <a:gd name="connsiteX17" fmla="*/ 359683 w 2821328"/>
              <a:gd name="connsiteY17" fmla="*/ 440483 h 2793903"/>
              <a:gd name="connsiteX18" fmla="*/ 502288 w 2821328"/>
              <a:gd name="connsiteY18" fmla="*/ 287691 h 2793903"/>
              <a:gd name="connsiteX19" fmla="*/ 991220 w 2821328"/>
              <a:gd name="connsiteY19" fmla="*/ 43225 h 2793903"/>
              <a:gd name="connsiteX20" fmla="*/ 1472036 w 2821328"/>
              <a:gd name="connsiteY20" fmla="*/ 14 h 279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21328" h="2793903">
                <a:moveTo>
                  <a:pt x="1472036" y="14"/>
                </a:moveTo>
                <a:cubicBezTo>
                  <a:pt x="1523550" y="147"/>
                  <a:pt x="1571403" y="1208"/>
                  <a:pt x="1612572" y="2481"/>
                </a:cubicBezTo>
                <a:cubicBezTo>
                  <a:pt x="1777247" y="7574"/>
                  <a:pt x="1855340" y="22853"/>
                  <a:pt x="1979271" y="73784"/>
                </a:cubicBezTo>
                <a:cubicBezTo>
                  <a:pt x="2103202" y="124714"/>
                  <a:pt x="2255994" y="218087"/>
                  <a:pt x="2356157" y="308064"/>
                </a:cubicBezTo>
                <a:cubicBezTo>
                  <a:pt x="2456320" y="398041"/>
                  <a:pt x="2505553" y="488018"/>
                  <a:pt x="2580251" y="613646"/>
                </a:cubicBezTo>
                <a:cubicBezTo>
                  <a:pt x="2654948" y="739275"/>
                  <a:pt x="2766995" y="888671"/>
                  <a:pt x="2804344" y="1061835"/>
                </a:cubicBezTo>
                <a:cubicBezTo>
                  <a:pt x="2841694" y="1234998"/>
                  <a:pt x="2806043" y="1493045"/>
                  <a:pt x="2804344" y="1652628"/>
                </a:cubicBezTo>
                <a:cubicBezTo>
                  <a:pt x="2802647" y="1812210"/>
                  <a:pt x="2834903" y="1910675"/>
                  <a:pt x="2794159" y="2019327"/>
                </a:cubicBezTo>
                <a:cubicBezTo>
                  <a:pt x="2753414" y="2127979"/>
                  <a:pt x="2651553" y="2207770"/>
                  <a:pt x="2559878" y="2304537"/>
                </a:cubicBezTo>
                <a:cubicBezTo>
                  <a:pt x="2468204" y="2401305"/>
                  <a:pt x="2413878" y="2520143"/>
                  <a:pt x="2244110" y="2599934"/>
                </a:cubicBezTo>
                <a:cubicBezTo>
                  <a:pt x="2074341" y="2679725"/>
                  <a:pt x="1780642" y="2761214"/>
                  <a:pt x="1541269" y="2783284"/>
                </a:cubicBezTo>
                <a:cubicBezTo>
                  <a:pt x="1301896" y="2805354"/>
                  <a:pt x="989522" y="2795168"/>
                  <a:pt x="807871" y="2732353"/>
                </a:cubicBezTo>
                <a:cubicBezTo>
                  <a:pt x="626219" y="2669539"/>
                  <a:pt x="548125" y="2513352"/>
                  <a:pt x="451357" y="2406398"/>
                </a:cubicBezTo>
                <a:cubicBezTo>
                  <a:pt x="354589" y="2299444"/>
                  <a:pt x="300264" y="2219654"/>
                  <a:pt x="227263" y="2090630"/>
                </a:cubicBezTo>
                <a:cubicBezTo>
                  <a:pt x="154263" y="1961606"/>
                  <a:pt x="45612" y="1798628"/>
                  <a:pt x="13355" y="1632256"/>
                </a:cubicBezTo>
                <a:cubicBezTo>
                  <a:pt x="-18901" y="1465883"/>
                  <a:pt x="15053" y="1253672"/>
                  <a:pt x="33728" y="1092393"/>
                </a:cubicBezTo>
                <a:cubicBezTo>
                  <a:pt x="52402" y="931113"/>
                  <a:pt x="71077" y="773229"/>
                  <a:pt x="125403" y="664577"/>
                </a:cubicBezTo>
                <a:cubicBezTo>
                  <a:pt x="179728" y="555925"/>
                  <a:pt x="301961" y="499901"/>
                  <a:pt x="359683" y="440483"/>
                </a:cubicBezTo>
                <a:cubicBezTo>
                  <a:pt x="417404" y="381064"/>
                  <a:pt x="397032" y="353901"/>
                  <a:pt x="502288" y="287691"/>
                </a:cubicBezTo>
                <a:cubicBezTo>
                  <a:pt x="607544" y="221482"/>
                  <a:pt x="806173" y="90761"/>
                  <a:pt x="991220" y="43225"/>
                </a:cubicBezTo>
                <a:cubicBezTo>
                  <a:pt x="1130006" y="7574"/>
                  <a:pt x="1317493" y="-384"/>
                  <a:pt x="1472036" y="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6843909" y="3591929"/>
            <a:ext cx="3578439" cy="2583214"/>
          </a:xfrm>
          <a:custGeom>
            <a:avLst/>
            <a:gdLst>
              <a:gd name="connsiteX0" fmla="*/ 522099 w 3578439"/>
              <a:gd name="connsiteY0" fmla="*/ 292 h 2583214"/>
              <a:gd name="connsiteX1" fmla="*/ 711980 w 3578439"/>
              <a:gd name="connsiteY1" fmla="*/ 16377 h 2583214"/>
              <a:gd name="connsiteX2" fmla="*/ 1286948 w 3578439"/>
              <a:gd name="connsiteY2" fmla="*/ 155836 h 2583214"/>
              <a:gd name="connsiteX3" fmla="*/ 1772986 w 3578439"/>
              <a:gd name="connsiteY3" fmla="*/ 217982 h 2583214"/>
              <a:gd name="connsiteX4" fmla="*/ 2173683 w 3578439"/>
              <a:gd name="connsiteY4" fmla="*/ 375279 h 2583214"/>
              <a:gd name="connsiteX5" fmla="*/ 2698163 w 3578439"/>
              <a:gd name="connsiteY5" fmla="*/ 455647 h 2583214"/>
              <a:gd name="connsiteX6" fmla="*/ 3145631 w 3578439"/>
              <a:gd name="connsiteY6" fmla="*/ 547223 h 2583214"/>
              <a:gd name="connsiteX7" fmla="*/ 3406654 w 3578439"/>
              <a:gd name="connsiteY7" fmla="*/ 663422 h 2583214"/>
              <a:gd name="connsiteX8" fmla="*/ 3572214 w 3578439"/>
              <a:gd name="connsiteY8" fmla="*/ 872486 h 2583214"/>
              <a:gd name="connsiteX9" fmla="*/ 3528521 w 3578439"/>
              <a:gd name="connsiteY9" fmla="*/ 1301282 h 2583214"/>
              <a:gd name="connsiteX10" fmla="*/ 3387953 w 3578439"/>
              <a:gd name="connsiteY10" fmla="*/ 1593753 h 2583214"/>
              <a:gd name="connsiteX11" fmla="*/ 3285061 w 3578439"/>
              <a:gd name="connsiteY11" fmla="*/ 2190361 h 2583214"/>
              <a:gd name="connsiteX12" fmla="*/ 3107846 w 3578439"/>
              <a:gd name="connsiteY12" fmla="*/ 2550841 h 2583214"/>
              <a:gd name="connsiteX13" fmla="*/ 2735085 w 3578439"/>
              <a:gd name="connsiteY13" fmla="*/ 2552436 h 2583214"/>
              <a:gd name="connsiteX14" fmla="*/ 2198559 w 3578439"/>
              <a:gd name="connsiteY14" fmla="*/ 2431201 h 2583214"/>
              <a:gd name="connsiteX15" fmla="*/ 1629486 w 3578439"/>
              <a:gd name="connsiteY15" fmla="*/ 2359829 h 2583214"/>
              <a:gd name="connsiteX16" fmla="*/ 1095138 w 3578439"/>
              <a:gd name="connsiteY16" fmla="*/ 2181867 h 2583214"/>
              <a:gd name="connsiteX17" fmla="*/ 339876 w 3578439"/>
              <a:gd name="connsiteY17" fmla="*/ 2039814 h 2583214"/>
              <a:gd name="connsiteX18" fmla="*/ 32337 w 3578439"/>
              <a:gd name="connsiteY18" fmla="*/ 1894031 h 2583214"/>
              <a:gd name="connsiteX19" fmla="*/ 10807 w 3578439"/>
              <a:gd name="connsiteY19" fmla="*/ 1612614 h 2583214"/>
              <a:gd name="connsiteX20" fmla="*/ 46171 w 3578439"/>
              <a:gd name="connsiteY20" fmla="*/ 1267762 h 2583214"/>
              <a:gd name="connsiteX21" fmla="*/ 193145 w 3578439"/>
              <a:gd name="connsiteY21" fmla="*/ 852768 h 2583214"/>
              <a:gd name="connsiteX22" fmla="*/ 220436 w 3578439"/>
              <a:gd name="connsiteY22" fmla="*/ 496556 h 2583214"/>
              <a:gd name="connsiteX23" fmla="*/ 383684 w 3578439"/>
              <a:gd name="connsiteY23" fmla="*/ 56630 h 2583214"/>
              <a:gd name="connsiteX24" fmla="*/ 522099 w 3578439"/>
              <a:gd name="connsiteY24" fmla="*/ 292 h 258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78439" h="2583214">
                <a:moveTo>
                  <a:pt x="522099" y="292"/>
                </a:moveTo>
                <a:cubicBezTo>
                  <a:pt x="575115" y="-1834"/>
                  <a:pt x="636708" y="8110"/>
                  <a:pt x="711980" y="16377"/>
                </a:cubicBezTo>
                <a:cubicBezTo>
                  <a:pt x="862524" y="32912"/>
                  <a:pt x="1110114" y="122236"/>
                  <a:pt x="1286948" y="155836"/>
                </a:cubicBezTo>
                <a:cubicBezTo>
                  <a:pt x="1463782" y="189436"/>
                  <a:pt x="1625196" y="181408"/>
                  <a:pt x="1772986" y="217982"/>
                </a:cubicBezTo>
                <a:cubicBezTo>
                  <a:pt x="1920775" y="254555"/>
                  <a:pt x="2019487" y="335668"/>
                  <a:pt x="2173683" y="375279"/>
                </a:cubicBezTo>
                <a:cubicBezTo>
                  <a:pt x="2327879" y="414890"/>
                  <a:pt x="2536172" y="426990"/>
                  <a:pt x="2698163" y="455647"/>
                </a:cubicBezTo>
                <a:cubicBezTo>
                  <a:pt x="2860154" y="484305"/>
                  <a:pt x="3027549" y="512594"/>
                  <a:pt x="3145631" y="547223"/>
                </a:cubicBezTo>
                <a:cubicBezTo>
                  <a:pt x="3263712" y="581852"/>
                  <a:pt x="3335557" y="609212"/>
                  <a:pt x="3406654" y="663422"/>
                </a:cubicBezTo>
                <a:cubicBezTo>
                  <a:pt x="3477751" y="717633"/>
                  <a:pt x="3551902" y="766176"/>
                  <a:pt x="3572214" y="872486"/>
                </a:cubicBezTo>
                <a:cubicBezTo>
                  <a:pt x="3592525" y="978796"/>
                  <a:pt x="3559231" y="1181071"/>
                  <a:pt x="3528521" y="1301282"/>
                </a:cubicBezTo>
                <a:cubicBezTo>
                  <a:pt x="3497811" y="1421493"/>
                  <a:pt x="3428530" y="1445573"/>
                  <a:pt x="3387953" y="1593753"/>
                </a:cubicBezTo>
                <a:cubicBezTo>
                  <a:pt x="3347376" y="1741932"/>
                  <a:pt x="3331746" y="2030847"/>
                  <a:pt x="3285061" y="2190361"/>
                </a:cubicBezTo>
                <a:cubicBezTo>
                  <a:pt x="3238377" y="2349875"/>
                  <a:pt x="3199508" y="2490495"/>
                  <a:pt x="3107846" y="2550841"/>
                </a:cubicBezTo>
                <a:cubicBezTo>
                  <a:pt x="3016183" y="2611187"/>
                  <a:pt x="2886632" y="2572376"/>
                  <a:pt x="2735085" y="2552436"/>
                </a:cubicBezTo>
                <a:cubicBezTo>
                  <a:pt x="2583537" y="2532497"/>
                  <a:pt x="2382825" y="2463302"/>
                  <a:pt x="2198559" y="2431201"/>
                </a:cubicBezTo>
                <a:cubicBezTo>
                  <a:pt x="2014292" y="2399100"/>
                  <a:pt x="1813389" y="2401384"/>
                  <a:pt x="1629486" y="2359829"/>
                </a:cubicBezTo>
                <a:cubicBezTo>
                  <a:pt x="1445582" y="2318273"/>
                  <a:pt x="1310073" y="2235203"/>
                  <a:pt x="1095138" y="2181867"/>
                </a:cubicBezTo>
                <a:cubicBezTo>
                  <a:pt x="880203" y="2128532"/>
                  <a:pt x="517010" y="2087787"/>
                  <a:pt x="339876" y="2039814"/>
                </a:cubicBezTo>
                <a:cubicBezTo>
                  <a:pt x="162742" y="1991842"/>
                  <a:pt x="87182" y="1965231"/>
                  <a:pt x="32337" y="1894031"/>
                </a:cubicBezTo>
                <a:cubicBezTo>
                  <a:pt x="-22508" y="1822831"/>
                  <a:pt x="8501" y="1716992"/>
                  <a:pt x="10807" y="1612614"/>
                </a:cubicBezTo>
                <a:cubicBezTo>
                  <a:pt x="13113" y="1508236"/>
                  <a:pt x="15781" y="1394403"/>
                  <a:pt x="46171" y="1267762"/>
                </a:cubicBezTo>
                <a:cubicBezTo>
                  <a:pt x="76561" y="1141121"/>
                  <a:pt x="164101" y="981303"/>
                  <a:pt x="193145" y="852768"/>
                </a:cubicBezTo>
                <a:cubicBezTo>
                  <a:pt x="222189" y="724233"/>
                  <a:pt x="191392" y="625091"/>
                  <a:pt x="220436" y="496556"/>
                </a:cubicBezTo>
                <a:cubicBezTo>
                  <a:pt x="249480" y="368021"/>
                  <a:pt x="301760" y="136659"/>
                  <a:pt x="383684" y="56630"/>
                </a:cubicBezTo>
                <a:cubicBezTo>
                  <a:pt x="424646" y="16615"/>
                  <a:pt x="469084" y="2418"/>
                  <a:pt x="522099" y="2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2131675" y="2932967"/>
            <a:ext cx="2821327" cy="2793903"/>
          </a:xfrm>
          <a:custGeom>
            <a:avLst/>
            <a:gdLst>
              <a:gd name="connsiteX0" fmla="*/ 1472034 w 2821327"/>
              <a:gd name="connsiteY0" fmla="*/ 14 h 2793903"/>
              <a:gd name="connsiteX1" fmla="*/ 1612571 w 2821327"/>
              <a:gd name="connsiteY1" fmla="*/ 2481 h 2793903"/>
              <a:gd name="connsiteX2" fmla="*/ 1979270 w 2821327"/>
              <a:gd name="connsiteY2" fmla="*/ 73784 h 2793903"/>
              <a:gd name="connsiteX3" fmla="*/ 2356155 w 2821327"/>
              <a:gd name="connsiteY3" fmla="*/ 308064 h 2793903"/>
              <a:gd name="connsiteX4" fmla="*/ 2580249 w 2821327"/>
              <a:gd name="connsiteY4" fmla="*/ 613646 h 2793903"/>
              <a:gd name="connsiteX5" fmla="*/ 2804344 w 2821327"/>
              <a:gd name="connsiteY5" fmla="*/ 1061834 h 2793903"/>
              <a:gd name="connsiteX6" fmla="*/ 2804344 w 2821327"/>
              <a:gd name="connsiteY6" fmla="*/ 1652628 h 2793903"/>
              <a:gd name="connsiteX7" fmla="*/ 2794157 w 2821327"/>
              <a:gd name="connsiteY7" fmla="*/ 2019327 h 2793903"/>
              <a:gd name="connsiteX8" fmla="*/ 2559877 w 2821327"/>
              <a:gd name="connsiteY8" fmla="*/ 2304537 h 2793903"/>
              <a:gd name="connsiteX9" fmla="*/ 2244108 w 2821327"/>
              <a:gd name="connsiteY9" fmla="*/ 2599934 h 2793903"/>
              <a:gd name="connsiteX10" fmla="*/ 1541268 w 2821327"/>
              <a:gd name="connsiteY10" fmla="*/ 2783284 h 2793903"/>
              <a:gd name="connsiteX11" fmla="*/ 807870 w 2821327"/>
              <a:gd name="connsiteY11" fmla="*/ 2732353 h 2793903"/>
              <a:gd name="connsiteX12" fmla="*/ 451357 w 2821327"/>
              <a:gd name="connsiteY12" fmla="*/ 2406398 h 2793903"/>
              <a:gd name="connsiteX13" fmla="*/ 227262 w 2821327"/>
              <a:gd name="connsiteY13" fmla="*/ 2090630 h 2793903"/>
              <a:gd name="connsiteX14" fmla="*/ 13355 w 2821327"/>
              <a:gd name="connsiteY14" fmla="*/ 1632256 h 2793903"/>
              <a:gd name="connsiteX15" fmla="*/ 33727 w 2821327"/>
              <a:gd name="connsiteY15" fmla="*/ 1092393 h 2793903"/>
              <a:gd name="connsiteX16" fmla="*/ 125401 w 2821327"/>
              <a:gd name="connsiteY16" fmla="*/ 664577 h 2793903"/>
              <a:gd name="connsiteX17" fmla="*/ 359682 w 2821327"/>
              <a:gd name="connsiteY17" fmla="*/ 440483 h 2793903"/>
              <a:gd name="connsiteX18" fmla="*/ 502287 w 2821327"/>
              <a:gd name="connsiteY18" fmla="*/ 287691 h 2793903"/>
              <a:gd name="connsiteX19" fmla="*/ 991219 w 2821327"/>
              <a:gd name="connsiteY19" fmla="*/ 43225 h 2793903"/>
              <a:gd name="connsiteX20" fmla="*/ 1472034 w 2821327"/>
              <a:gd name="connsiteY20" fmla="*/ 14 h 279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21327" h="2793903">
                <a:moveTo>
                  <a:pt x="1472034" y="14"/>
                </a:moveTo>
                <a:cubicBezTo>
                  <a:pt x="1523548" y="147"/>
                  <a:pt x="1571402" y="1208"/>
                  <a:pt x="1612571" y="2481"/>
                </a:cubicBezTo>
                <a:cubicBezTo>
                  <a:pt x="1777246" y="7574"/>
                  <a:pt x="1855339" y="22853"/>
                  <a:pt x="1979270" y="73784"/>
                </a:cubicBezTo>
                <a:cubicBezTo>
                  <a:pt x="2103201" y="124714"/>
                  <a:pt x="2255992" y="218087"/>
                  <a:pt x="2356155" y="308064"/>
                </a:cubicBezTo>
                <a:cubicBezTo>
                  <a:pt x="2456318" y="398040"/>
                  <a:pt x="2505552" y="488018"/>
                  <a:pt x="2580249" y="613646"/>
                </a:cubicBezTo>
                <a:cubicBezTo>
                  <a:pt x="2654947" y="739275"/>
                  <a:pt x="2766994" y="888671"/>
                  <a:pt x="2804344" y="1061834"/>
                </a:cubicBezTo>
                <a:cubicBezTo>
                  <a:pt x="2841693" y="1234998"/>
                  <a:pt x="2806041" y="1493045"/>
                  <a:pt x="2804344" y="1652628"/>
                </a:cubicBezTo>
                <a:cubicBezTo>
                  <a:pt x="2802645" y="1812210"/>
                  <a:pt x="2834902" y="1910675"/>
                  <a:pt x="2794157" y="2019327"/>
                </a:cubicBezTo>
                <a:cubicBezTo>
                  <a:pt x="2753413" y="2127979"/>
                  <a:pt x="2651552" y="2207770"/>
                  <a:pt x="2559877" y="2304537"/>
                </a:cubicBezTo>
                <a:cubicBezTo>
                  <a:pt x="2468203" y="2401305"/>
                  <a:pt x="2413877" y="2520143"/>
                  <a:pt x="2244108" y="2599934"/>
                </a:cubicBezTo>
                <a:cubicBezTo>
                  <a:pt x="2074340" y="2679725"/>
                  <a:pt x="1780641" y="2761214"/>
                  <a:pt x="1541268" y="2783284"/>
                </a:cubicBezTo>
                <a:cubicBezTo>
                  <a:pt x="1301895" y="2805354"/>
                  <a:pt x="989521" y="2795168"/>
                  <a:pt x="807870" y="2732353"/>
                </a:cubicBezTo>
                <a:cubicBezTo>
                  <a:pt x="626218" y="2669539"/>
                  <a:pt x="548124" y="2513352"/>
                  <a:pt x="451357" y="2406398"/>
                </a:cubicBezTo>
                <a:cubicBezTo>
                  <a:pt x="354589" y="2299444"/>
                  <a:pt x="300263" y="2219654"/>
                  <a:pt x="227262" y="2090630"/>
                </a:cubicBezTo>
                <a:cubicBezTo>
                  <a:pt x="154262" y="1961606"/>
                  <a:pt x="45611" y="1798628"/>
                  <a:pt x="13355" y="1632256"/>
                </a:cubicBezTo>
                <a:cubicBezTo>
                  <a:pt x="-18902" y="1465883"/>
                  <a:pt x="15053" y="1253672"/>
                  <a:pt x="33727" y="1092393"/>
                </a:cubicBezTo>
                <a:cubicBezTo>
                  <a:pt x="52401" y="931113"/>
                  <a:pt x="71076" y="773229"/>
                  <a:pt x="125401" y="664577"/>
                </a:cubicBezTo>
                <a:cubicBezTo>
                  <a:pt x="179727" y="555925"/>
                  <a:pt x="301960" y="499901"/>
                  <a:pt x="359682" y="440483"/>
                </a:cubicBezTo>
                <a:cubicBezTo>
                  <a:pt x="417403" y="381064"/>
                  <a:pt x="397031" y="353901"/>
                  <a:pt x="502287" y="287691"/>
                </a:cubicBezTo>
                <a:cubicBezTo>
                  <a:pt x="607543" y="221482"/>
                  <a:pt x="806172" y="90761"/>
                  <a:pt x="991219" y="43225"/>
                </a:cubicBezTo>
                <a:cubicBezTo>
                  <a:pt x="1130005" y="7574"/>
                  <a:pt x="1317492" y="-384"/>
                  <a:pt x="1472034" y="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6488227" y="494779"/>
            <a:ext cx="3638570" cy="2779140"/>
          </a:xfrm>
          <a:custGeom>
            <a:avLst/>
            <a:gdLst>
              <a:gd name="connsiteX0" fmla="*/ 2862396 w 3638570"/>
              <a:gd name="connsiteY0" fmla="*/ 1 h 2779140"/>
              <a:gd name="connsiteX1" fmla="*/ 2927396 w 3638570"/>
              <a:gd name="connsiteY1" fmla="*/ 4127 h 2779140"/>
              <a:gd name="connsiteX2" fmla="*/ 3175456 w 3638570"/>
              <a:gd name="connsiteY2" fmla="*/ 102022 h 2779140"/>
              <a:gd name="connsiteX3" fmla="*/ 3352617 w 3638570"/>
              <a:gd name="connsiteY3" fmla="*/ 494946 h 2779140"/>
              <a:gd name="connsiteX4" fmla="*/ 3377611 w 3638570"/>
              <a:gd name="connsiteY4" fmla="*/ 818479 h 2779140"/>
              <a:gd name="connsiteX5" fmla="*/ 3587677 w 3638570"/>
              <a:gd name="connsiteY5" fmla="*/ 1386283 h 2779140"/>
              <a:gd name="connsiteX6" fmla="*/ 3615057 w 3638570"/>
              <a:gd name="connsiteY6" fmla="*/ 1787034 h 2779140"/>
              <a:gd name="connsiteX7" fmla="*/ 3293322 w 3638570"/>
              <a:gd name="connsiteY7" fmla="*/ 1975288 h 2779140"/>
              <a:gd name="connsiteX8" fmla="*/ 2768309 w 3638570"/>
              <a:gd name="connsiteY8" fmla="*/ 2139362 h 2779140"/>
              <a:gd name="connsiteX9" fmla="*/ 2240132 w 3638570"/>
              <a:gd name="connsiteY9" fmla="*/ 2362896 h 2779140"/>
              <a:gd name="connsiteX10" fmla="*/ 1688567 w 3638570"/>
              <a:gd name="connsiteY10" fmla="*/ 2476795 h 2779140"/>
              <a:gd name="connsiteX11" fmla="*/ 963854 w 3638570"/>
              <a:gd name="connsiteY11" fmla="*/ 2732513 h 2779140"/>
              <a:gd name="connsiteX12" fmla="*/ 624669 w 3638570"/>
              <a:gd name="connsiteY12" fmla="*/ 2760549 h 2779140"/>
              <a:gd name="connsiteX13" fmla="*/ 464959 w 3638570"/>
              <a:gd name="connsiteY13" fmla="*/ 2527844 h 2779140"/>
              <a:gd name="connsiteX14" fmla="*/ 322675 w 3638570"/>
              <a:gd name="connsiteY14" fmla="*/ 2211729 h 2779140"/>
              <a:gd name="connsiteX15" fmla="*/ 241799 w 3638570"/>
              <a:gd name="connsiteY15" fmla="*/ 1778969 h 2779140"/>
              <a:gd name="connsiteX16" fmla="*/ 86836 w 3638570"/>
              <a:gd name="connsiteY16" fmla="*/ 1457072 h 2779140"/>
              <a:gd name="connsiteX17" fmla="*/ 7542 w 3638570"/>
              <a:gd name="connsiteY17" fmla="*/ 994581 h 2779140"/>
              <a:gd name="connsiteX18" fmla="*/ 271424 w 3638570"/>
              <a:gd name="connsiteY18" fmla="*/ 795170 h 2779140"/>
              <a:gd name="connsiteX19" fmla="*/ 838834 w 3638570"/>
              <a:gd name="connsiteY19" fmla="*/ 627593 h 2779140"/>
              <a:gd name="connsiteX20" fmla="*/ 1290538 w 3638570"/>
              <a:gd name="connsiteY20" fmla="*/ 437702 h 2779140"/>
              <a:gd name="connsiteX21" fmla="*/ 1716102 w 3638570"/>
              <a:gd name="connsiteY21" fmla="*/ 372926 h 2779140"/>
              <a:gd name="connsiteX22" fmla="*/ 2210204 w 3638570"/>
              <a:gd name="connsiteY22" fmla="*/ 179531 h 2779140"/>
              <a:gd name="connsiteX23" fmla="*/ 2643289 w 3638570"/>
              <a:gd name="connsiteY23" fmla="*/ 34441 h 2779140"/>
              <a:gd name="connsiteX24" fmla="*/ 2862396 w 3638570"/>
              <a:gd name="connsiteY24" fmla="*/ 1 h 277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638570" h="2779140">
                <a:moveTo>
                  <a:pt x="2862396" y="1"/>
                </a:moveTo>
                <a:cubicBezTo>
                  <a:pt x="2883850" y="-30"/>
                  <a:pt x="2905222" y="1311"/>
                  <a:pt x="2927396" y="4127"/>
                </a:cubicBezTo>
                <a:cubicBezTo>
                  <a:pt x="3016090" y="15390"/>
                  <a:pt x="3104586" y="20219"/>
                  <a:pt x="3175456" y="102022"/>
                </a:cubicBezTo>
                <a:cubicBezTo>
                  <a:pt x="3246327" y="183825"/>
                  <a:pt x="3318924" y="375537"/>
                  <a:pt x="3352617" y="494946"/>
                </a:cubicBezTo>
                <a:cubicBezTo>
                  <a:pt x="3386309" y="614355"/>
                  <a:pt x="3338435" y="669923"/>
                  <a:pt x="3377611" y="818479"/>
                </a:cubicBezTo>
                <a:cubicBezTo>
                  <a:pt x="3416788" y="967035"/>
                  <a:pt x="3548103" y="1224857"/>
                  <a:pt x="3587677" y="1386283"/>
                </a:cubicBezTo>
                <a:cubicBezTo>
                  <a:pt x="3627251" y="1547708"/>
                  <a:pt x="3664116" y="1688866"/>
                  <a:pt x="3615057" y="1787034"/>
                </a:cubicBezTo>
                <a:cubicBezTo>
                  <a:pt x="3565998" y="1885201"/>
                  <a:pt x="3434446" y="1916567"/>
                  <a:pt x="3293322" y="1975288"/>
                </a:cubicBezTo>
                <a:cubicBezTo>
                  <a:pt x="3152198" y="2034009"/>
                  <a:pt x="2943841" y="2074760"/>
                  <a:pt x="2768309" y="2139362"/>
                </a:cubicBezTo>
                <a:cubicBezTo>
                  <a:pt x="2592778" y="2203963"/>
                  <a:pt x="2420090" y="2306657"/>
                  <a:pt x="2240132" y="2362896"/>
                </a:cubicBezTo>
                <a:cubicBezTo>
                  <a:pt x="2060175" y="2419135"/>
                  <a:pt x="1901279" y="2415192"/>
                  <a:pt x="1688567" y="2476795"/>
                </a:cubicBezTo>
                <a:cubicBezTo>
                  <a:pt x="1475854" y="2538397"/>
                  <a:pt x="1141171" y="2685220"/>
                  <a:pt x="963854" y="2732513"/>
                </a:cubicBezTo>
                <a:cubicBezTo>
                  <a:pt x="786538" y="2779806"/>
                  <a:pt x="707819" y="2794661"/>
                  <a:pt x="624669" y="2760549"/>
                </a:cubicBezTo>
                <a:cubicBezTo>
                  <a:pt x="541519" y="2726438"/>
                  <a:pt x="515291" y="2619314"/>
                  <a:pt x="464959" y="2527844"/>
                </a:cubicBezTo>
                <a:cubicBezTo>
                  <a:pt x="414626" y="2436373"/>
                  <a:pt x="359869" y="2336541"/>
                  <a:pt x="322675" y="2211729"/>
                </a:cubicBezTo>
                <a:cubicBezTo>
                  <a:pt x="285482" y="2086916"/>
                  <a:pt x="281107" y="1904746"/>
                  <a:pt x="241799" y="1778969"/>
                </a:cubicBezTo>
                <a:cubicBezTo>
                  <a:pt x="202493" y="1653193"/>
                  <a:pt x="126142" y="1582848"/>
                  <a:pt x="86836" y="1457072"/>
                </a:cubicBezTo>
                <a:cubicBezTo>
                  <a:pt x="47529" y="1331295"/>
                  <a:pt x="-23223" y="1104898"/>
                  <a:pt x="7542" y="994581"/>
                </a:cubicBezTo>
                <a:cubicBezTo>
                  <a:pt x="38306" y="884265"/>
                  <a:pt x="132875" y="856335"/>
                  <a:pt x="271424" y="795170"/>
                </a:cubicBezTo>
                <a:cubicBezTo>
                  <a:pt x="409972" y="734006"/>
                  <a:pt x="668982" y="687171"/>
                  <a:pt x="838834" y="627593"/>
                </a:cubicBezTo>
                <a:cubicBezTo>
                  <a:pt x="1008686" y="568014"/>
                  <a:pt x="1144327" y="480147"/>
                  <a:pt x="1290538" y="437702"/>
                </a:cubicBezTo>
                <a:cubicBezTo>
                  <a:pt x="1436750" y="395257"/>
                  <a:pt x="1562825" y="415954"/>
                  <a:pt x="1716102" y="372926"/>
                </a:cubicBezTo>
                <a:cubicBezTo>
                  <a:pt x="1869380" y="329898"/>
                  <a:pt x="2055673" y="235945"/>
                  <a:pt x="2210204" y="179531"/>
                </a:cubicBezTo>
                <a:cubicBezTo>
                  <a:pt x="2364735" y="123117"/>
                  <a:pt x="2523758" y="63675"/>
                  <a:pt x="2643289" y="34441"/>
                </a:cubicBezTo>
                <a:cubicBezTo>
                  <a:pt x="2732938" y="12516"/>
                  <a:pt x="2798033" y="91"/>
                  <a:pt x="2862396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3"/>
          </p:nvPr>
        </p:nvSpPr>
        <p:spPr>
          <a:xfrm>
            <a:off x="1931257" y="539750"/>
            <a:ext cx="2436685" cy="2413001"/>
          </a:xfrm>
          <a:custGeom>
            <a:avLst/>
            <a:gdLst>
              <a:gd name="connsiteX0" fmla="*/ 1271347 w 2436685"/>
              <a:gd name="connsiteY0" fmla="*/ 13 h 2413001"/>
              <a:gd name="connsiteX1" fmla="*/ 1392724 w 2436685"/>
              <a:gd name="connsiteY1" fmla="*/ 2144 h 2413001"/>
              <a:gd name="connsiteX2" fmla="*/ 1709429 w 2436685"/>
              <a:gd name="connsiteY2" fmla="*/ 63725 h 2413001"/>
              <a:gd name="connsiteX3" fmla="*/ 2034933 w 2436685"/>
              <a:gd name="connsiteY3" fmla="*/ 266065 h 2413001"/>
              <a:gd name="connsiteX4" fmla="*/ 2228475 w 2436685"/>
              <a:gd name="connsiteY4" fmla="*/ 529987 h 2413001"/>
              <a:gd name="connsiteX5" fmla="*/ 2422018 w 2436685"/>
              <a:gd name="connsiteY5" fmla="*/ 917072 h 2413001"/>
              <a:gd name="connsiteX6" fmla="*/ 2422018 w 2436685"/>
              <a:gd name="connsiteY6" fmla="*/ 1427320 h 2413001"/>
              <a:gd name="connsiteX7" fmla="*/ 2413220 w 2436685"/>
              <a:gd name="connsiteY7" fmla="*/ 1744027 h 2413001"/>
              <a:gd name="connsiteX8" fmla="*/ 2210881 w 2436685"/>
              <a:gd name="connsiteY8" fmla="*/ 1990353 h 2413001"/>
              <a:gd name="connsiteX9" fmla="*/ 1938162 w 2436685"/>
              <a:gd name="connsiteY9" fmla="*/ 2245478 h 2413001"/>
              <a:gd name="connsiteX10" fmla="*/ 1331142 w 2436685"/>
              <a:gd name="connsiteY10" fmla="*/ 2403830 h 2413001"/>
              <a:gd name="connsiteX11" fmla="*/ 697730 w 2436685"/>
              <a:gd name="connsiteY11" fmla="*/ 2359843 h 2413001"/>
              <a:gd name="connsiteX12" fmla="*/ 389821 w 2436685"/>
              <a:gd name="connsiteY12" fmla="*/ 2078327 h 2413001"/>
              <a:gd name="connsiteX13" fmla="*/ 196279 w 2436685"/>
              <a:gd name="connsiteY13" fmla="*/ 1805608 h 2413001"/>
              <a:gd name="connsiteX14" fmla="*/ 11534 w 2436685"/>
              <a:gd name="connsiteY14" fmla="*/ 1409726 h 2413001"/>
              <a:gd name="connsiteX15" fmla="*/ 29129 w 2436685"/>
              <a:gd name="connsiteY15" fmla="*/ 943464 h 2413001"/>
              <a:gd name="connsiteX16" fmla="*/ 108305 w 2436685"/>
              <a:gd name="connsiteY16" fmla="*/ 573974 h 2413001"/>
              <a:gd name="connsiteX17" fmla="*/ 310645 w 2436685"/>
              <a:gd name="connsiteY17" fmla="*/ 380431 h 2413001"/>
              <a:gd name="connsiteX18" fmla="*/ 433809 w 2436685"/>
              <a:gd name="connsiteY18" fmla="*/ 248470 h 2413001"/>
              <a:gd name="connsiteX19" fmla="*/ 856083 w 2436685"/>
              <a:gd name="connsiteY19" fmla="*/ 37333 h 2413001"/>
              <a:gd name="connsiteX20" fmla="*/ 1271347 w 2436685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5" h="2413001">
                <a:moveTo>
                  <a:pt x="1271347" y="13"/>
                </a:moveTo>
                <a:cubicBezTo>
                  <a:pt x="1315838" y="128"/>
                  <a:pt x="1357168" y="1044"/>
                  <a:pt x="1392724" y="2144"/>
                </a:cubicBezTo>
                <a:cubicBezTo>
                  <a:pt x="1534948" y="6542"/>
                  <a:pt x="1602394" y="19738"/>
                  <a:pt x="1709429" y="63725"/>
                </a:cubicBezTo>
                <a:cubicBezTo>
                  <a:pt x="1816465" y="107712"/>
                  <a:pt x="1948425" y="188355"/>
                  <a:pt x="2034933" y="266065"/>
                </a:cubicBezTo>
                <a:cubicBezTo>
                  <a:pt x="2121440" y="343775"/>
                  <a:pt x="2163962" y="421486"/>
                  <a:pt x="2228475" y="529987"/>
                </a:cubicBezTo>
                <a:cubicBezTo>
                  <a:pt x="2292989" y="638488"/>
                  <a:pt x="2389760" y="767516"/>
                  <a:pt x="2422018" y="917072"/>
                </a:cubicBezTo>
                <a:cubicBezTo>
                  <a:pt x="2454275" y="1066628"/>
                  <a:pt x="2423484" y="1289494"/>
                  <a:pt x="2422018" y="1427320"/>
                </a:cubicBezTo>
                <a:cubicBezTo>
                  <a:pt x="2420552" y="1565146"/>
                  <a:pt x="2448410" y="1650187"/>
                  <a:pt x="2413220" y="1744027"/>
                </a:cubicBezTo>
                <a:cubicBezTo>
                  <a:pt x="2378031" y="1837865"/>
                  <a:pt x="2290057" y="1906778"/>
                  <a:pt x="2210881" y="1990353"/>
                </a:cubicBezTo>
                <a:cubicBezTo>
                  <a:pt x="2131704" y="2073928"/>
                  <a:pt x="2084785" y="2176565"/>
                  <a:pt x="1938162" y="2245478"/>
                </a:cubicBezTo>
                <a:cubicBezTo>
                  <a:pt x="1791538" y="2314390"/>
                  <a:pt x="1537881" y="2384769"/>
                  <a:pt x="1331142" y="2403830"/>
                </a:cubicBezTo>
                <a:cubicBezTo>
                  <a:pt x="1124403" y="2422892"/>
                  <a:pt x="854617" y="2414094"/>
                  <a:pt x="697730" y="2359843"/>
                </a:cubicBezTo>
                <a:cubicBezTo>
                  <a:pt x="540844" y="2305593"/>
                  <a:pt x="473397" y="2170700"/>
                  <a:pt x="389821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2" y="1553416"/>
                  <a:pt x="11534" y="1409726"/>
                </a:cubicBezTo>
                <a:cubicBezTo>
                  <a:pt x="-16325" y="1266035"/>
                  <a:pt x="13000" y="1082756"/>
                  <a:pt x="29129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4"/>
                  <a:pt x="342902" y="305653"/>
                  <a:pt x="433809" y="248470"/>
                </a:cubicBezTo>
                <a:cubicBezTo>
                  <a:pt x="524715" y="191287"/>
                  <a:pt x="696264" y="78388"/>
                  <a:pt x="856083" y="37333"/>
                </a:cubicBezTo>
                <a:cubicBezTo>
                  <a:pt x="975948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7798658" y="3625850"/>
            <a:ext cx="2436685" cy="2413001"/>
          </a:xfrm>
          <a:custGeom>
            <a:avLst/>
            <a:gdLst>
              <a:gd name="connsiteX0" fmla="*/ 1271347 w 2436685"/>
              <a:gd name="connsiteY0" fmla="*/ 13 h 2413001"/>
              <a:gd name="connsiteX1" fmla="*/ 1392723 w 2436685"/>
              <a:gd name="connsiteY1" fmla="*/ 2144 h 2413001"/>
              <a:gd name="connsiteX2" fmla="*/ 1709429 w 2436685"/>
              <a:gd name="connsiteY2" fmla="*/ 63725 h 2413001"/>
              <a:gd name="connsiteX3" fmla="*/ 2034933 w 2436685"/>
              <a:gd name="connsiteY3" fmla="*/ 266065 h 2413001"/>
              <a:gd name="connsiteX4" fmla="*/ 2228475 w 2436685"/>
              <a:gd name="connsiteY4" fmla="*/ 529987 h 2413001"/>
              <a:gd name="connsiteX5" fmla="*/ 2422017 w 2436685"/>
              <a:gd name="connsiteY5" fmla="*/ 917072 h 2413001"/>
              <a:gd name="connsiteX6" fmla="*/ 2422017 w 2436685"/>
              <a:gd name="connsiteY6" fmla="*/ 1427320 h 2413001"/>
              <a:gd name="connsiteX7" fmla="*/ 2413220 w 2436685"/>
              <a:gd name="connsiteY7" fmla="*/ 1744026 h 2413001"/>
              <a:gd name="connsiteX8" fmla="*/ 2210880 w 2436685"/>
              <a:gd name="connsiteY8" fmla="*/ 1990353 h 2413001"/>
              <a:gd name="connsiteX9" fmla="*/ 1938161 w 2436685"/>
              <a:gd name="connsiteY9" fmla="*/ 2245477 h 2413001"/>
              <a:gd name="connsiteX10" fmla="*/ 1331142 w 2436685"/>
              <a:gd name="connsiteY10" fmla="*/ 2403830 h 2413001"/>
              <a:gd name="connsiteX11" fmla="*/ 697730 w 2436685"/>
              <a:gd name="connsiteY11" fmla="*/ 2359843 h 2413001"/>
              <a:gd name="connsiteX12" fmla="*/ 389821 w 2436685"/>
              <a:gd name="connsiteY12" fmla="*/ 2078327 h 2413001"/>
              <a:gd name="connsiteX13" fmla="*/ 196279 w 2436685"/>
              <a:gd name="connsiteY13" fmla="*/ 1805608 h 2413001"/>
              <a:gd name="connsiteX14" fmla="*/ 11534 w 2436685"/>
              <a:gd name="connsiteY14" fmla="*/ 1409726 h 2413001"/>
              <a:gd name="connsiteX15" fmla="*/ 29129 w 2436685"/>
              <a:gd name="connsiteY15" fmla="*/ 943464 h 2413001"/>
              <a:gd name="connsiteX16" fmla="*/ 108305 w 2436685"/>
              <a:gd name="connsiteY16" fmla="*/ 573974 h 2413001"/>
              <a:gd name="connsiteX17" fmla="*/ 310645 w 2436685"/>
              <a:gd name="connsiteY17" fmla="*/ 380431 h 2413001"/>
              <a:gd name="connsiteX18" fmla="*/ 433808 w 2436685"/>
              <a:gd name="connsiteY18" fmla="*/ 248471 h 2413001"/>
              <a:gd name="connsiteX19" fmla="*/ 856083 w 2436685"/>
              <a:gd name="connsiteY19" fmla="*/ 37333 h 2413001"/>
              <a:gd name="connsiteX20" fmla="*/ 1271347 w 2436685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5" h="2413001">
                <a:moveTo>
                  <a:pt x="1271347" y="13"/>
                </a:moveTo>
                <a:cubicBezTo>
                  <a:pt x="1315838" y="128"/>
                  <a:pt x="1357167" y="1044"/>
                  <a:pt x="1392723" y="2144"/>
                </a:cubicBezTo>
                <a:cubicBezTo>
                  <a:pt x="1534948" y="6542"/>
                  <a:pt x="1602394" y="19738"/>
                  <a:pt x="1709429" y="63725"/>
                </a:cubicBezTo>
                <a:cubicBezTo>
                  <a:pt x="1816464" y="107712"/>
                  <a:pt x="1948425" y="188355"/>
                  <a:pt x="2034933" y="266065"/>
                </a:cubicBezTo>
                <a:cubicBezTo>
                  <a:pt x="2121440" y="343775"/>
                  <a:pt x="2163961" y="421486"/>
                  <a:pt x="2228475" y="529987"/>
                </a:cubicBezTo>
                <a:cubicBezTo>
                  <a:pt x="2292989" y="638488"/>
                  <a:pt x="2389760" y="767516"/>
                  <a:pt x="2422017" y="917072"/>
                </a:cubicBezTo>
                <a:cubicBezTo>
                  <a:pt x="2454275" y="1066628"/>
                  <a:pt x="2423484" y="1289494"/>
                  <a:pt x="2422017" y="1427320"/>
                </a:cubicBezTo>
                <a:cubicBezTo>
                  <a:pt x="2420551" y="1565146"/>
                  <a:pt x="2448410" y="1650187"/>
                  <a:pt x="2413220" y="1744026"/>
                </a:cubicBezTo>
                <a:cubicBezTo>
                  <a:pt x="2378031" y="1837865"/>
                  <a:pt x="2290057" y="1906778"/>
                  <a:pt x="2210880" y="1990353"/>
                </a:cubicBezTo>
                <a:cubicBezTo>
                  <a:pt x="2131704" y="2073928"/>
                  <a:pt x="2084785" y="2176565"/>
                  <a:pt x="1938161" y="2245477"/>
                </a:cubicBezTo>
                <a:cubicBezTo>
                  <a:pt x="1791538" y="2314390"/>
                  <a:pt x="1537880" y="2384769"/>
                  <a:pt x="1331142" y="2403830"/>
                </a:cubicBezTo>
                <a:cubicBezTo>
                  <a:pt x="1124403" y="2422892"/>
                  <a:pt x="854616" y="2414094"/>
                  <a:pt x="697730" y="2359843"/>
                </a:cubicBezTo>
                <a:cubicBezTo>
                  <a:pt x="540843" y="2305593"/>
                  <a:pt x="473397" y="2170700"/>
                  <a:pt x="389821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2" y="1553416"/>
                  <a:pt x="11534" y="1409726"/>
                </a:cubicBezTo>
                <a:cubicBezTo>
                  <a:pt x="-16325" y="1266035"/>
                  <a:pt x="13000" y="1082756"/>
                  <a:pt x="29129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3"/>
                  <a:pt x="342902" y="305654"/>
                  <a:pt x="433808" y="248471"/>
                </a:cubicBezTo>
                <a:cubicBezTo>
                  <a:pt x="524714" y="191288"/>
                  <a:pt x="696263" y="78388"/>
                  <a:pt x="856083" y="37333"/>
                </a:cubicBezTo>
                <a:cubicBezTo>
                  <a:pt x="975947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1"/>
          </p:nvPr>
        </p:nvSpPr>
        <p:spPr>
          <a:xfrm>
            <a:off x="1931257" y="3625850"/>
            <a:ext cx="2436686" cy="2413001"/>
          </a:xfrm>
          <a:custGeom>
            <a:avLst/>
            <a:gdLst>
              <a:gd name="connsiteX0" fmla="*/ 1271347 w 2436686"/>
              <a:gd name="connsiteY0" fmla="*/ 13 h 2413001"/>
              <a:gd name="connsiteX1" fmla="*/ 1392724 w 2436686"/>
              <a:gd name="connsiteY1" fmla="*/ 2144 h 2413001"/>
              <a:gd name="connsiteX2" fmla="*/ 1709430 w 2436686"/>
              <a:gd name="connsiteY2" fmla="*/ 63725 h 2413001"/>
              <a:gd name="connsiteX3" fmla="*/ 2034933 w 2436686"/>
              <a:gd name="connsiteY3" fmla="*/ 266065 h 2413001"/>
              <a:gd name="connsiteX4" fmla="*/ 2228475 w 2436686"/>
              <a:gd name="connsiteY4" fmla="*/ 529987 h 2413001"/>
              <a:gd name="connsiteX5" fmla="*/ 2422018 w 2436686"/>
              <a:gd name="connsiteY5" fmla="*/ 917072 h 2413001"/>
              <a:gd name="connsiteX6" fmla="*/ 2422018 w 2436686"/>
              <a:gd name="connsiteY6" fmla="*/ 1427320 h 2413001"/>
              <a:gd name="connsiteX7" fmla="*/ 2413220 w 2436686"/>
              <a:gd name="connsiteY7" fmla="*/ 1744026 h 2413001"/>
              <a:gd name="connsiteX8" fmla="*/ 2210881 w 2436686"/>
              <a:gd name="connsiteY8" fmla="*/ 1990353 h 2413001"/>
              <a:gd name="connsiteX9" fmla="*/ 1938162 w 2436686"/>
              <a:gd name="connsiteY9" fmla="*/ 2245477 h 2413001"/>
              <a:gd name="connsiteX10" fmla="*/ 1331142 w 2436686"/>
              <a:gd name="connsiteY10" fmla="*/ 2403830 h 2413001"/>
              <a:gd name="connsiteX11" fmla="*/ 697730 w 2436686"/>
              <a:gd name="connsiteY11" fmla="*/ 2359843 h 2413001"/>
              <a:gd name="connsiteX12" fmla="*/ 389822 w 2436686"/>
              <a:gd name="connsiteY12" fmla="*/ 2078327 h 2413001"/>
              <a:gd name="connsiteX13" fmla="*/ 196279 w 2436686"/>
              <a:gd name="connsiteY13" fmla="*/ 1805608 h 2413001"/>
              <a:gd name="connsiteX14" fmla="*/ 11534 w 2436686"/>
              <a:gd name="connsiteY14" fmla="*/ 1409726 h 2413001"/>
              <a:gd name="connsiteX15" fmla="*/ 29129 w 2436686"/>
              <a:gd name="connsiteY15" fmla="*/ 943464 h 2413001"/>
              <a:gd name="connsiteX16" fmla="*/ 108305 w 2436686"/>
              <a:gd name="connsiteY16" fmla="*/ 573974 h 2413001"/>
              <a:gd name="connsiteX17" fmla="*/ 310645 w 2436686"/>
              <a:gd name="connsiteY17" fmla="*/ 380431 h 2413001"/>
              <a:gd name="connsiteX18" fmla="*/ 433809 w 2436686"/>
              <a:gd name="connsiteY18" fmla="*/ 248471 h 2413001"/>
              <a:gd name="connsiteX19" fmla="*/ 856083 w 2436686"/>
              <a:gd name="connsiteY19" fmla="*/ 37333 h 2413001"/>
              <a:gd name="connsiteX20" fmla="*/ 1271347 w 2436686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6" h="2413001">
                <a:moveTo>
                  <a:pt x="1271347" y="13"/>
                </a:moveTo>
                <a:cubicBezTo>
                  <a:pt x="1315838" y="128"/>
                  <a:pt x="1357168" y="1044"/>
                  <a:pt x="1392724" y="2144"/>
                </a:cubicBezTo>
                <a:cubicBezTo>
                  <a:pt x="1534948" y="6542"/>
                  <a:pt x="1602394" y="19738"/>
                  <a:pt x="1709430" y="63725"/>
                </a:cubicBezTo>
                <a:cubicBezTo>
                  <a:pt x="1816465" y="107712"/>
                  <a:pt x="1948425" y="188355"/>
                  <a:pt x="2034933" y="266065"/>
                </a:cubicBezTo>
                <a:cubicBezTo>
                  <a:pt x="2121440" y="343775"/>
                  <a:pt x="2163962" y="421486"/>
                  <a:pt x="2228475" y="529987"/>
                </a:cubicBezTo>
                <a:cubicBezTo>
                  <a:pt x="2292989" y="638488"/>
                  <a:pt x="2389760" y="767516"/>
                  <a:pt x="2422018" y="917072"/>
                </a:cubicBezTo>
                <a:cubicBezTo>
                  <a:pt x="2454275" y="1066628"/>
                  <a:pt x="2423485" y="1289494"/>
                  <a:pt x="2422018" y="1427320"/>
                </a:cubicBezTo>
                <a:cubicBezTo>
                  <a:pt x="2420551" y="1565146"/>
                  <a:pt x="2448410" y="1650187"/>
                  <a:pt x="2413220" y="1744026"/>
                </a:cubicBezTo>
                <a:cubicBezTo>
                  <a:pt x="2378031" y="1837865"/>
                  <a:pt x="2290057" y="1906778"/>
                  <a:pt x="2210881" y="1990353"/>
                </a:cubicBezTo>
                <a:cubicBezTo>
                  <a:pt x="2131704" y="2073928"/>
                  <a:pt x="2084785" y="2176565"/>
                  <a:pt x="1938162" y="2245477"/>
                </a:cubicBezTo>
                <a:cubicBezTo>
                  <a:pt x="1791538" y="2314390"/>
                  <a:pt x="1537881" y="2384769"/>
                  <a:pt x="1331142" y="2403830"/>
                </a:cubicBezTo>
                <a:cubicBezTo>
                  <a:pt x="1124403" y="2422892"/>
                  <a:pt x="854617" y="2414094"/>
                  <a:pt x="697730" y="2359843"/>
                </a:cubicBezTo>
                <a:cubicBezTo>
                  <a:pt x="540844" y="2305593"/>
                  <a:pt x="473397" y="2170700"/>
                  <a:pt x="389822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3" y="1553416"/>
                  <a:pt x="11534" y="1409726"/>
                </a:cubicBezTo>
                <a:cubicBezTo>
                  <a:pt x="-16325" y="1266035"/>
                  <a:pt x="13000" y="1082756"/>
                  <a:pt x="29129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3"/>
                  <a:pt x="342902" y="305654"/>
                  <a:pt x="433809" y="248471"/>
                </a:cubicBezTo>
                <a:cubicBezTo>
                  <a:pt x="524715" y="191288"/>
                  <a:pt x="696264" y="78388"/>
                  <a:pt x="856083" y="37333"/>
                </a:cubicBezTo>
                <a:cubicBezTo>
                  <a:pt x="975948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2"/>
          </p:nvPr>
        </p:nvSpPr>
        <p:spPr>
          <a:xfrm>
            <a:off x="7798657" y="539750"/>
            <a:ext cx="2436685" cy="2413001"/>
          </a:xfrm>
          <a:custGeom>
            <a:avLst/>
            <a:gdLst>
              <a:gd name="connsiteX0" fmla="*/ 1271347 w 2436685"/>
              <a:gd name="connsiteY0" fmla="*/ 13 h 2413001"/>
              <a:gd name="connsiteX1" fmla="*/ 1392723 w 2436685"/>
              <a:gd name="connsiteY1" fmla="*/ 2144 h 2413001"/>
              <a:gd name="connsiteX2" fmla="*/ 1709429 w 2436685"/>
              <a:gd name="connsiteY2" fmla="*/ 63725 h 2413001"/>
              <a:gd name="connsiteX3" fmla="*/ 2034933 w 2436685"/>
              <a:gd name="connsiteY3" fmla="*/ 266065 h 2413001"/>
              <a:gd name="connsiteX4" fmla="*/ 2228475 w 2436685"/>
              <a:gd name="connsiteY4" fmla="*/ 529987 h 2413001"/>
              <a:gd name="connsiteX5" fmla="*/ 2422018 w 2436685"/>
              <a:gd name="connsiteY5" fmla="*/ 917072 h 2413001"/>
              <a:gd name="connsiteX6" fmla="*/ 2422018 w 2436685"/>
              <a:gd name="connsiteY6" fmla="*/ 1427320 h 2413001"/>
              <a:gd name="connsiteX7" fmla="*/ 2413220 w 2436685"/>
              <a:gd name="connsiteY7" fmla="*/ 1744027 h 2413001"/>
              <a:gd name="connsiteX8" fmla="*/ 2210880 w 2436685"/>
              <a:gd name="connsiteY8" fmla="*/ 1990353 h 2413001"/>
              <a:gd name="connsiteX9" fmla="*/ 1938161 w 2436685"/>
              <a:gd name="connsiteY9" fmla="*/ 2245478 h 2413001"/>
              <a:gd name="connsiteX10" fmla="*/ 1331142 w 2436685"/>
              <a:gd name="connsiteY10" fmla="*/ 2403830 h 2413001"/>
              <a:gd name="connsiteX11" fmla="*/ 697730 w 2436685"/>
              <a:gd name="connsiteY11" fmla="*/ 2359843 h 2413001"/>
              <a:gd name="connsiteX12" fmla="*/ 389821 w 2436685"/>
              <a:gd name="connsiteY12" fmla="*/ 2078327 h 2413001"/>
              <a:gd name="connsiteX13" fmla="*/ 196279 w 2436685"/>
              <a:gd name="connsiteY13" fmla="*/ 1805608 h 2413001"/>
              <a:gd name="connsiteX14" fmla="*/ 11534 w 2436685"/>
              <a:gd name="connsiteY14" fmla="*/ 1409726 h 2413001"/>
              <a:gd name="connsiteX15" fmla="*/ 29129 w 2436685"/>
              <a:gd name="connsiteY15" fmla="*/ 943464 h 2413001"/>
              <a:gd name="connsiteX16" fmla="*/ 108305 w 2436685"/>
              <a:gd name="connsiteY16" fmla="*/ 573974 h 2413001"/>
              <a:gd name="connsiteX17" fmla="*/ 310645 w 2436685"/>
              <a:gd name="connsiteY17" fmla="*/ 380431 h 2413001"/>
              <a:gd name="connsiteX18" fmla="*/ 433808 w 2436685"/>
              <a:gd name="connsiteY18" fmla="*/ 248470 h 2413001"/>
              <a:gd name="connsiteX19" fmla="*/ 856083 w 2436685"/>
              <a:gd name="connsiteY19" fmla="*/ 37333 h 2413001"/>
              <a:gd name="connsiteX20" fmla="*/ 1271347 w 2436685"/>
              <a:gd name="connsiteY20" fmla="*/ 13 h 241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6685" h="2413001">
                <a:moveTo>
                  <a:pt x="1271347" y="13"/>
                </a:moveTo>
                <a:cubicBezTo>
                  <a:pt x="1315838" y="128"/>
                  <a:pt x="1357167" y="1044"/>
                  <a:pt x="1392723" y="2144"/>
                </a:cubicBezTo>
                <a:cubicBezTo>
                  <a:pt x="1534948" y="6542"/>
                  <a:pt x="1602394" y="19738"/>
                  <a:pt x="1709429" y="63725"/>
                </a:cubicBezTo>
                <a:cubicBezTo>
                  <a:pt x="1816464" y="107712"/>
                  <a:pt x="1948425" y="188355"/>
                  <a:pt x="2034933" y="266065"/>
                </a:cubicBezTo>
                <a:cubicBezTo>
                  <a:pt x="2121440" y="343775"/>
                  <a:pt x="2163961" y="421486"/>
                  <a:pt x="2228475" y="529987"/>
                </a:cubicBezTo>
                <a:cubicBezTo>
                  <a:pt x="2292989" y="638488"/>
                  <a:pt x="2389760" y="767516"/>
                  <a:pt x="2422018" y="917072"/>
                </a:cubicBezTo>
                <a:cubicBezTo>
                  <a:pt x="2454275" y="1066628"/>
                  <a:pt x="2423484" y="1289494"/>
                  <a:pt x="2422018" y="1427320"/>
                </a:cubicBezTo>
                <a:cubicBezTo>
                  <a:pt x="2420551" y="1565146"/>
                  <a:pt x="2448410" y="1650187"/>
                  <a:pt x="2413220" y="1744027"/>
                </a:cubicBezTo>
                <a:cubicBezTo>
                  <a:pt x="2378031" y="1837865"/>
                  <a:pt x="2290057" y="1906778"/>
                  <a:pt x="2210880" y="1990353"/>
                </a:cubicBezTo>
                <a:cubicBezTo>
                  <a:pt x="2131704" y="2073928"/>
                  <a:pt x="2084785" y="2176565"/>
                  <a:pt x="1938161" y="2245478"/>
                </a:cubicBezTo>
                <a:cubicBezTo>
                  <a:pt x="1791538" y="2314390"/>
                  <a:pt x="1537880" y="2384769"/>
                  <a:pt x="1331142" y="2403830"/>
                </a:cubicBezTo>
                <a:cubicBezTo>
                  <a:pt x="1124403" y="2422892"/>
                  <a:pt x="854616" y="2414094"/>
                  <a:pt x="697730" y="2359843"/>
                </a:cubicBezTo>
                <a:cubicBezTo>
                  <a:pt x="540843" y="2305593"/>
                  <a:pt x="473397" y="2170700"/>
                  <a:pt x="389821" y="2078327"/>
                </a:cubicBezTo>
                <a:cubicBezTo>
                  <a:pt x="306246" y="1985955"/>
                  <a:pt x="259327" y="1917042"/>
                  <a:pt x="196279" y="1805608"/>
                </a:cubicBezTo>
                <a:cubicBezTo>
                  <a:pt x="133231" y="1694174"/>
                  <a:pt x="39392" y="1553416"/>
                  <a:pt x="11534" y="1409726"/>
                </a:cubicBezTo>
                <a:cubicBezTo>
                  <a:pt x="-16325" y="1266035"/>
                  <a:pt x="13000" y="1082756"/>
                  <a:pt x="29129" y="943464"/>
                </a:cubicBezTo>
                <a:cubicBezTo>
                  <a:pt x="45257" y="804172"/>
                  <a:pt x="61386" y="667813"/>
                  <a:pt x="108305" y="573974"/>
                </a:cubicBezTo>
                <a:cubicBezTo>
                  <a:pt x="155224" y="480135"/>
                  <a:pt x="260793" y="431749"/>
                  <a:pt x="310645" y="380431"/>
                </a:cubicBezTo>
                <a:cubicBezTo>
                  <a:pt x="360497" y="329114"/>
                  <a:pt x="342902" y="305653"/>
                  <a:pt x="433808" y="248470"/>
                </a:cubicBezTo>
                <a:cubicBezTo>
                  <a:pt x="524714" y="191287"/>
                  <a:pt x="696263" y="78388"/>
                  <a:pt x="856083" y="37333"/>
                </a:cubicBezTo>
                <a:cubicBezTo>
                  <a:pt x="975947" y="6542"/>
                  <a:pt x="1137874" y="-331"/>
                  <a:pt x="1271347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1654833" y="3789362"/>
            <a:ext cx="3404751" cy="2120962"/>
          </a:xfrm>
          <a:custGeom>
            <a:avLst/>
            <a:gdLst>
              <a:gd name="connsiteX0" fmla="*/ 1453064 w 3404751"/>
              <a:gd name="connsiteY0" fmla="*/ 159 h 2120962"/>
              <a:gd name="connsiteX1" fmla="*/ 1878577 w 3404751"/>
              <a:gd name="connsiteY1" fmla="*/ 65272 h 2120962"/>
              <a:gd name="connsiteX2" fmla="*/ 2407873 w 3404751"/>
              <a:gd name="connsiteY2" fmla="*/ 28065 h 2120962"/>
              <a:gd name="connsiteX3" fmla="*/ 2864520 w 3404751"/>
              <a:gd name="connsiteY3" fmla="*/ 18763 h 2120962"/>
              <a:gd name="connsiteX4" fmla="*/ 3144736 w 3404751"/>
              <a:gd name="connsiteY4" fmla="*/ 74573 h 2120962"/>
              <a:gd name="connsiteX5" fmla="*/ 3352303 w 3404751"/>
              <a:gd name="connsiteY5" fmla="*/ 242005 h 2120962"/>
              <a:gd name="connsiteX6" fmla="*/ 3404195 w 3404751"/>
              <a:gd name="connsiteY6" fmla="*/ 669887 h 2120962"/>
              <a:gd name="connsiteX7" fmla="*/ 3331546 w 3404751"/>
              <a:gd name="connsiteY7" fmla="*/ 986147 h 2120962"/>
              <a:gd name="connsiteX8" fmla="*/ 3362681 w 3404751"/>
              <a:gd name="connsiteY8" fmla="*/ 1590761 h 2120962"/>
              <a:gd name="connsiteX9" fmla="*/ 3269276 w 3404751"/>
              <a:gd name="connsiteY9" fmla="*/ 1981436 h 2120962"/>
              <a:gd name="connsiteX10" fmla="*/ 2906034 w 3404751"/>
              <a:gd name="connsiteY10" fmla="*/ 2065152 h 2120962"/>
              <a:gd name="connsiteX11" fmla="*/ 2355981 w 3404751"/>
              <a:gd name="connsiteY11" fmla="*/ 2065152 h 2120962"/>
              <a:gd name="connsiteX12" fmla="*/ 1785171 w 3404751"/>
              <a:gd name="connsiteY12" fmla="*/ 2120962 h 2120962"/>
              <a:gd name="connsiteX13" fmla="*/ 1224740 w 3404751"/>
              <a:gd name="connsiteY13" fmla="*/ 2065152 h 2120962"/>
              <a:gd name="connsiteX14" fmla="*/ 456742 w 3404751"/>
              <a:gd name="connsiteY14" fmla="*/ 2093057 h 2120962"/>
              <a:gd name="connsiteX15" fmla="*/ 124635 w 3404751"/>
              <a:gd name="connsiteY15" fmla="*/ 2018643 h 2120962"/>
              <a:gd name="connsiteX16" fmla="*/ 41608 w 3404751"/>
              <a:gd name="connsiteY16" fmla="*/ 1748892 h 2120962"/>
              <a:gd name="connsiteX17" fmla="*/ 94 w 3404751"/>
              <a:gd name="connsiteY17" fmla="*/ 1404726 h 2120962"/>
              <a:gd name="connsiteX18" fmla="*/ 51986 w 3404751"/>
              <a:gd name="connsiteY18" fmla="*/ 967543 h 2120962"/>
              <a:gd name="connsiteX19" fmla="*/ 94 w 3404751"/>
              <a:gd name="connsiteY19" fmla="*/ 614076 h 2120962"/>
              <a:gd name="connsiteX20" fmla="*/ 62364 w 3404751"/>
              <a:gd name="connsiteY20" fmla="*/ 148988 h 2120962"/>
              <a:gd name="connsiteX21" fmla="*/ 373715 w 3404751"/>
              <a:gd name="connsiteY21" fmla="*/ 37366 h 2120962"/>
              <a:gd name="connsiteX22" fmla="*/ 965281 w 3404751"/>
              <a:gd name="connsiteY22" fmla="*/ 46668 h 2120962"/>
              <a:gd name="connsiteX23" fmla="*/ 1453064 w 3404751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04751" h="2120962">
                <a:moveTo>
                  <a:pt x="1453064" y="159"/>
                </a:moveTo>
                <a:cubicBezTo>
                  <a:pt x="1605280" y="3260"/>
                  <a:pt x="1719442" y="60621"/>
                  <a:pt x="1878577" y="65272"/>
                </a:cubicBezTo>
                <a:cubicBezTo>
                  <a:pt x="2037711" y="69923"/>
                  <a:pt x="2243549" y="35816"/>
                  <a:pt x="2407873" y="28065"/>
                </a:cubicBezTo>
                <a:cubicBezTo>
                  <a:pt x="2572196" y="20313"/>
                  <a:pt x="2741710" y="11012"/>
                  <a:pt x="2864520" y="18763"/>
                </a:cubicBezTo>
                <a:cubicBezTo>
                  <a:pt x="2987330" y="26514"/>
                  <a:pt x="3063439" y="37366"/>
                  <a:pt x="3144736" y="74573"/>
                </a:cubicBezTo>
                <a:cubicBezTo>
                  <a:pt x="3226033" y="111781"/>
                  <a:pt x="3309059" y="142786"/>
                  <a:pt x="3352303" y="242005"/>
                </a:cubicBezTo>
                <a:cubicBezTo>
                  <a:pt x="3395546" y="341224"/>
                  <a:pt x="3407654" y="545863"/>
                  <a:pt x="3404195" y="669887"/>
                </a:cubicBezTo>
                <a:cubicBezTo>
                  <a:pt x="3400735" y="793910"/>
                  <a:pt x="3338465" y="832668"/>
                  <a:pt x="3331546" y="986147"/>
                </a:cubicBezTo>
                <a:cubicBezTo>
                  <a:pt x="3324627" y="1139626"/>
                  <a:pt x="3373060" y="1424880"/>
                  <a:pt x="3362681" y="1590761"/>
                </a:cubicBezTo>
                <a:cubicBezTo>
                  <a:pt x="3352303" y="1756643"/>
                  <a:pt x="3345384" y="1902371"/>
                  <a:pt x="3269276" y="1981436"/>
                </a:cubicBezTo>
                <a:cubicBezTo>
                  <a:pt x="3193168" y="2060501"/>
                  <a:pt x="3058249" y="2051199"/>
                  <a:pt x="2906034" y="2065152"/>
                </a:cubicBezTo>
                <a:cubicBezTo>
                  <a:pt x="2753818" y="2079104"/>
                  <a:pt x="2542791" y="2055850"/>
                  <a:pt x="2355981" y="2065152"/>
                </a:cubicBezTo>
                <a:cubicBezTo>
                  <a:pt x="2169171" y="2074453"/>
                  <a:pt x="1973712" y="2120962"/>
                  <a:pt x="1785171" y="2120962"/>
                </a:cubicBezTo>
                <a:cubicBezTo>
                  <a:pt x="1596631" y="2120962"/>
                  <a:pt x="1446145" y="2069802"/>
                  <a:pt x="1224740" y="2065152"/>
                </a:cubicBezTo>
                <a:cubicBezTo>
                  <a:pt x="1003336" y="2060501"/>
                  <a:pt x="640093" y="2100808"/>
                  <a:pt x="456742" y="2093057"/>
                </a:cubicBezTo>
                <a:cubicBezTo>
                  <a:pt x="273391" y="2085306"/>
                  <a:pt x="193824" y="2076004"/>
                  <a:pt x="124635" y="2018643"/>
                </a:cubicBezTo>
                <a:cubicBezTo>
                  <a:pt x="55445" y="1961282"/>
                  <a:pt x="62364" y="1851211"/>
                  <a:pt x="41608" y="1748892"/>
                </a:cubicBezTo>
                <a:cubicBezTo>
                  <a:pt x="20851" y="1646572"/>
                  <a:pt x="-1636" y="1534951"/>
                  <a:pt x="94" y="1404726"/>
                </a:cubicBezTo>
                <a:cubicBezTo>
                  <a:pt x="1824" y="1274501"/>
                  <a:pt x="51986" y="1099318"/>
                  <a:pt x="51986" y="967543"/>
                </a:cubicBezTo>
                <a:cubicBezTo>
                  <a:pt x="51986" y="835768"/>
                  <a:pt x="94" y="745851"/>
                  <a:pt x="94" y="614076"/>
                </a:cubicBezTo>
                <a:cubicBezTo>
                  <a:pt x="94" y="482301"/>
                  <a:pt x="94" y="245106"/>
                  <a:pt x="62364" y="148988"/>
                </a:cubicBezTo>
                <a:cubicBezTo>
                  <a:pt x="124635" y="52870"/>
                  <a:pt x="223229" y="54419"/>
                  <a:pt x="373715" y="37366"/>
                </a:cubicBezTo>
                <a:cubicBezTo>
                  <a:pt x="524201" y="20313"/>
                  <a:pt x="785390" y="52870"/>
                  <a:pt x="965281" y="46668"/>
                </a:cubicBezTo>
                <a:cubicBezTo>
                  <a:pt x="1145173" y="40467"/>
                  <a:pt x="1300848" y="-2941"/>
                  <a:pt x="1453064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5288874" y="1668401"/>
            <a:ext cx="3404750" cy="2120962"/>
          </a:xfrm>
          <a:custGeom>
            <a:avLst/>
            <a:gdLst>
              <a:gd name="connsiteX0" fmla="*/ 1453064 w 3404750"/>
              <a:gd name="connsiteY0" fmla="*/ 159 h 2120962"/>
              <a:gd name="connsiteX1" fmla="*/ 1878577 w 3404750"/>
              <a:gd name="connsiteY1" fmla="*/ 65272 h 2120962"/>
              <a:gd name="connsiteX2" fmla="*/ 2407873 w 3404750"/>
              <a:gd name="connsiteY2" fmla="*/ 28065 h 2120962"/>
              <a:gd name="connsiteX3" fmla="*/ 2864520 w 3404750"/>
              <a:gd name="connsiteY3" fmla="*/ 18763 h 2120962"/>
              <a:gd name="connsiteX4" fmla="*/ 3144736 w 3404750"/>
              <a:gd name="connsiteY4" fmla="*/ 74574 h 2120962"/>
              <a:gd name="connsiteX5" fmla="*/ 3352303 w 3404750"/>
              <a:gd name="connsiteY5" fmla="*/ 242005 h 2120962"/>
              <a:gd name="connsiteX6" fmla="*/ 3404194 w 3404750"/>
              <a:gd name="connsiteY6" fmla="*/ 669887 h 2120962"/>
              <a:gd name="connsiteX7" fmla="*/ 3331546 w 3404750"/>
              <a:gd name="connsiteY7" fmla="*/ 986147 h 2120962"/>
              <a:gd name="connsiteX8" fmla="*/ 3362681 w 3404750"/>
              <a:gd name="connsiteY8" fmla="*/ 1590761 h 2120962"/>
              <a:gd name="connsiteX9" fmla="*/ 3269276 w 3404750"/>
              <a:gd name="connsiteY9" fmla="*/ 1981436 h 2120962"/>
              <a:gd name="connsiteX10" fmla="*/ 2906034 w 3404750"/>
              <a:gd name="connsiteY10" fmla="*/ 2065152 h 2120962"/>
              <a:gd name="connsiteX11" fmla="*/ 2355981 w 3404750"/>
              <a:gd name="connsiteY11" fmla="*/ 2065152 h 2120962"/>
              <a:gd name="connsiteX12" fmla="*/ 1785171 w 3404750"/>
              <a:gd name="connsiteY12" fmla="*/ 2120962 h 2120962"/>
              <a:gd name="connsiteX13" fmla="*/ 1224740 w 3404750"/>
              <a:gd name="connsiteY13" fmla="*/ 2065152 h 2120962"/>
              <a:gd name="connsiteX14" fmla="*/ 456742 w 3404750"/>
              <a:gd name="connsiteY14" fmla="*/ 2093057 h 2120962"/>
              <a:gd name="connsiteX15" fmla="*/ 124635 w 3404750"/>
              <a:gd name="connsiteY15" fmla="*/ 2018643 h 2120962"/>
              <a:gd name="connsiteX16" fmla="*/ 41608 w 3404750"/>
              <a:gd name="connsiteY16" fmla="*/ 1748892 h 2120962"/>
              <a:gd name="connsiteX17" fmla="*/ 94 w 3404750"/>
              <a:gd name="connsiteY17" fmla="*/ 1404726 h 2120962"/>
              <a:gd name="connsiteX18" fmla="*/ 51986 w 3404750"/>
              <a:gd name="connsiteY18" fmla="*/ 967543 h 2120962"/>
              <a:gd name="connsiteX19" fmla="*/ 94 w 3404750"/>
              <a:gd name="connsiteY19" fmla="*/ 614076 h 2120962"/>
              <a:gd name="connsiteX20" fmla="*/ 62365 w 3404750"/>
              <a:gd name="connsiteY20" fmla="*/ 148988 h 2120962"/>
              <a:gd name="connsiteX21" fmla="*/ 373715 w 3404750"/>
              <a:gd name="connsiteY21" fmla="*/ 37366 h 2120962"/>
              <a:gd name="connsiteX22" fmla="*/ 965281 w 3404750"/>
              <a:gd name="connsiteY22" fmla="*/ 46668 h 2120962"/>
              <a:gd name="connsiteX23" fmla="*/ 1453064 w 3404750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04750" h="2120962">
                <a:moveTo>
                  <a:pt x="1453064" y="159"/>
                </a:moveTo>
                <a:cubicBezTo>
                  <a:pt x="1605280" y="3260"/>
                  <a:pt x="1719442" y="60621"/>
                  <a:pt x="1878577" y="65272"/>
                </a:cubicBezTo>
                <a:cubicBezTo>
                  <a:pt x="2037711" y="69923"/>
                  <a:pt x="2243549" y="35816"/>
                  <a:pt x="2407873" y="28065"/>
                </a:cubicBezTo>
                <a:cubicBezTo>
                  <a:pt x="2572196" y="20313"/>
                  <a:pt x="2741710" y="11012"/>
                  <a:pt x="2864520" y="18763"/>
                </a:cubicBezTo>
                <a:cubicBezTo>
                  <a:pt x="2987330" y="26514"/>
                  <a:pt x="3063439" y="37366"/>
                  <a:pt x="3144736" y="74574"/>
                </a:cubicBezTo>
                <a:cubicBezTo>
                  <a:pt x="3226032" y="111781"/>
                  <a:pt x="3309059" y="142786"/>
                  <a:pt x="3352303" y="242005"/>
                </a:cubicBezTo>
                <a:cubicBezTo>
                  <a:pt x="3395546" y="341224"/>
                  <a:pt x="3407654" y="545863"/>
                  <a:pt x="3404194" y="669887"/>
                </a:cubicBezTo>
                <a:cubicBezTo>
                  <a:pt x="3400735" y="793910"/>
                  <a:pt x="3338465" y="832667"/>
                  <a:pt x="3331546" y="986147"/>
                </a:cubicBezTo>
                <a:cubicBezTo>
                  <a:pt x="3324627" y="1139626"/>
                  <a:pt x="3373060" y="1424880"/>
                  <a:pt x="3362681" y="1590761"/>
                </a:cubicBezTo>
                <a:cubicBezTo>
                  <a:pt x="3352303" y="1756643"/>
                  <a:pt x="3345384" y="1902371"/>
                  <a:pt x="3269276" y="1981436"/>
                </a:cubicBezTo>
                <a:cubicBezTo>
                  <a:pt x="3193168" y="2060501"/>
                  <a:pt x="3058249" y="2051199"/>
                  <a:pt x="2906034" y="2065152"/>
                </a:cubicBezTo>
                <a:cubicBezTo>
                  <a:pt x="2753818" y="2079104"/>
                  <a:pt x="2542791" y="2055850"/>
                  <a:pt x="2355981" y="2065152"/>
                </a:cubicBezTo>
                <a:cubicBezTo>
                  <a:pt x="2169170" y="2074453"/>
                  <a:pt x="1973712" y="2120962"/>
                  <a:pt x="1785171" y="2120962"/>
                </a:cubicBezTo>
                <a:cubicBezTo>
                  <a:pt x="1596631" y="2120962"/>
                  <a:pt x="1446145" y="2069802"/>
                  <a:pt x="1224740" y="2065152"/>
                </a:cubicBezTo>
                <a:cubicBezTo>
                  <a:pt x="1003336" y="2060501"/>
                  <a:pt x="640094" y="2100808"/>
                  <a:pt x="456742" y="2093057"/>
                </a:cubicBezTo>
                <a:cubicBezTo>
                  <a:pt x="273391" y="2085306"/>
                  <a:pt x="193824" y="2076004"/>
                  <a:pt x="124635" y="2018643"/>
                </a:cubicBezTo>
                <a:cubicBezTo>
                  <a:pt x="55445" y="1961282"/>
                  <a:pt x="62365" y="1851211"/>
                  <a:pt x="41608" y="1748892"/>
                </a:cubicBezTo>
                <a:cubicBezTo>
                  <a:pt x="20851" y="1646572"/>
                  <a:pt x="-1636" y="1534951"/>
                  <a:pt x="94" y="1404726"/>
                </a:cubicBezTo>
                <a:cubicBezTo>
                  <a:pt x="1824" y="1274501"/>
                  <a:pt x="51986" y="1099318"/>
                  <a:pt x="51986" y="967543"/>
                </a:cubicBezTo>
                <a:cubicBezTo>
                  <a:pt x="51986" y="835768"/>
                  <a:pt x="94" y="745851"/>
                  <a:pt x="94" y="614076"/>
                </a:cubicBezTo>
                <a:cubicBezTo>
                  <a:pt x="94" y="482301"/>
                  <a:pt x="94" y="245106"/>
                  <a:pt x="62365" y="148988"/>
                </a:cubicBezTo>
                <a:cubicBezTo>
                  <a:pt x="124635" y="52870"/>
                  <a:pt x="223229" y="54419"/>
                  <a:pt x="373715" y="37366"/>
                </a:cubicBezTo>
                <a:cubicBezTo>
                  <a:pt x="524201" y="20313"/>
                  <a:pt x="785390" y="52870"/>
                  <a:pt x="965281" y="46668"/>
                </a:cubicBezTo>
                <a:cubicBezTo>
                  <a:pt x="1145173" y="40467"/>
                  <a:pt x="1300848" y="-2941"/>
                  <a:pt x="1453064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0276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9862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12494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35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641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76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6204986" y="2838450"/>
            <a:ext cx="3257464" cy="3225801"/>
          </a:xfrm>
          <a:custGeom>
            <a:avLst/>
            <a:gdLst>
              <a:gd name="connsiteX0" fmla="*/ 1699591 w 3257464"/>
              <a:gd name="connsiteY0" fmla="*/ 17 h 3225801"/>
              <a:gd name="connsiteX1" fmla="*/ 1861852 w 3257464"/>
              <a:gd name="connsiteY1" fmla="*/ 2865 h 3225801"/>
              <a:gd name="connsiteX2" fmla="*/ 2285238 w 3257464"/>
              <a:gd name="connsiteY2" fmla="*/ 85191 h 3225801"/>
              <a:gd name="connsiteX3" fmla="*/ 2720384 w 3257464"/>
              <a:gd name="connsiteY3" fmla="*/ 355687 h 3225801"/>
              <a:gd name="connsiteX4" fmla="*/ 2979120 w 3257464"/>
              <a:gd name="connsiteY4" fmla="*/ 708508 h 3225801"/>
              <a:gd name="connsiteX5" fmla="*/ 3237856 w 3257464"/>
              <a:gd name="connsiteY5" fmla="*/ 1225980 h 3225801"/>
              <a:gd name="connsiteX6" fmla="*/ 3237856 w 3257464"/>
              <a:gd name="connsiteY6" fmla="*/ 1908102 h 3225801"/>
              <a:gd name="connsiteX7" fmla="*/ 3226095 w 3257464"/>
              <a:gd name="connsiteY7" fmla="*/ 2331487 h 3225801"/>
              <a:gd name="connsiteX8" fmla="*/ 2955599 w 3257464"/>
              <a:gd name="connsiteY8" fmla="*/ 2660788 h 3225801"/>
              <a:gd name="connsiteX9" fmla="*/ 2591016 w 3257464"/>
              <a:gd name="connsiteY9" fmla="*/ 3001848 h 3225801"/>
              <a:gd name="connsiteX10" fmla="*/ 1779527 w 3257464"/>
              <a:gd name="connsiteY10" fmla="*/ 3213541 h 3225801"/>
              <a:gd name="connsiteX11" fmla="*/ 932756 w 3257464"/>
              <a:gd name="connsiteY11" fmla="*/ 3154738 h 3225801"/>
              <a:gd name="connsiteX12" fmla="*/ 521131 w 3257464"/>
              <a:gd name="connsiteY12" fmla="*/ 2778395 h 3225801"/>
              <a:gd name="connsiteX13" fmla="*/ 262395 w 3257464"/>
              <a:gd name="connsiteY13" fmla="*/ 2413812 h 3225801"/>
              <a:gd name="connsiteX14" fmla="*/ 15420 w 3257464"/>
              <a:gd name="connsiteY14" fmla="*/ 1884580 h 3225801"/>
              <a:gd name="connsiteX15" fmla="*/ 38941 w 3257464"/>
              <a:gd name="connsiteY15" fmla="*/ 1261262 h 3225801"/>
              <a:gd name="connsiteX16" fmla="*/ 144788 w 3257464"/>
              <a:gd name="connsiteY16" fmla="*/ 767312 h 3225801"/>
              <a:gd name="connsiteX17" fmla="*/ 415284 w 3257464"/>
              <a:gd name="connsiteY17" fmla="*/ 508576 h 3225801"/>
              <a:gd name="connsiteX18" fmla="*/ 579934 w 3257464"/>
              <a:gd name="connsiteY18" fmla="*/ 332165 h 3225801"/>
              <a:gd name="connsiteX19" fmla="*/ 1144449 w 3257464"/>
              <a:gd name="connsiteY19" fmla="*/ 49908 h 3225801"/>
              <a:gd name="connsiteX20" fmla="*/ 1699591 w 3257464"/>
              <a:gd name="connsiteY20" fmla="*/ 17 h 322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7464" h="3225801">
                <a:moveTo>
                  <a:pt x="1699591" y="17"/>
                </a:moveTo>
                <a:cubicBezTo>
                  <a:pt x="1759068" y="170"/>
                  <a:pt x="1814319" y="1395"/>
                  <a:pt x="1861852" y="2865"/>
                </a:cubicBezTo>
                <a:cubicBezTo>
                  <a:pt x="2051984" y="8746"/>
                  <a:pt x="2142149" y="26387"/>
                  <a:pt x="2285238" y="85191"/>
                </a:cubicBezTo>
                <a:cubicBezTo>
                  <a:pt x="2428327" y="143994"/>
                  <a:pt x="2604738" y="251801"/>
                  <a:pt x="2720384" y="355687"/>
                </a:cubicBezTo>
                <a:cubicBezTo>
                  <a:pt x="2836031" y="459573"/>
                  <a:pt x="2892875" y="563460"/>
                  <a:pt x="2979120" y="708508"/>
                </a:cubicBezTo>
                <a:cubicBezTo>
                  <a:pt x="3065365" y="853557"/>
                  <a:pt x="3194733" y="1026048"/>
                  <a:pt x="3237856" y="1225980"/>
                </a:cubicBezTo>
                <a:cubicBezTo>
                  <a:pt x="3280979" y="1425912"/>
                  <a:pt x="3239816" y="1723850"/>
                  <a:pt x="3237856" y="1908102"/>
                </a:cubicBezTo>
                <a:cubicBezTo>
                  <a:pt x="3235896" y="2092353"/>
                  <a:pt x="3273138" y="2206039"/>
                  <a:pt x="3226095" y="2331487"/>
                </a:cubicBezTo>
                <a:cubicBezTo>
                  <a:pt x="3179052" y="2456935"/>
                  <a:pt x="3061445" y="2549061"/>
                  <a:pt x="2955599" y="2660788"/>
                </a:cubicBezTo>
                <a:cubicBezTo>
                  <a:pt x="2849752" y="2772514"/>
                  <a:pt x="2787029" y="2909723"/>
                  <a:pt x="2591016" y="3001848"/>
                </a:cubicBezTo>
                <a:cubicBezTo>
                  <a:pt x="2395004" y="3093974"/>
                  <a:pt x="2055904" y="3188059"/>
                  <a:pt x="1779527" y="3213541"/>
                </a:cubicBezTo>
                <a:cubicBezTo>
                  <a:pt x="1503150" y="3239023"/>
                  <a:pt x="1142488" y="3227262"/>
                  <a:pt x="932756" y="3154738"/>
                </a:cubicBezTo>
                <a:cubicBezTo>
                  <a:pt x="723023" y="3082213"/>
                  <a:pt x="632857" y="2901882"/>
                  <a:pt x="521131" y="2778395"/>
                </a:cubicBezTo>
                <a:cubicBezTo>
                  <a:pt x="409404" y="2654907"/>
                  <a:pt x="346680" y="2562782"/>
                  <a:pt x="262395" y="2413812"/>
                </a:cubicBezTo>
                <a:cubicBezTo>
                  <a:pt x="178109" y="2264843"/>
                  <a:pt x="52662" y="2076672"/>
                  <a:pt x="15420" y="1884580"/>
                </a:cubicBezTo>
                <a:cubicBezTo>
                  <a:pt x="-21823" y="1692489"/>
                  <a:pt x="17380" y="1447473"/>
                  <a:pt x="38941" y="1261262"/>
                </a:cubicBezTo>
                <a:cubicBezTo>
                  <a:pt x="60502" y="1075051"/>
                  <a:pt x="82064" y="892760"/>
                  <a:pt x="144788" y="767312"/>
                </a:cubicBezTo>
                <a:cubicBezTo>
                  <a:pt x="207511" y="641864"/>
                  <a:pt x="348640" y="577180"/>
                  <a:pt x="415284" y="508576"/>
                </a:cubicBezTo>
                <a:cubicBezTo>
                  <a:pt x="481929" y="439972"/>
                  <a:pt x="458407" y="408610"/>
                  <a:pt x="579934" y="332165"/>
                </a:cubicBezTo>
                <a:cubicBezTo>
                  <a:pt x="701461" y="255721"/>
                  <a:pt x="930795" y="104792"/>
                  <a:pt x="1144449" y="49908"/>
                </a:cubicBezTo>
                <a:cubicBezTo>
                  <a:pt x="1304689" y="8746"/>
                  <a:pt x="1521159" y="-442"/>
                  <a:pt x="1699591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Grp="1"/>
          </p:cNvSpPr>
          <p:nvPr>
            <p:ph type="pic" sz="quarter" idx="11"/>
          </p:nvPr>
        </p:nvSpPr>
        <p:spPr>
          <a:xfrm>
            <a:off x="6204988" y="816210"/>
            <a:ext cx="1426505" cy="1412640"/>
          </a:xfrm>
          <a:custGeom>
            <a:avLst/>
            <a:gdLst>
              <a:gd name="connsiteX0" fmla="*/ 744283 w 1426505"/>
              <a:gd name="connsiteY0" fmla="*/ 8 h 1412640"/>
              <a:gd name="connsiteX1" fmla="*/ 815340 w 1426505"/>
              <a:gd name="connsiteY1" fmla="*/ 1255 h 1412640"/>
              <a:gd name="connsiteX2" fmla="*/ 1000749 w 1426505"/>
              <a:gd name="connsiteY2" fmla="*/ 37307 h 1412640"/>
              <a:gd name="connsiteX3" fmla="*/ 1191308 w 1426505"/>
              <a:gd name="connsiteY3" fmla="*/ 155763 h 1412640"/>
              <a:gd name="connsiteX4" fmla="*/ 1304613 w 1426505"/>
              <a:gd name="connsiteY4" fmla="*/ 310270 h 1412640"/>
              <a:gd name="connsiteX5" fmla="*/ 1417918 w 1426505"/>
              <a:gd name="connsiteY5" fmla="*/ 536881 h 1412640"/>
              <a:gd name="connsiteX6" fmla="*/ 1417918 w 1426505"/>
              <a:gd name="connsiteY6" fmla="*/ 835595 h 1412640"/>
              <a:gd name="connsiteX7" fmla="*/ 1412768 w 1426505"/>
              <a:gd name="connsiteY7" fmla="*/ 1021003 h 1412640"/>
              <a:gd name="connsiteX8" fmla="*/ 1294313 w 1426505"/>
              <a:gd name="connsiteY8" fmla="*/ 1165210 h 1412640"/>
              <a:gd name="connsiteX9" fmla="*/ 1134655 w 1426505"/>
              <a:gd name="connsiteY9" fmla="*/ 1314567 h 1412640"/>
              <a:gd name="connsiteX10" fmla="*/ 779289 w 1426505"/>
              <a:gd name="connsiteY10" fmla="*/ 1407271 h 1412640"/>
              <a:gd name="connsiteX11" fmla="*/ 408471 w 1426505"/>
              <a:gd name="connsiteY11" fmla="*/ 1381520 h 1412640"/>
              <a:gd name="connsiteX12" fmla="*/ 228213 w 1426505"/>
              <a:gd name="connsiteY12" fmla="*/ 1216712 h 1412640"/>
              <a:gd name="connsiteX13" fmla="*/ 114907 w 1426505"/>
              <a:gd name="connsiteY13" fmla="*/ 1057055 h 1412640"/>
              <a:gd name="connsiteX14" fmla="*/ 6752 w 1426505"/>
              <a:gd name="connsiteY14" fmla="*/ 825294 h 1412640"/>
              <a:gd name="connsiteX15" fmla="*/ 17053 w 1426505"/>
              <a:gd name="connsiteY15" fmla="*/ 552331 h 1412640"/>
              <a:gd name="connsiteX16" fmla="*/ 63405 w 1426505"/>
              <a:gd name="connsiteY16" fmla="*/ 336021 h 1412640"/>
              <a:gd name="connsiteX17" fmla="*/ 181861 w 1426505"/>
              <a:gd name="connsiteY17" fmla="*/ 222716 h 1412640"/>
              <a:gd name="connsiteX18" fmla="*/ 253964 w 1426505"/>
              <a:gd name="connsiteY18" fmla="*/ 145462 h 1412640"/>
              <a:gd name="connsiteX19" fmla="*/ 501176 w 1426505"/>
              <a:gd name="connsiteY19" fmla="*/ 21856 h 1412640"/>
              <a:gd name="connsiteX20" fmla="*/ 744283 w 1426505"/>
              <a:gd name="connsiteY20" fmla="*/ 8 h 141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26505" h="1412640">
                <a:moveTo>
                  <a:pt x="744283" y="8"/>
                </a:moveTo>
                <a:cubicBezTo>
                  <a:pt x="770329" y="75"/>
                  <a:pt x="794525" y="612"/>
                  <a:pt x="815340" y="1255"/>
                </a:cubicBezTo>
                <a:cubicBezTo>
                  <a:pt x="898603" y="3831"/>
                  <a:pt x="938088" y="11556"/>
                  <a:pt x="1000749" y="37307"/>
                </a:cubicBezTo>
                <a:cubicBezTo>
                  <a:pt x="1063410" y="63058"/>
                  <a:pt x="1140664" y="110269"/>
                  <a:pt x="1191308" y="155763"/>
                </a:cubicBezTo>
                <a:cubicBezTo>
                  <a:pt x="1241952" y="201256"/>
                  <a:pt x="1266845" y="246750"/>
                  <a:pt x="1304613" y="310270"/>
                </a:cubicBezTo>
                <a:cubicBezTo>
                  <a:pt x="1342381" y="373789"/>
                  <a:pt x="1399034" y="449326"/>
                  <a:pt x="1417918" y="536881"/>
                </a:cubicBezTo>
                <a:cubicBezTo>
                  <a:pt x="1436803" y="624435"/>
                  <a:pt x="1418777" y="754907"/>
                  <a:pt x="1417918" y="835595"/>
                </a:cubicBezTo>
                <a:cubicBezTo>
                  <a:pt x="1417060" y="916282"/>
                  <a:pt x="1433369" y="966067"/>
                  <a:pt x="1412768" y="1021003"/>
                </a:cubicBezTo>
                <a:cubicBezTo>
                  <a:pt x="1392167" y="1075939"/>
                  <a:pt x="1340665" y="1116283"/>
                  <a:pt x="1294313" y="1165210"/>
                </a:cubicBezTo>
                <a:cubicBezTo>
                  <a:pt x="1247961" y="1214137"/>
                  <a:pt x="1220493" y="1274223"/>
                  <a:pt x="1134655" y="1314567"/>
                </a:cubicBezTo>
                <a:cubicBezTo>
                  <a:pt x="1048818" y="1354910"/>
                  <a:pt x="900319" y="1396112"/>
                  <a:pt x="779289" y="1407271"/>
                </a:cubicBezTo>
                <a:cubicBezTo>
                  <a:pt x="658258" y="1418430"/>
                  <a:pt x="500317" y="1413280"/>
                  <a:pt x="408471" y="1381520"/>
                </a:cubicBezTo>
                <a:cubicBezTo>
                  <a:pt x="316625" y="1349760"/>
                  <a:pt x="277140" y="1270790"/>
                  <a:pt x="228213" y="1216712"/>
                </a:cubicBezTo>
                <a:cubicBezTo>
                  <a:pt x="179285" y="1162635"/>
                  <a:pt x="151818" y="1122291"/>
                  <a:pt x="114907" y="1057055"/>
                </a:cubicBezTo>
                <a:cubicBezTo>
                  <a:pt x="77997" y="991818"/>
                  <a:pt x="23062" y="909415"/>
                  <a:pt x="6752" y="825294"/>
                </a:cubicBezTo>
                <a:cubicBezTo>
                  <a:pt x="-9557" y="741174"/>
                  <a:pt x="7611" y="633877"/>
                  <a:pt x="17053" y="552331"/>
                </a:cubicBezTo>
                <a:cubicBezTo>
                  <a:pt x="26495" y="470786"/>
                  <a:pt x="35937" y="390957"/>
                  <a:pt x="63405" y="336021"/>
                </a:cubicBezTo>
                <a:cubicBezTo>
                  <a:pt x="90873" y="281085"/>
                  <a:pt x="152676" y="252759"/>
                  <a:pt x="181861" y="222716"/>
                </a:cubicBezTo>
                <a:cubicBezTo>
                  <a:pt x="211045" y="192673"/>
                  <a:pt x="200745" y="178939"/>
                  <a:pt x="253964" y="145462"/>
                </a:cubicBezTo>
                <a:cubicBezTo>
                  <a:pt x="307183" y="111986"/>
                  <a:pt x="407613" y="45891"/>
                  <a:pt x="501176" y="21856"/>
                </a:cubicBezTo>
                <a:cubicBezTo>
                  <a:pt x="571348" y="3830"/>
                  <a:pt x="666144" y="-193"/>
                  <a:pt x="744283" y="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2"/>
          </p:nvPr>
        </p:nvSpPr>
        <p:spPr>
          <a:xfrm>
            <a:off x="3200388" y="1989868"/>
            <a:ext cx="2342232" cy="2319465"/>
          </a:xfrm>
          <a:custGeom>
            <a:avLst/>
            <a:gdLst>
              <a:gd name="connsiteX0" fmla="*/ 1222066 w 2342232"/>
              <a:gd name="connsiteY0" fmla="*/ 12 h 2319465"/>
              <a:gd name="connsiteX1" fmla="*/ 1338738 w 2342232"/>
              <a:gd name="connsiteY1" fmla="*/ 2060 h 2319465"/>
              <a:gd name="connsiteX2" fmla="*/ 1643167 w 2342232"/>
              <a:gd name="connsiteY2" fmla="*/ 61254 h 2319465"/>
              <a:gd name="connsiteX3" fmla="*/ 1956053 w 2342232"/>
              <a:gd name="connsiteY3" fmla="*/ 255751 h 2319465"/>
              <a:gd name="connsiteX4" fmla="*/ 2142093 w 2342232"/>
              <a:gd name="connsiteY4" fmla="*/ 509442 h 2319465"/>
              <a:gd name="connsiteX5" fmla="*/ 2328133 w 2342232"/>
              <a:gd name="connsiteY5" fmla="*/ 881523 h 2319465"/>
              <a:gd name="connsiteX6" fmla="*/ 2328133 w 2342232"/>
              <a:gd name="connsiteY6" fmla="*/ 1371992 h 2319465"/>
              <a:gd name="connsiteX7" fmla="*/ 2319678 w 2342232"/>
              <a:gd name="connsiteY7" fmla="*/ 1676422 h 2319465"/>
              <a:gd name="connsiteX8" fmla="*/ 2125181 w 2342232"/>
              <a:gd name="connsiteY8" fmla="*/ 1913200 h 2319465"/>
              <a:gd name="connsiteX9" fmla="*/ 1863033 w 2342232"/>
              <a:gd name="connsiteY9" fmla="*/ 2158435 h 2319465"/>
              <a:gd name="connsiteX10" fmla="*/ 1279543 w 2342232"/>
              <a:gd name="connsiteY10" fmla="*/ 2310650 h 2319465"/>
              <a:gd name="connsiteX11" fmla="*/ 670684 w 2342232"/>
              <a:gd name="connsiteY11" fmla="*/ 2268368 h 2319465"/>
              <a:gd name="connsiteX12" fmla="*/ 374711 w 2342232"/>
              <a:gd name="connsiteY12" fmla="*/ 1997764 h 2319465"/>
              <a:gd name="connsiteX13" fmla="*/ 188671 w 2342232"/>
              <a:gd name="connsiteY13" fmla="*/ 1735616 h 2319465"/>
              <a:gd name="connsiteX14" fmla="*/ 11087 w 2342232"/>
              <a:gd name="connsiteY14" fmla="*/ 1355080 h 2319465"/>
              <a:gd name="connsiteX15" fmla="*/ 28000 w 2342232"/>
              <a:gd name="connsiteY15" fmla="*/ 906892 h 2319465"/>
              <a:gd name="connsiteX16" fmla="*/ 104107 w 2342232"/>
              <a:gd name="connsiteY16" fmla="*/ 551724 h 2319465"/>
              <a:gd name="connsiteX17" fmla="*/ 298604 w 2342232"/>
              <a:gd name="connsiteY17" fmla="*/ 365684 h 2319465"/>
              <a:gd name="connsiteX18" fmla="*/ 416993 w 2342232"/>
              <a:gd name="connsiteY18" fmla="*/ 238838 h 2319465"/>
              <a:gd name="connsiteX19" fmla="*/ 822899 w 2342232"/>
              <a:gd name="connsiteY19" fmla="*/ 35885 h 2319465"/>
              <a:gd name="connsiteX20" fmla="*/ 1222066 w 2342232"/>
              <a:gd name="connsiteY20" fmla="*/ 12 h 23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42232" h="2319465">
                <a:moveTo>
                  <a:pt x="1222066" y="12"/>
                </a:moveTo>
                <a:cubicBezTo>
                  <a:pt x="1264833" y="122"/>
                  <a:pt x="1304560" y="1003"/>
                  <a:pt x="1338738" y="2060"/>
                </a:cubicBezTo>
                <a:cubicBezTo>
                  <a:pt x="1475449" y="6288"/>
                  <a:pt x="1540281" y="18972"/>
                  <a:pt x="1643167" y="61254"/>
                </a:cubicBezTo>
                <a:cubicBezTo>
                  <a:pt x="1746053" y="103536"/>
                  <a:pt x="1872899" y="181053"/>
                  <a:pt x="1956053" y="255751"/>
                </a:cubicBezTo>
                <a:cubicBezTo>
                  <a:pt x="2039207" y="330449"/>
                  <a:pt x="2080080" y="405147"/>
                  <a:pt x="2142093" y="509442"/>
                </a:cubicBezTo>
                <a:cubicBezTo>
                  <a:pt x="2204106" y="613737"/>
                  <a:pt x="2297126" y="737764"/>
                  <a:pt x="2328133" y="881523"/>
                </a:cubicBezTo>
                <a:cubicBezTo>
                  <a:pt x="2359140" y="1025281"/>
                  <a:pt x="2329543" y="1239509"/>
                  <a:pt x="2328133" y="1371992"/>
                </a:cubicBezTo>
                <a:cubicBezTo>
                  <a:pt x="2326724" y="1504476"/>
                  <a:pt x="2353502" y="1586220"/>
                  <a:pt x="2319678" y="1676422"/>
                </a:cubicBezTo>
                <a:cubicBezTo>
                  <a:pt x="2285851" y="1766623"/>
                  <a:pt x="2201288" y="1832865"/>
                  <a:pt x="2125181" y="1913200"/>
                </a:cubicBezTo>
                <a:cubicBezTo>
                  <a:pt x="2049073" y="1993536"/>
                  <a:pt x="2003973" y="2092194"/>
                  <a:pt x="1863033" y="2158435"/>
                </a:cubicBezTo>
                <a:cubicBezTo>
                  <a:pt x="1722093" y="2224676"/>
                  <a:pt x="1478268" y="2292327"/>
                  <a:pt x="1279543" y="2310650"/>
                </a:cubicBezTo>
                <a:cubicBezTo>
                  <a:pt x="1080818" y="2328972"/>
                  <a:pt x="821489" y="2320516"/>
                  <a:pt x="670684" y="2268368"/>
                </a:cubicBezTo>
                <a:cubicBezTo>
                  <a:pt x="519879" y="2216220"/>
                  <a:pt x="455047" y="2086556"/>
                  <a:pt x="374711" y="1997764"/>
                </a:cubicBezTo>
                <a:cubicBezTo>
                  <a:pt x="294375" y="1908972"/>
                  <a:pt x="249275" y="1842731"/>
                  <a:pt x="188671" y="1735616"/>
                </a:cubicBezTo>
                <a:cubicBezTo>
                  <a:pt x="128067" y="1628502"/>
                  <a:pt x="37866" y="1493200"/>
                  <a:pt x="11087" y="1355080"/>
                </a:cubicBezTo>
                <a:cubicBezTo>
                  <a:pt x="-15692" y="1216959"/>
                  <a:pt x="12496" y="1040784"/>
                  <a:pt x="28000" y="906892"/>
                </a:cubicBezTo>
                <a:cubicBezTo>
                  <a:pt x="43503" y="773000"/>
                  <a:pt x="59006" y="641926"/>
                  <a:pt x="104107" y="551724"/>
                </a:cubicBezTo>
                <a:cubicBezTo>
                  <a:pt x="149207" y="461522"/>
                  <a:pt x="250684" y="415012"/>
                  <a:pt x="298604" y="365684"/>
                </a:cubicBezTo>
                <a:cubicBezTo>
                  <a:pt x="346523" y="316355"/>
                  <a:pt x="329611" y="293805"/>
                  <a:pt x="416993" y="238838"/>
                </a:cubicBezTo>
                <a:cubicBezTo>
                  <a:pt x="504375" y="183872"/>
                  <a:pt x="669274" y="75348"/>
                  <a:pt x="822899" y="35885"/>
                </a:cubicBezTo>
                <a:cubicBezTo>
                  <a:pt x="938117" y="6288"/>
                  <a:pt x="1093767" y="-319"/>
                  <a:pt x="1222066" y="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8588098" y="1980399"/>
            <a:ext cx="2341562" cy="2120962"/>
          </a:xfrm>
          <a:custGeom>
            <a:avLst/>
            <a:gdLst>
              <a:gd name="connsiteX0" fmla="*/ 999322 w 2341562"/>
              <a:gd name="connsiteY0" fmla="*/ 159 h 2120962"/>
              <a:gd name="connsiteX1" fmla="*/ 1291961 w 2341562"/>
              <a:gd name="connsiteY1" fmla="*/ 65272 h 2120962"/>
              <a:gd name="connsiteX2" fmla="*/ 1655976 w 2341562"/>
              <a:gd name="connsiteY2" fmla="*/ 28065 h 2120962"/>
              <a:gd name="connsiteX3" fmla="*/ 1970028 w 2341562"/>
              <a:gd name="connsiteY3" fmla="*/ 18763 h 2120962"/>
              <a:gd name="connsiteX4" fmla="*/ 2162742 w 2341562"/>
              <a:gd name="connsiteY4" fmla="*/ 74574 h 2120962"/>
              <a:gd name="connsiteX5" fmla="*/ 2305492 w 2341562"/>
              <a:gd name="connsiteY5" fmla="*/ 242005 h 2120962"/>
              <a:gd name="connsiteX6" fmla="*/ 2341180 w 2341562"/>
              <a:gd name="connsiteY6" fmla="*/ 669887 h 2120962"/>
              <a:gd name="connsiteX7" fmla="*/ 2291218 w 2341562"/>
              <a:gd name="connsiteY7" fmla="*/ 986147 h 2120962"/>
              <a:gd name="connsiteX8" fmla="*/ 2312630 w 2341562"/>
              <a:gd name="connsiteY8" fmla="*/ 1590761 h 2120962"/>
              <a:gd name="connsiteX9" fmla="*/ 2248392 w 2341562"/>
              <a:gd name="connsiteY9" fmla="*/ 1981436 h 2120962"/>
              <a:gd name="connsiteX10" fmla="*/ 1998578 w 2341562"/>
              <a:gd name="connsiteY10" fmla="*/ 2065152 h 2120962"/>
              <a:gd name="connsiteX11" fmla="*/ 1620288 w 2341562"/>
              <a:gd name="connsiteY11" fmla="*/ 2065152 h 2120962"/>
              <a:gd name="connsiteX12" fmla="*/ 1227723 w 2341562"/>
              <a:gd name="connsiteY12" fmla="*/ 2120962 h 2120962"/>
              <a:gd name="connsiteX13" fmla="*/ 842296 w 2341562"/>
              <a:gd name="connsiteY13" fmla="*/ 2065152 h 2120962"/>
              <a:gd name="connsiteX14" fmla="*/ 314117 w 2341562"/>
              <a:gd name="connsiteY14" fmla="*/ 2093057 h 2120962"/>
              <a:gd name="connsiteX15" fmla="*/ 85716 w 2341562"/>
              <a:gd name="connsiteY15" fmla="*/ 2018643 h 2120962"/>
              <a:gd name="connsiteX16" fmla="*/ 28615 w 2341562"/>
              <a:gd name="connsiteY16" fmla="*/ 1748892 h 2120962"/>
              <a:gd name="connsiteX17" fmla="*/ 65 w 2341562"/>
              <a:gd name="connsiteY17" fmla="*/ 1404726 h 2120962"/>
              <a:gd name="connsiteX18" fmla="*/ 35753 w 2341562"/>
              <a:gd name="connsiteY18" fmla="*/ 967543 h 2120962"/>
              <a:gd name="connsiteX19" fmla="*/ 65 w 2341562"/>
              <a:gd name="connsiteY19" fmla="*/ 614076 h 2120962"/>
              <a:gd name="connsiteX20" fmla="*/ 42890 w 2341562"/>
              <a:gd name="connsiteY20" fmla="*/ 148988 h 2120962"/>
              <a:gd name="connsiteX21" fmla="*/ 257017 w 2341562"/>
              <a:gd name="connsiteY21" fmla="*/ 37366 h 2120962"/>
              <a:gd name="connsiteX22" fmla="*/ 663857 w 2341562"/>
              <a:gd name="connsiteY22" fmla="*/ 46668 h 2120962"/>
              <a:gd name="connsiteX23" fmla="*/ 999322 w 2341562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2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5" y="35816"/>
                  <a:pt x="1655976" y="28065"/>
                </a:cubicBezTo>
                <a:cubicBezTo>
                  <a:pt x="1768987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2" y="74574"/>
                </a:cubicBezTo>
                <a:cubicBezTo>
                  <a:pt x="2218652" y="111781"/>
                  <a:pt x="2275752" y="142786"/>
                  <a:pt x="2305492" y="242005"/>
                </a:cubicBezTo>
                <a:cubicBezTo>
                  <a:pt x="2335232" y="341225"/>
                  <a:pt x="2343559" y="545863"/>
                  <a:pt x="2341180" y="669887"/>
                </a:cubicBezTo>
                <a:cubicBezTo>
                  <a:pt x="2338801" y="793910"/>
                  <a:pt x="2295976" y="832667"/>
                  <a:pt x="2291218" y="986147"/>
                </a:cubicBezTo>
                <a:cubicBezTo>
                  <a:pt x="2286459" y="1139626"/>
                  <a:pt x="2319768" y="1424880"/>
                  <a:pt x="2312630" y="1590761"/>
                </a:cubicBezTo>
                <a:cubicBezTo>
                  <a:pt x="2305492" y="1756643"/>
                  <a:pt x="2300734" y="1902371"/>
                  <a:pt x="2248392" y="1981436"/>
                </a:cubicBezTo>
                <a:cubicBezTo>
                  <a:pt x="2196050" y="2060501"/>
                  <a:pt x="2103262" y="2051199"/>
                  <a:pt x="1998578" y="2065152"/>
                </a:cubicBezTo>
                <a:cubicBezTo>
                  <a:pt x="1893894" y="2079104"/>
                  <a:pt x="1748764" y="2055850"/>
                  <a:pt x="1620288" y="2065152"/>
                </a:cubicBezTo>
                <a:cubicBezTo>
                  <a:pt x="1491812" y="2074453"/>
                  <a:pt x="1357389" y="2120962"/>
                  <a:pt x="1227723" y="2120962"/>
                </a:cubicBezTo>
                <a:cubicBezTo>
                  <a:pt x="1098057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0" y="2085306"/>
                  <a:pt x="133299" y="2076004"/>
                  <a:pt x="85716" y="2018643"/>
                </a:cubicBezTo>
                <a:cubicBezTo>
                  <a:pt x="38132" y="1961282"/>
                  <a:pt x="42890" y="1851211"/>
                  <a:pt x="28615" y="1748892"/>
                </a:cubicBezTo>
                <a:cubicBezTo>
                  <a:pt x="14340" y="1646572"/>
                  <a:pt x="-1125" y="1534951"/>
                  <a:pt x="65" y="1404726"/>
                </a:cubicBezTo>
                <a:cubicBezTo>
                  <a:pt x="1255" y="1274501"/>
                  <a:pt x="35753" y="1099318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0" y="148988"/>
                </a:cubicBezTo>
                <a:cubicBezTo>
                  <a:pt x="85716" y="52870"/>
                  <a:pt x="153522" y="54419"/>
                  <a:pt x="257017" y="37366"/>
                </a:cubicBezTo>
                <a:cubicBezTo>
                  <a:pt x="360511" y="20313"/>
                  <a:pt x="540140" y="52870"/>
                  <a:pt x="663857" y="46668"/>
                </a:cubicBezTo>
                <a:cubicBezTo>
                  <a:pt x="787574" y="40467"/>
                  <a:pt x="894637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4953516" y="1110836"/>
            <a:ext cx="2341562" cy="2120962"/>
          </a:xfrm>
          <a:custGeom>
            <a:avLst/>
            <a:gdLst>
              <a:gd name="connsiteX0" fmla="*/ 999322 w 2341562"/>
              <a:gd name="connsiteY0" fmla="*/ 159 h 2120962"/>
              <a:gd name="connsiteX1" fmla="*/ 1291961 w 2341562"/>
              <a:gd name="connsiteY1" fmla="*/ 65272 h 2120962"/>
              <a:gd name="connsiteX2" fmla="*/ 1655976 w 2341562"/>
              <a:gd name="connsiteY2" fmla="*/ 28065 h 2120962"/>
              <a:gd name="connsiteX3" fmla="*/ 1970028 w 2341562"/>
              <a:gd name="connsiteY3" fmla="*/ 18763 h 2120962"/>
              <a:gd name="connsiteX4" fmla="*/ 2162742 w 2341562"/>
              <a:gd name="connsiteY4" fmla="*/ 74574 h 2120962"/>
              <a:gd name="connsiteX5" fmla="*/ 2305493 w 2341562"/>
              <a:gd name="connsiteY5" fmla="*/ 242005 h 2120962"/>
              <a:gd name="connsiteX6" fmla="*/ 2341180 w 2341562"/>
              <a:gd name="connsiteY6" fmla="*/ 669886 h 2120962"/>
              <a:gd name="connsiteX7" fmla="*/ 2291218 w 2341562"/>
              <a:gd name="connsiteY7" fmla="*/ 986147 h 2120962"/>
              <a:gd name="connsiteX8" fmla="*/ 2312630 w 2341562"/>
              <a:gd name="connsiteY8" fmla="*/ 1590761 h 2120962"/>
              <a:gd name="connsiteX9" fmla="*/ 2248392 w 2341562"/>
              <a:gd name="connsiteY9" fmla="*/ 1981436 h 2120962"/>
              <a:gd name="connsiteX10" fmla="*/ 1998578 w 2341562"/>
              <a:gd name="connsiteY10" fmla="*/ 2065152 h 2120962"/>
              <a:gd name="connsiteX11" fmla="*/ 1620288 w 2341562"/>
              <a:gd name="connsiteY11" fmla="*/ 2065152 h 2120962"/>
              <a:gd name="connsiteX12" fmla="*/ 1227723 w 2341562"/>
              <a:gd name="connsiteY12" fmla="*/ 2120962 h 2120962"/>
              <a:gd name="connsiteX13" fmla="*/ 842296 w 2341562"/>
              <a:gd name="connsiteY13" fmla="*/ 2065152 h 2120962"/>
              <a:gd name="connsiteX14" fmla="*/ 314117 w 2341562"/>
              <a:gd name="connsiteY14" fmla="*/ 2093057 h 2120962"/>
              <a:gd name="connsiteX15" fmla="*/ 85716 w 2341562"/>
              <a:gd name="connsiteY15" fmla="*/ 2018643 h 2120962"/>
              <a:gd name="connsiteX16" fmla="*/ 28616 w 2341562"/>
              <a:gd name="connsiteY16" fmla="*/ 1748892 h 2120962"/>
              <a:gd name="connsiteX17" fmla="*/ 65 w 2341562"/>
              <a:gd name="connsiteY17" fmla="*/ 1404726 h 2120962"/>
              <a:gd name="connsiteX18" fmla="*/ 35753 w 2341562"/>
              <a:gd name="connsiteY18" fmla="*/ 967543 h 2120962"/>
              <a:gd name="connsiteX19" fmla="*/ 65 w 2341562"/>
              <a:gd name="connsiteY19" fmla="*/ 614076 h 2120962"/>
              <a:gd name="connsiteX20" fmla="*/ 42891 w 2341562"/>
              <a:gd name="connsiteY20" fmla="*/ 148988 h 2120962"/>
              <a:gd name="connsiteX21" fmla="*/ 257017 w 2341562"/>
              <a:gd name="connsiteY21" fmla="*/ 37366 h 2120962"/>
              <a:gd name="connsiteX22" fmla="*/ 663858 w 2341562"/>
              <a:gd name="connsiteY22" fmla="*/ 46668 h 2120962"/>
              <a:gd name="connsiteX23" fmla="*/ 999322 w 2341562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2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5" y="35816"/>
                  <a:pt x="1655976" y="28065"/>
                </a:cubicBezTo>
                <a:cubicBezTo>
                  <a:pt x="1768987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2" y="74574"/>
                </a:cubicBezTo>
                <a:cubicBezTo>
                  <a:pt x="2218652" y="111781"/>
                  <a:pt x="2275753" y="142786"/>
                  <a:pt x="2305493" y="242005"/>
                </a:cubicBezTo>
                <a:cubicBezTo>
                  <a:pt x="2335233" y="341224"/>
                  <a:pt x="2343559" y="545863"/>
                  <a:pt x="2341180" y="669886"/>
                </a:cubicBezTo>
                <a:cubicBezTo>
                  <a:pt x="2338801" y="793910"/>
                  <a:pt x="2295976" y="832667"/>
                  <a:pt x="2291218" y="986147"/>
                </a:cubicBezTo>
                <a:cubicBezTo>
                  <a:pt x="2286459" y="1139626"/>
                  <a:pt x="2319768" y="1424880"/>
                  <a:pt x="2312630" y="1590761"/>
                </a:cubicBezTo>
                <a:cubicBezTo>
                  <a:pt x="2305493" y="1756643"/>
                  <a:pt x="2300734" y="1902371"/>
                  <a:pt x="2248392" y="1981436"/>
                </a:cubicBezTo>
                <a:cubicBezTo>
                  <a:pt x="2196050" y="2060501"/>
                  <a:pt x="2103262" y="2051199"/>
                  <a:pt x="1998578" y="2065152"/>
                </a:cubicBezTo>
                <a:cubicBezTo>
                  <a:pt x="1893895" y="2079104"/>
                  <a:pt x="1748764" y="2055850"/>
                  <a:pt x="1620288" y="2065152"/>
                </a:cubicBezTo>
                <a:cubicBezTo>
                  <a:pt x="1491812" y="2074453"/>
                  <a:pt x="1357389" y="2120962"/>
                  <a:pt x="1227723" y="2120962"/>
                </a:cubicBezTo>
                <a:cubicBezTo>
                  <a:pt x="1098058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1" y="2085306"/>
                  <a:pt x="133300" y="2076004"/>
                  <a:pt x="85716" y="2018643"/>
                </a:cubicBezTo>
                <a:cubicBezTo>
                  <a:pt x="38132" y="1961282"/>
                  <a:pt x="42891" y="1851211"/>
                  <a:pt x="28616" y="1748892"/>
                </a:cubicBezTo>
                <a:cubicBezTo>
                  <a:pt x="14340" y="1646572"/>
                  <a:pt x="-1124" y="1534951"/>
                  <a:pt x="65" y="1404726"/>
                </a:cubicBezTo>
                <a:cubicBezTo>
                  <a:pt x="1255" y="1274501"/>
                  <a:pt x="35753" y="1099318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1" y="148988"/>
                </a:cubicBezTo>
                <a:cubicBezTo>
                  <a:pt x="85716" y="52870"/>
                  <a:pt x="153523" y="54419"/>
                  <a:pt x="257017" y="37366"/>
                </a:cubicBezTo>
                <a:cubicBezTo>
                  <a:pt x="360511" y="20313"/>
                  <a:pt x="540140" y="52870"/>
                  <a:pt x="663858" y="46668"/>
                </a:cubicBezTo>
                <a:cubicBezTo>
                  <a:pt x="787574" y="40467"/>
                  <a:pt x="894638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1461017" y="2245345"/>
            <a:ext cx="2341563" cy="2120962"/>
          </a:xfrm>
          <a:custGeom>
            <a:avLst/>
            <a:gdLst>
              <a:gd name="connsiteX0" fmla="*/ 999322 w 2341563"/>
              <a:gd name="connsiteY0" fmla="*/ 159 h 2120962"/>
              <a:gd name="connsiteX1" fmla="*/ 1291961 w 2341563"/>
              <a:gd name="connsiteY1" fmla="*/ 65272 h 2120962"/>
              <a:gd name="connsiteX2" fmla="*/ 1655976 w 2341563"/>
              <a:gd name="connsiteY2" fmla="*/ 28065 h 2120962"/>
              <a:gd name="connsiteX3" fmla="*/ 1970028 w 2341563"/>
              <a:gd name="connsiteY3" fmla="*/ 18763 h 2120962"/>
              <a:gd name="connsiteX4" fmla="*/ 2162742 w 2341563"/>
              <a:gd name="connsiteY4" fmla="*/ 74574 h 2120962"/>
              <a:gd name="connsiteX5" fmla="*/ 2305493 w 2341563"/>
              <a:gd name="connsiteY5" fmla="*/ 242006 h 2120962"/>
              <a:gd name="connsiteX6" fmla="*/ 2341181 w 2341563"/>
              <a:gd name="connsiteY6" fmla="*/ 669887 h 2120962"/>
              <a:gd name="connsiteX7" fmla="*/ 2291218 w 2341563"/>
              <a:gd name="connsiteY7" fmla="*/ 986147 h 2120962"/>
              <a:gd name="connsiteX8" fmla="*/ 2312630 w 2341563"/>
              <a:gd name="connsiteY8" fmla="*/ 1590761 h 2120962"/>
              <a:gd name="connsiteX9" fmla="*/ 2248392 w 2341563"/>
              <a:gd name="connsiteY9" fmla="*/ 1981436 h 2120962"/>
              <a:gd name="connsiteX10" fmla="*/ 1998578 w 2341563"/>
              <a:gd name="connsiteY10" fmla="*/ 2065152 h 2120962"/>
              <a:gd name="connsiteX11" fmla="*/ 1620288 w 2341563"/>
              <a:gd name="connsiteY11" fmla="*/ 2065152 h 2120962"/>
              <a:gd name="connsiteX12" fmla="*/ 1227723 w 2341563"/>
              <a:gd name="connsiteY12" fmla="*/ 2120962 h 2120962"/>
              <a:gd name="connsiteX13" fmla="*/ 842296 w 2341563"/>
              <a:gd name="connsiteY13" fmla="*/ 2065152 h 2120962"/>
              <a:gd name="connsiteX14" fmla="*/ 314117 w 2341563"/>
              <a:gd name="connsiteY14" fmla="*/ 2093057 h 2120962"/>
              <a:gd name="connsiteX15" fmla="*/ 85716 w 2341563"/>
              <a:gd name="connsiteY15" fmla="*/ 2018643 h 2120962"/>
              <a:gd name="connsiteX16" fmla="*/ 28616 w 2341563"/>
              <a:gd name="connsiteY16" fmla="*/ 1748892 h 2120962"/>
              <a:gd name="connsiteX17" fmla="*/ 65 w 2341563"/>
              <a:gd name="connsiteY17" fmla="*/ 1404726 h 2120962"/>
              <a:gd name="connsiteX18" fmla="*/ 35753 w 2341563"/>
              <a:gd name="connsiteY18" fmla="*/ 967543 h 2120962"/>
              <a:gd name="connsiteX19" fmla="*/ 65 w 2341563"/>
              <a:gd name="connsiteY19" fmla="*/ 614076 h 2120962"/>
              <a:gd name="connsiteX20" fmla="*/ 42891 w 2341563"/>
              <a:gd name="connsiteY20" fmla="*/ 148988 h 2120962"/>
              <a:gd name="connsiteX21" fmla="*/ 257017 w 2341563"/>
              <a:gd name="connsiteY21" fmla="*/ 37366 h 2120962"/>
              <a:gd name="connsiteX22" fmla="*/ 663857 w 2341563"/>
              <a:gd name="connsiteY22" fmla="*/ 46668 h 2120962"/>
              <a:gd name="connsiteX23" fmla="*/ 999322 w 2341563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3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5" y="35816"/>
                  <a:pt x="1655976" y="28065"/>
                </a:cubicBezTo>
                <a:cubicBezTo>
                  <a:pt x="1768987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2" y="74574"/>
                </a:cubicBezTo>
                <a:cubicBezTo>
                  <a:pt x="2218652" y="111781"/>
                  <a:pt x="2275753" y="142786"/>
                  <a:pt x="2305493" y="242006"/>
                </a:cubicBezTo>
                <a:cubicBezTo>
                  <a:pt x="2335233" y="341225"/>
                  <a:pt x="2343560" y="545863"/>
                  <a:pt x="2341181" y="669887"/>
                </a:cubicBezTo>
                <a:cubicBezTo>
                  <a:pt x="2338802" y="793910"/>
                  <a:pt x="2295976" y="832668"/>
                  <a:pt x="2291218" y="986147"/>
                </a:cubicBezTo>
                <a:cubicBezTo>
                  <a:pt x="2286459" y="1139626"/>
                  <a:pt x="2319768" y="1424880"/>
                  <a:pt x="2312630" y="1590761"/>
                </a:cubicBezTo>
                <a:cubicBezTo>
                  <a:pt x="2305493" y="1756643"/>
                  <a:pt x="2300734" y="1902371"/>
                  <a:pt x="2248392" y="1981436"/>
                </a:cubicBezTo>
                <a:cubicBezTo>
                  <a:pt x="2196050" y="2060501"/>
                  <a:pt x="2103262" y="2051199"/>
                  <a:pt x="1998578" y="2065152"/>
                </a:cubicBezTo>
                <a:cubicBezTo>
                  <a:pt x="1893895" y="2079104"/>
                  <a:pt x="1748764" y="2055850"/>
                  <a:pt x="1620288" y="2065152"/>
                </a:cubicBezTo>
                <a:cubicBezTo>
                  <a:pt x="1491813" y="2074453"/>
                  <a:pt x="1357389" y="2120962"/>
                  <a:pt x="1227723" y="2120962"/>
                </a:cubicBezTo>
                <a:cubicBezTo>
                  <a:pt x="1098058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1" y="2085306"/>
                  <a:pt x="133300" y="2076004"/>
                  <a:pt x="85716" y="2018643"/>
                </a:cubicBezTo>
                <a:cubicBezTo>
                  <a:pt x="38132" y="1961282"/>
                  <a:pt x="42891" y="1851211"/>
                  <a:pt x="28616" y="1748892"/>
                </a:cubicBezTo>
                <a:cubicBezTo>
                  <a:pt x="14340" y="1646572"/>
                  <a:pt x="-1125" y="1534951"/>
                  <a:pt x="65" y="1404726"/>
                </a:cubicBezTo>
                <a:cubicBezTo>
                  <a:pt x="1255" y="1274501"/>
                  <a:pt x="35753" y="1099319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1" y="148988"/>
                </a:cubicBezTo>
                <a:cubicBezTo>
                  <a:pt x="85716" y="52870"/>
                  <a:pt x="153522" y="54419"/>
                  <a:pt x="257017" y="37366"/>
                </a:cubicBezTo>
                <a:cubicBezTo>
                  <a:pt x="360511" y="20313"/>
                  <a:pt x="540140" y="52870"/>
                  <a:pt x="663857" y="46668"/>
                </a:cubicBezTo>
                <a:cubicBezTo>
                  <a:pt x="787574" y="40467"/>
                  <a:pt x="894638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2"/>
          </p:nvPr>
        </p:nvSpPr>
        <p:spPr>
          <a:xfrm>
            <a:off x="3830087" y="1040606"/>
            <a:ext cx="3887476" cy="3849689"/>
          </a:xfrm>
          <a:custGeom>
            <a:avLst/>
            <a:gdLst>
              <a:gd name="connsiteX0" fmla="*/ 2028301 w 3887476"/>
              <a:gd name="connsiteY0" fmla="*/ 20 h 3849689"/>
              <a:gd name="connsiteX1" fmla="*/ 2221944 w 3887476"/>
              <a:gd name="connsiteY1" fmla="*/ 3419 h 3849689"/>
              <a:gd name="connsiteX2" fmla="*/ 2727216 w 3887476"/>
              <a:gd name="connsiteY2" fmla="*/ 101667 h 3849689"/>
              <a:gd name="connsiteX3" fmla="*/ 3246521 w 3887476"/>
              <a:gd name="connsiteY3" fmla="*/ 424479 h 3849689"/>
              <a:gd name="connsiteX4" fmla="*/ 3555298 w 3887476"/>
              <a:gd name="connsiteY4" fmla="*/ 845538 h 3849689"/>
              <a:gd name="connsiteX5" fmla="*/ 3864075 w 3887476"/>
              <a:gd name="connsiteY5" fmla="*/ 1463091 h 3849689"/>
              <a:gd name="connsiteX6" fmla="*/ 3864075 w 3887476"/>
              <a:gd name="connsiteY6" fmla="*/ 2277139 h 3849689"/>
              <a:gd name="connsiteX7" fmla="*/ 3850040 w 3887476"/>
              <a:gd name="connsiteY7" fmla="*/ 2782410 h 3849689"/>
              <a:gd name="connsiteX8" fmla="*/ 3527227 w 3887476"/>
              <a:gd name="connsiteY8" fmla="*/ 3175399 h 3849689"/>
              <a:gd name="connsiteX9" fmla="*/ 3092133 w 3887476"/>
              <a:gd name="connsiteY9" fmla="*/ 3582423 h 3849689"/>
              <a:gd name="connsiteX10" fmla="*/ 2123697 w 3887476"/>
              <a:gd name="connsiteY10" fmla="*/ 3835058 h 3849689"/>
              <a:gd name="connsiteX11" fmla="*/ 1113155 w 3887476"/>
              <a:gd name="connsiteY11" fmla="*/ 3764882 h 3849689"/>
              <a:gd name="connsiteX12" fmla="*/ 621919 w 3887476"/>
              <a:gd name="connsiteY12" fmla="*/ 3315752 h 3849689"/>
              <a:gd name="connsiteX13" fmla="*/ 313142 w 3887476"/>
              <a:gd name="connsiteY13" fmla="*/ 2880657 h 3849689"/>
              <a:gd name="connsiteX14" fmla="*/ 18401 w 3887476"/>
              <a:gd name="connsiteY14" fmla="*/ 2249068 h 3849689"/>
              <a:gd name="connsiteX15" fmla="*/ 46472 w 3887476"/>
              <a:gd name="connsiteY15" fmla="*/ 1505197 h 3849689"/>
              <a:gd name="connsiteX16" fmla="*/ 172789 w 3887476"/>
              <a:gd name="connsiteY16" fmla="*/ 915714 h 3849689"/>
              <a:gd name="connsiteX17" fmla="*/ 495601 w 3887476"/>
              <a:gd name="connsiteY17" fmla="*/ 606938 h 3849689"/>
              <a:gd name="connsiteX18" fmla="*/ 692096 w 3887476"/>
              <a:gd name="connsiteY18" fmla="*/ 396408 h 3849689"/>
              <a:gd name="connsiteX19" fmla="*/ 1365790 w 3887476"/>
              <a:gd name="connsiteY19" fmla="*/ 59561 h 3849689"/>
              <a:gd name="connsiteX20" fmla="*/ 2028301 w 3887476"/>
              <a:gd name="connsiteY20" fmla="*/ 20 h 384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87476" h="3849689">
                <a:moveTo>
                  <a:pt x="2028301" y="20"/>
                </a:moveTo>
                <a:cubicBezTo>
                  <a:pt x="2099281" y="203"/>
                  <a:pt x="2165218" y="1665"/>
                  <a:pt x="2221944" y="3419"/>
                </a:cubicBezTo>
                <a:cubicBezTo>
                  <a:pt x="2448849" y="10437"/>
                  <a:pt x="2556452" y="31490"/>
                  <a:pt x="2727216" y="101667"/>
                </a:cubicBezTo>
                <a:cubicBezTo>
                  <a:pt x="2897978" y="171843"/>
                  <a:pt x="3108508" y="300500"/>
                  <a:pt x="3246521" y="424479"/>
                </a:cubicBezTo>
                <a:cubicBezTo>
                  <a:pt x="3384535" y="548457"/>
                  <a:pt x="3452373" y="672436"/>
                  <a:pt x="3555298" y="845538"/>
                </a:cubicBezTo>
                <a:cubicBezTo>
                  <a:pt x="3658223" y="1018639"/>
                  <a:pt x="3812612" y="1224491"/>
                  <a:pt x="3864075" y="1463091"/>
                </a:cubicBezTo>
                <a:cubicBezTo>
                  <a:pt x="3915538" y="1701692"/>
                  <a:pt x="3866414" y="2057252"/>
                  <a:pt x="3864075" y="2277139"/>
                </a:cubicBezTo>
                <a:cubicBezTo>
                  <a:pt x="3861735" y="2497026"/>
                  <a:pt x="3906181" y="2632700"/>
                  <a:pt x="3850040" y="2782410"/>
                </a:cubicBezTo>
                <a:cubicBezTo>
                  <a:pt x="3793898" y="2932120"/>
                  <a:pt x="3653545" y="3042063"/>
                  <a:pt x="3527227" y="3175399"/>
                </a:cubicBezTo>
                <a:cubicBezTo>
                  <a:pt x="3400910" y="3308734"/>
                  <a:pt x="3326055" y="3472480"/>
                  <a:pt x="3092133" y="3582423"/>
                </a:cubicBezTo>
                <a:cubicBezTo>
                  <a:pt x="2858212" y="3692365"/>
                  <a:pt x="2453526" y="3804648"/>
                  <a:pt x="2123697" y="3835058"/>
                </a:cubicBezTo>
                <a:cubicBezTo>
                  <a:pt x="1793867" y="3865468"/>
                  <a:pt x="1363451" y="3851433"/>
                  <a:pt x="1113155" y="3764882"/>
                </a:cubicBezTo>
                <a:cubicBezTo>
                  <a:pt x="862859" y="3678330"/>
                  <a:pt x="755254" y="3463123"/>
                  <a:pt x="621919" y="3315752"/>
                </a:cubicBezTo>
                <a:cubicBezTo>
                  <a:pt x="488584" y="3168381"/>
                  <a:pt x="413729" y="3058438"/>
                  <a:pt x="313142" y="2880657"/>
                </a:cubicBezTo>
                <a:cubicBezTo>
                  <a:pt x="212555" y="2702876"/>
                  <a:pt x="62846" y="2478311"/>
                  <a:pt x="18401" y="2249068"/>
                </a:cubicBezTo>
                <a:cubicBezTo>
                  <a:pt x="-26045" y="2019826"/>
                  <a:pt x="20741" y="1727423"/>
                  <a:pt x="46472" y="1505197"/>
                </a:cubicBezTo>
                <a:cubicBezTo>
                  <a:pt x="72203" y="1282972"/>
                  <a:pt x="97935" y="1065425"/>
                  <a:pt x="172789" y="915714"/>
                </a:cubicBezTo>
                <a:cubicBezTo>
                  <a:pt x="247644" y="766004"/>
                  <a:pt x="416068" y="688810"/>
                  <a:pt x="495601" y="606938"/>
                </a:cubicBezTo>
                <a:cubicBezTo>
                  <a:pt x="575135" y="525065"/>
                  <a:pt x="547064" y="487637"/>
                  <a:pt x="692096" y="396408"/>
                </a:cubicBezTo>
                <a:cubicBezTo>
                  <a:pt x="837127" y="305178"/>
                  <a:pt x="1110815" y="125059"/>
                  <a:pt x="1365790" y="59561"/>
                </a:cubicBezTo>
                <a:cubicBezTo>
                  <a:pt x="1557022" y="10437"/>
                  <a:pt x="1815359" y="-528"/>
                  <a:pt x="2028301" y="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2"/>
          </p:nvPr>
        </p:nvSpPr>
        <p:spPr>
          <a:xfrm>
            <a:off x="4651238" y="2652456"/>
            <a:ext cx="4772162" cy="3098835"/>
          </a:xfrm>
          <a:custGeom>
            <a:avLst/>
            <a:gdLst>
              <a:gd name="connsiteX0" fmla="*/ 2036641 w 4772162"/>
              <a:gd name="connsiteY0" fmla="*/ 232 h 3098835"/>
              <a:gd name="connsiteX1" fmla="*/ 2633047 w 4772162"/>
              <a:gd name="connsiteY1" fmla="*/ 95365 h 3098835"/>
              <a:gd name="connsiteX2" fmla="*/ 3374919 w 4772162"/>
              <a:gd name="connsiteY2" fmla="*/ 41003 h 3098835"/>
              <a:gd name="connsiteX3" fmla="*/ 4014964 w 4772162"/>
              <a:gd name="connsiteY3" fmla="*/ 27413 h 3098835"/>
              <a:gd name="connsiteX4" fmla="*/ 4407720 w 4772162"/>
              <a:gd name="connsiteY4" fmla="*/ 108955 h 3098835"/>
              <a:gd name="connsiteX5" fmla="*/ 4698650 w 4772162"/>
              <a:gd name="connsiteY5" fmla="*/ 353582 h 3098835"/>
              <a:gd name="connsiteX6" fmla="*/ 4771382 w 4772162"/>
              <a:gd name="connsiteY6" fmla="*/ 978739 h 3098835"/>
              <a:gd name="connsiteX7" fmla="*/ 4669556 w 4772162"/>
              <a:gd name="connsiteY7" fmla="*/ 1440811 h 3098835"/>
              <a:gd name="connsiteX8" fmla="*/ 4713196 w 4772162"/>
              <a:gd name="connsiteY8" fmla="*/ 2324184 h 3098835"/>
              <a:gd name="connsiteX9" fmla="*/ 4582278 w 4772162"/>
              <a:gd name="connsiteY9" fmla="*/ 2894980 h 3098835"/>
              <a:gd name="connsiteX10" fmla="*/ 4073150 w 4772162"/>
              <a:gd name="connsiteY10" fmla="*/ 3017293 h 3098835"/>
              <a:gd name="connsiteX11" fmla="*/ 3302186 w 4772162"/>
              <a:gd name="connsiteY11" fmla="*/ 3017293 h 3098835"/>
              <a:gd name="connsiteX12" fmla="*/ 2502129 w 4772162"/>
              <a:gd name="connsiteY12" fmla="*/ 3098835 h 3098835"/>
              <a:gd name="connsiteX13" fmla="*/ 1716618 w 4772162"/>
              <a:gd name="connsiteY13" fmla="*/ 3017293 h 3098835"/>
              <a:gd name="connsiteX14" fmla="*/ 640178 w 4772162"/>
              <a:gd name="connsiteY14" fmla="*/ 3058064 h 3098835"/>
              <a:gd name="connsiteX15" fmla="*/ 174690 w 4772162"/>
              <a:gd name="connsiteY15" fmla="*/ 2949341 h 3098835"/>
              <a:gd name="connsiteX16" fmla="*/ 58318 w 4772162"/>
              <a:gd name="connsiteY16" fmla="*/ 2555221 h 3098835"/>
              <a:gd name="connsiteX17" fmla="*/ 132 w 4772162"/>
              <a:gd name="connsiteY17" fmla="*/ 2052377 h 3098835"/>
              <a:gd name="connsiteX18" fmla="*/ 72864 w 4772162"/>
              <a:gd name="connsiteY18" fmla="*/ 1413630 h 3098835"/>
              <a:gd name="connsiteX19" fmla="*/ 132 w 4772162"/>
              <a:gd name="connsiteY19" fmla="*/ 897196 h 3098835"/>
              <a:gd name="connsiteX20" fmla="*/ 87411 w 4772162"/>
              <a:gd name="connsiteY20" fmla="*/ 217678 h 3098835"/>
              <a:gd name="connsiteX21" fmla="*/ 523806 w 4772162"/>
              <a:gd name="connsiteY21" fmla="*/ 54594 h 3098835"/>
              <a:gd name="connsiteX22" fmla="*/ 1352956 w 4772162"/>
              <a:gd name="connsiteY22" fmla="*/ 68184 h 3098835"/>
              <a:gd name="connsiteX23" fmla="*/ 2036641 w 4772162"/>
              <a:gd name="connsiteY23" fmla="*/ 232 h 30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72162" h="3098835">
                <a:moveTo>
                  <a:pt x="2036641" y="232"/>
                </a:moveTo>
                <a:cubicBezTo>
                  <a:pt x="2249990" y="4762"/>
                  <a:pt x="2410001" y="88570"/>
                  <a:pt x="2633047" y="95365"/>
                </a:cubicBezTo>
                <a:cubicBezTo>
                  <a:pt x="2856093" y="102160"/>
                  <a:pt x="3144599" y="52328"/>
                  <a:pt x="3374919" y="41003"/>
                </a:cubicBezTo>
                <a:cubicBezTo>
                  <a:pt x="3605238" y="29678"/>
                  <a:pt x="3842831" y="16088"/>
                  <a:pt x="4014964" y="27413"/>
                </a:cubicBezTo>
                <a:cubicBezTo>
                  <a:pt x="4187098" y="38738"/>
                  <a:pt x="4293772" y="54594"/>
                  <a:pt x="4407720" y="108955"/>
                </a:cubicBezTo>
                <a:cubicBezTo>
                  <a:pt x="4521667" y="163317"/>
                  <a:pt x="4638038" y="208617"/>
                  <a:pt x="4698650" y="353582"/>
                </a:cubicBezTo>
                <a:cubicBezTo>
                  <a:pt x="4759260" y="498546"/>
                  <a:pt x="4776230" y="797534"/>
                  <a:pt x="4771382" y="978739"/>
                </a:cubicBezTo>
                <a:cubicBezTo>
                  <a:pt x="4766534" y="1159943"/>
                  <a:pt x="4679254" y="1216570"/>
                  <a:pt x="4669556" y="1440811"/>
                </a:cubicBezTo>
                <a:cubicBezTo>
                  <a:pt x="4659858" y="1665052"/>
                  <a:pt x="4727742" y="2081823"/>
                  <a:pt x="4713196" y="2324184"/>
                </a:cubicBezTo>
                <a:cubicBezTo>
                  <a:pt x="4698650" y="2566546"/>
                  <a:pt x="4688952" y="2779462"/>
                  <a:pt x="4582278" y="2894980"/>
                </a:cubicBezTo>
                <a:cubicBezTo>
                  <a:pt x="4475604" y="3010498"/>
                  <a:pt x="4286498" y="2996907"/>
                  <a:pt x="4073150" y="3017293"/>
                </a:cubicBezTo>
                <a:cubicBezTo>
                  <a:pt x="3859802" y="3037678"/>
                  <a:pt x="3564023" y="3003703"/>
                  <a:pt x="3302186" y="3017293"/>
                </a:cubicBezTo>
                <a:cubicBezTo>
                  <a:pt x="3040349" y="3030883"/>
                  <a:pt x="2766391" y="3098835"/>
                  <a:pt x="2502129" y="3098835"/>
                </a:cubicBezTo>
                <a:cubicBezTo>
                  <a:pt x="2237867" y="3098835"/>
                  <a:pt x="2026944" y="3024088"/>
                  <a:pt x="1716618" y="3017293"/>
                </a:cubicBezTo>
                <a:cubicBezTo>
                  <a:pt x="1406293" y="3010498"/>
                  <a:pt x="897166" y="3069389"/>
                  <a:pt x="640178" y="3058064"/>
                </a:cubicBezTo>
                <a:cubicBezTo>
                  <a:pt x="383189" y="3046739"/>
                  <a:pt x="271667" y="3033149"/>
                  <a:pt x="174690" y="2949341"/>
                </a:cubicBezTo>
                <a:cubicBezTo>
                  <a:pt x="77713" y="2865534"/>
                  <a:pt x="87411" y="2704715"/>
                  <a:pt x="58318" y="2555221"/>
                </a:cubicBezTo>
                <a:cubicBezTo>
                  <a:pt x="29225" y="2405727"/>
                  <a:pt x="-2293" y="2242642"/>
                  <a:pt x="132" y="2052377"/>
                </a:cubicBezTo>
                <a:cubicBezTo>
                  <a:pt x="2557" y="1862112"/>
                  <a:pt x="72864" y="1606161"/>
                  <a:pt x="72864" y="1413630"/>
                </a:cubicBezTo>
                <a:cubicBezTo>
                  <a:pt x="72864" y="1221100"/>
                  <a:pt x="132" y="1089727"/>
                  <a:pt x="132" y="897196"/>
                </a:cubicBezTo>
                <a:cubicBezTo>
                  <a:pt x="132" y="704666"/>
                  <a:pt x="132" y="358111"/>
                  <a:pt x="87411" y="217678"/>
                </a:cubicBezTo>
                <a:cubicBezTo>
                  <a:pt x="174690" y="77245"/>
                  <a:pt x="312881" y="79509"/>
                  <a:pt x="523806" y="54594"/>
                </a:cubicBezTo>
                <a:cubicBezTo>
                  <a:pt x="734730" y="29678"/>
                  <a:pt x="1100817" y="77245"/>
                  <a:pt x="1352956" y="68184"/>
                </a:cubicBezTo>
                <a:cubicBezTo>
                  <a:pt x="1605095" y="59123"/>
                  <a:pt x="1823292" y="-4297"/>
                  <a:pt x="2036641" y="2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8557521" y="902999"/>
            <a:ext cx="1773442" cy="2731077"/>
          </a:xfrm>
          <a:custGeom>
            <a:avLst/>
            <a:gdLst>
              <a:gd name="connsiteX0" fmla="*/ 598881 w 1773442"/>
              <a:gd name="connsiteY0" fmla="*/ 76 h 2731077"/>
              <a:gd name="connsiteX1" fmla="*/ 964432 w 1773442"/>
              <a:gd name="connsiteY1" fmla="*/ 41700 h 2731077"/>
              <a:gd name="connsiteX2" fmla="*/ 1259983 w 1773442"/>
              <a:gd name="connsiteY2" fmla="*/ 76 h 2731077"/>
              <a:gd name="connsiteX3" fmla="*/ 1648867 w 1773442"/>
              <a:gd name="connsiteY3" fmla="*/ 50025 h 2731077"/>
              <a:gd name="connsiteX4" fmla="*/ 1742199 w 1773442"/>
              <a:gd name="connsiteY4" fmla="*/ 299771 h 2731077"/>
              <a:gd name="connsiteX5" fmla="*/ 1734421 w 1773442"/>
              <a:gd name="connsiteY5" fmla="*/ 774288 h 2731077"/>
              <a:gd name="connsiteX6" fmla="*/ 1773310 w 1773442"/>
              <a:gd name="connsiteY6" fmla="*/ 1165557 h 2731077"/>
              <a:gd name="connsiteX7" fmla="*/ 1718866 w 1773442"/>
              <a:gd name="connsiteY7" fmla="*/ 1506876 h 2731077"/>
              <a:gd name="connsiteX8" fmla="*/ 1749977 w 1773442"/>
              <a:gd name="connsiteY8" fmla="*/ 1931444 h 2731077"/>
              <a:gd name="connsiteX9" fmla="*/ 1757754 w 1773442"/>
              <a:gd name="connsiteY9" fmla="*/ 2297738 h 2731077"/>
              <a:gd name="connsiteX10" fmla="*/ 1711088 w 1773442"/>
              <a:gd name="connsiteY10" fmla="*/ 2522509 h 2731077"/>
              <a:gd name="connsiteX11" fmla="*/ 1571090 w 1773442"/>
              <a:gd name="connsiteY11" fmla="*/ 2689006 h 2731077"/>
              <a:gd name="connsiteX12" fmla="*/ 1213317 w 1773442"/>
              <a:gd name="connsiteY12" fmla="*/ 2730631 h 2731077"/>
              <a:gd name="connsiteX13" fmla="*/ 948876 w 1773442"/>
              <a:gd name="connsiteY13" fmla="*/ 2672357 h 2731077"/>
              <a:gd name="connsiteX14" fmla="*/ 443327 w 1773442"/>
              <a:gd name="connsiteY14" fmla="*/ 2697331 h 2731077"/>
              <a:gd name="connsiteX15" fmla="*/ 116665 w 1773442"/>
              <a:gd name="connsiteY15" fmla="*/ 2622408 h 2731077"/>
              <a:gd name="connsiteX16" fmla="*/ 46666 w 1773442"/>
              <a:gd name="connsiteY16" fmla="*/ 2331037 h 2731077"/>
              <a:gd name="connsiteX17" fmla="*/ 46666 w 1773442"/>
              <a:gd name="connsiteY17" fmla="*/ 1889820 h 2731077"/>
              <a:gd name="connsiteX18" fmla="*/ 0 w 1773442"/>
              <a:gd name="connsiteY18" fmla="*/ 1431952 h 2731077"/>
              <a:gd name="connsiteX19" fmla="*/ 46666 w 1773442"/>
              <a:gd name="connsiteY19" fmla="*/ 982410 h 2731077"/>
              <a:gd name="connsiteX20" fmla="*/ 23333 w 1773442"/>
              <a:gd name="connsiteY20" fmla="*/ 366370 h 2731077"/>
              <a:gd name="connsiteX21" fmla="*/ 85554 w 1773442"/>
              <a:gd name="connsiteY21" fmla="*/ 99974 h 2731077"/>
              <a:gd name="connsiteX22" fmla="*/ 311107 w 1773442"/>
              <a:gd name="connsiteY22" fmla="*/ 33375 h 2731077"/>
              <a:gd name="connsiteX23" fmla="*/ 598881 w 1773442"/>
              <a:gd name="connsiteY23" fmla="*/ 76 h 273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73442" h="2731077">
                <a:moveTo>
                  <a:pt x="598881" y="76"/>
                </a:moveTo>
                <a:cubicBezTo>
                  <a:pt x="707768" y="1464"/>
                  <a:pt x="854248" y="41700"/>
                  <a:pt x="964432" y="41700"/>
                </a:cubicBezTo>
                <a:cubicBezTo>
                  <a:pt x="1074615" y="41700"/>
                  <a:pt x="1149799" y="76"/>
                  <a:pt x="1259983" y="76"/>
                </a:cubicBezTo>
                <a:cubicBezTo>
                  <a:pt x="1370167" y="76"/>
                  <a:pt x="1568498" y="76"/>
                  <a:pt x="1648867" y="50025"/>
                </a:cubicBezTo>
                <a:cubicBezTo>
                  <a:pt x="1729236" y="99974"/>
                  <a:pt x="1727940" y="179060"/>
                  <a:pt x="1742199" y="299771"/>
                </a:cubicBezTo>
                <a:cubicBezTo>
                  <a:pt x="1756458" y="420481"/>
                  <a:pt x="1729236" y="629991"/>
                  <a:pt x="1734421" y="774288"/>
                </a:cubicBezTo>
                <a:cubicBezTo>
                  <a:pt x="1739607" y="918585"/>
                  <a:pt x="1775902" y="1043458"/>
                  <a:pt x="1773310" y="1165557"/>
                </a:cubicBezTo>
                <a:cubicBezTo>
                  <a:pt x="1770717" y="1287655"/>
                  <a:pt x="1722755" y="1379228"/>
                  <a:pt x="1718866" y="1506876"/>
                </a:cubicBezTo>
                <a:cubicBezTo>
                  <a:pt x="1714977" y="1634524"/>
                  <a:pt x="1743496" y="1799634"/>
                  <a:pt x="1749977" y="1931444"/>
                </a:cubicBezTo>
                <a:cubicBezTo>
                  <a:pt x="1756458" y="2063254"/>
                  <a:pt x="1764236" y="2199227"/>
                  <a:pt x="1757754" y="2297738"/>
                </a:cubicBezTo>
                <a:cubicBezTo>
                  <a:pt x="1751273" y="2396249"/>
                  <a:pt x="1742199" y="2457298"/>
                  <a:pt x="1711088" y="2522509"/>
                </a:cubicBezTo>
                <a:cubicBezTo>
                  <a:pt x="1679978" y="2587720"/>
                  <a:pt x="1654052" y="2654319"/>
                  <a:pt x="1571090" y="2689006"/>
                </a:cubicBezTo>
                <a:cubicBezTo>
                  <a:pt x="1488128" y="2723694"/>
                  <a:pt x="1317019" y="2733405"/>
                  <a:pt x="1213317" y="2730631"/>
                </a:cubicBezTo>
                <a:cubicBezTo>
                  <a:pt x="1109615" y="2727856"/>
                  <a:pt x="1077208" y="2677907"/>
                  <a:pt x="948876" y="2672357"/>
                </a:cubicBezTo>
                <a:cubicBezTo>
                  <a:pt x="820545" y="2666807"/>
                  <a:pt x="582029" y="2705656"/>
                  <a:pt x="443327" y="2697331"/>
                </a:cubicBezTo>
                <a:cubicBezTo>
                  <a:pt x="304626" y="2689006"/>
                  <a:pt x="182775" y="2683456"/>
                  <a:pt x="116665" y="2622408"/>
                </a:cubicBezTo>
                <a:cubicBezTo>
                  <a:pt x="50555" y="2561359"/>
                  <a:pt x="58333" y="2453135"/>
                  <a:pt x="46666" y="2331037"/>
                </a:cubicBezTo>
                <a:cubicBezTo>
                  <a:pt x="34999" y="2208940"/>
                  <a:pt x="54444" y="2039667"/>
                  <a:pt x="46666" y="1889820"/>
                </a:cubicBezTo>
                <a:cubicBezTo>
                  <a:pt x="38888" y="1739972"/>
                  <a:pt x="0" y="1583188"/>
                  <a:pt x="0" y="1431952"/>
                </a:cubicBezTo>
                <a:cubicBezTo>
                  <a:pt x="0" y="1280717"/>
                  <a:pt x="42777" y="1160006"/>
                  <a:pt x="46666" y="982410"/>
                </a:cubicBezTo>
                <a:cubicBezTo>
                  <a:pt x="50555" y="804813"/>
                  <a:pt x="16852" y="513443"/>
                  <a:pt x="23333" y="366370"/>
                </a:cubicBezTo>
                <a:cubicBezTo>
                  <a:pt x="29814" y="219297"/>
                  <a:pt x="37592" y="155474"/>
                  <a:pt x="85554" y="99974"/>
                </a:cubicBezTo>
                <a:cubicBezTo>
                  <a:pt x="133517" y="44475"/>
                  <a:pt x="225553" y="50025"/>
                  <a:pt x="311107" y="33375"/>
                </a:cubicBezTo>
                <a:cubicBezTo>
                  <a:pt x="396661" y="16726"/>
                  <a:pt x="489993" y="-1312"/>
                  <a:pt x="598881" y="7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6169921" y="902999"/>
            <a:ext cx="1773442" cy="2731077"/>
          </a:xfrm>
          <a:custGeom>
            <a:avLst/>
            <a:gdLst>
              <a:gd name="connsiteX0" fmla="*/ 598881 w 1773442"/>
              <a:gd name="connsiteY0" fmla="*/ 76 h 2731077"/>
              <a:gd name="connsiteX1" fmla="*/ 964432 w 1773442"/>
              <a:gd name="connsiteY1" fmla="*/ 41700 h 2731077"/>
              <a:gd name="connsiteX2" fmla="*/ 1259983 w 1773442"/>
              <a:gd name="connsiteY2" fmla="*/ 76 h 2731077"/>
              <a:gd name="connsiteX3" fmla="*/ 1648867 w 1773442"/>
              <a:gd name="connsiteY3" fmla="*/ 50025 h 2731077"/>
              <a:gd name="connsiteX4" fmla="*/ 1742199 w 1773442"/>
              <a:gd name="connsiteY4" fmla="*/ 299771 h 2731077"/>
              <a:gd name="connsiteX5" fmla="*/ 1734422 w 1773442"/>
              <a:gd name="connsiteY5" fmla="*/ 774288 h 2731077"/>
              <a:gd name="connsiteX6" fmla="*/ 1773310 w 1773442"/>
              <a:gd name="connsiteY6" fmla="*/ 1165557 h 2731077"/>
              <a:gd name="connsiteX7" fmla="*/ 1718866 w 1773442"/>
              <a:gd name="connsiteY7" fmla="*/ 1506876 h 2731077"/>
              <a:gd name="connsiteX8" fmla="*/ 1749977 w 1773442"/>
              <a:gd name="connsiteY8" fmla="*/ 1931444 h 2731077"/>
              <a:gd name="connsiteX9" fmla="*/ 1757755 w 1773442"/>
              <a:gd name="connsiteY9" fmla="*/ 2297738 h 2731077"/>
              <a:gd name="connsiteX10" fmla="*/ 1711089 w 1773442"/>
              <a:gd name="connsiteY10" fmla="*/ 2522509 h 2731077"/>
              <a:gd name="connsiteX11" fmla="*/ 1571090 w 1773442"/>
              <a:gd name="connsiteY11" fmla="*/ 2689006 h 2731077"/>
              <a:gd name="connsiteX12" fmla="*/ 1213317 w 1773442"/>
              <a:gd name="connsiteY12" fmla="*/ 2730631 h 2731077"/>
              <a:gd name="connsiteX13" fmla="*/ 948876 w 1773442"/>
              <a:gd name="connsiteY13" fmla="*/ 2672357 h 2731077"/>
              <a:gd name="connsiteX14" fmla="*/ 443328 w 1773442"/>
              <a:gd name="connsiteY14" fmla="*/ 2697331 h 2731077"/>
              <a:gd name="connsiteX15" fmla="*/ 116666 w 1773442"/>
              <a:gd name="connsiteY15" fmla="*/ 2622408 h 2731077"/>
              <a:gd name="connsiteX16" fmla="*/ 46666 w 1773442"/>
              <a:gd name="connsiteY16" fmla="*/ 2331037 h 2731077"/>
              <a:gd name="connsiteX17" fmla="*/ 46666 w 1773442"/>
              <a:gd name="connsiteY17" fmla="*/ 1889820 h 2731077"/>
              <a:gd name="connsiteX18" fmla="*/ 0 w 1773442"/>
              <a:gd name="connsiteY18" fmla="*/ 1431952 h 2731077"/>
              <a:gd name="connsiteX19" fmla="*/ 46666 w 1773442"/>
              <a:gd name="connsiteY19" fmla="*/ 982410 h 2731077"/>
              <a:gd name="connsiteX20" fmla="*/ 23333 w 1773442"/>
              <a:gd name="connsiteY20" fmla="*/ 366370 h 2731077"/>
              <a:gd name="connsiteX21" fmla="*/ 85555 w 1773442"/>
              <a:gd name="connsiteY21" fmla="*/ 99974 h 2731077"/>
              <a:gd name="connsiteX22" fmla="*/ 311107 w 1773442"/>
              <a:gd name="connsiteY22" fmla="*/ 33375 h 2731077"/>
              <a:gd name="connsiteX23" fmla="*/ 598881 w 1773442"/>
              <a:gd name="connsiteY23" fmla="*/ 76 h 273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73442" h="2731077">
                <a:moveTo>
                  <a:pt x="598881" y="76"/>
                </a:moveTo>
                <a:cubicBezTo>
                  <a:pt x="707769" y="1464"/>
                  <a:pt x="854248" y="41700"/>
                  <a:pt x="964432" y="41700"/>
                </a:cubicBezTo>
                <a:cubicBezTo>
                  <a:pt x="1074616" y="41700"/>
                  <a:pt x="1149800" y="76"/>
                  <a:pt x="1259983" y="76"/>
                </a:cubicBezTo>
                <a:cubicBezTo>
                  <a:pt x="1370167" y="76"/>
                  <a:pt x="1568498" y="76"/>
                  <a:pt x="1648867" y="50025"/>
                </a:cubicBezTo>
                <a:cubicBezTo>
                  <a:pt x="1729236" y="99974"/>
                  <a:pt x="1727940" y="179060"/>
                  <a:pt x="1742199" y="299771"/>
                </a:cubicBezTo>
                <a:cubicBezTo>
                  <a:pt x="1756458" y="420481"/>
                  <a:pt x="1729236" y="629991"/>
                  <a:pt x="1734422" y="774288"/>
                </a:cubicBezTo>
                <a:cubicBezTo>
                  <a:pt x="1739607" y="918585"/>
                  <a:pt x="1775902" y="1043458"/>
                  <a:pt x="1773310" y="1165557"/>
                </a:cubicBezTo>
                <a:cubicBezTo>
                  <a:pt x="1770718" y="1287655"/>
                  <a:pt x="1722755" y="1379228"/>
                  <a:pt x="1718866" y="1506876"/>
                </a:cubicBezTo>
                <a:cubicBezTo>
                  <a:pt x="1714977" y="1634524"/>
                  <a:pt x="1743496" y="1799634"/>
                  <a:pt x="1749977" y="1931444"/>
                </a:cubicBezTo>
                <a:cubicBezTo>
                  <a:pt x="1756458" y="2063254"/>
                  <a:pt x="1764236" y="2199227"/>
                  <a:pt x="1757755" y="2297738"/>
                </a:cubicBezTo>
                <a:cubicBezTo>
                  <a:pt x="1751273" y="2396249"/>
                  <a:pt x="1742199" y="2457298"/>
                  <a:pt x="1711089" y="2522509"/>
                </a:cubicBezTo>
                <a:cubicBezTo>
                  <a:pt x="1679978" y="2587720"/>
                  <a:pt x="1654052" y="2654319"/>
                  <a:pt x="1571090" y="2689006"/>
                </a:cubicBezTo>
                <a:cubicBezTo>
                  <a:pt x="1488128" y="2723694"/>
                  <a:pt x="1317020" y="2733405"/>
                  <a:pt x="1213317" y="2730631"/>
                </a:cubicBezTo>
                <a:cubicBezTo>
                  <a:pt x="1109615" y="2727856"/>
                  <a:pt x="1077208" y="2677907"/>
                  <a:pt x="948876" y="2672357"/>
                </a:cubicBezTo>
                <a:cubicBezTo>
                  <a:pt x="820545" y="2666807"/>
                  <a:pt x="582029" y="2705656"/>
                  <a:pt x="443328" y="2697331"/>
                </a:cubicBezTo>
                <a:cubicBezTo>
                  <a:pt x="304627" y="2689006"/>
                  <a:pt x="182776" y="2683456"/>
                  <a:pt x="116666" y="2622408"/>
                </a:cubicBezTo>
                <a:cubicBezTo>
                  <a:pt x="50555" y="2561359"/>
                  <a:pt x="58333" y="2453135"/>
                  <a:pt x="46666" y="2331037"/>
                </a:cubicBezTo>
                <a:cubicBezTo>
                  <a:pt x="35000" y="2208940"/>
                  <a:pt x="54444" y="2039667"/>
                  <a:pt x="46666" y="1889820"/>
                </a:cubicBezTo>
                <a:cubicBezTo>
                  <a:pt x="38889" y="1739972"/>
                  <a:pt x="0" y="1583188"/>
                  <a:pt x="0" y="1431952"/>
                </a:cubicBezTo>
                <a:cubicBezTo>
                  <a:pt x="0" y="1280717"/>
                  <a:pt x="42777" y="1160006"/>
                  <a:pt x="46666" y="982410"/>
                </a:cubicBezTo>
                <a:cubicBezTo>
                  <a:pt x="50555" y="804813"/>
                  <a:pt x="16852" y="513443"/>
                  <a:pt x="23333" y="366370"/>
                </a:cubicBezTo>
                <a:cubicBezTo>
                  <a:pt x="29814" y="219297"/>
                  <a:pt x="37592" y="155474"/>
                  <a:pt x="85555" y="99974"/>
                </a:cubicBezTo>
                <a:cubicBezTo>
                  <a:pt x="133517" y="44475"/>
                  <a:pt x="225553" y="50025"/>
                  <a:pt x="311107" y="33375"/>
                </a:cubicBezTo>
                <a:cubicBezTo>
                  <a:pt x="396662" y="16726"/>
                  <a:pt x="489994" y="-1312"/>
                  <a:pt x="598881" y="7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1617977" y="2268537"/>
            <a:ext cx="3711137" cy="3675065"/>
          </a:xfrm>
          <a:custGeom>
            <a:avLst/>
            <a:gdLst>
              <a:gd name="connsiteX0" fmla="*/ 1936295 w 3711137"/>
              <a:gd name="connsiteY0" fmla="*/ 19 h 3675065"/>
              <a:gd name="connsiteX1" fmla="*/ 2121155 w 3711137"/>
              <a:gd name="connsiteY1" fmla="*/ 3265 h 3675065"/>
              <a:gd name="connsiteX2" fmla="*/ 2603506 w 3711137"/>
              <a:gd name="connsiteY2" fmla="*/ 97055 h 3675065"/>
              <a:gd name="connsiteX3" fmla="*/ 3099257 w 3711137"/>
              <a:gd name="connsiteY3" fmla="*/ 405224 h 3675065"/>
              <a:gd name="connsiteX4" fmla="*/ 3394027 w 3711137"/>
              <a:gd name="connsiteY4" fmla="*/ 807184 h 3675065"/>
              <a:gd name="connsiteX5" fmla="*/ 3688797 w 3711137"/>
              <a:gd name="connsiteY5" fmla="*/ 1396724 h 3675065"/>
              <a:gd name="connsiteX6" fmla="*/ 3688797 w 3711137"/>
              <a:gd name="connsiteY6" fmla="*/ 2173846 h 3675065"/>
              <a:gd name="connsiteX7" fmla="*/ 3675399 w 3711137"/>
              <a:gd name="connsiteY7" fmla="*/ 2656198 h 3675065"/>
              <a:gd name="connsiteX8" fmla="*/ 3367230 w 3711137"/>
              <a:gd name="connsiteY8" fmla="*/ 3031360 h 3675065"/>
              <a:gd name="connsiteX9" fmla="*/ 2951871 w 3711137"/>
              <a:gd name="connsiteY9" fmla="*/ 3419921 h 3675065"/>
              <a:gd name="connsiteX10" fmla="*/ 2027364 w 3711137"/>
              <a:gd name="connsiteY10" fmla="*/ 3661097 h 3675065"/>
              <a:gd name="connsiteX11" fmla="*/ 1062661 w 3711137"/>
              <a:gd name="connsiteY11" fmla="*/ 3594104 h 3675065"/>
              <a:gd name="connsiteX12" fmla="*/ 593708 w 3711137"/>
              <a:gd name="connsiteY12" fmla="*/ 3165347 h 3675065"/>
              <a:gd name="connsiteX13" fmla="*/ 298938 w 3711137"/>
              <a:gd name="connsiteY13" fmla="*/ 2749988 h 3675065"/>
              <a:gd name="connsiteX14" fmla="*/ 17566 w 3711137"/>
              <a:gd name="connsiteY14" fmla="*/ 2147049 h 3675065"/>
              <a:gd name="connsiteX15" fmla="*/ 44364 w 3711137"/>
              <a:gd name="connsiteY15" fmla="*/ 1436920 h 3675065"/>
              <a:gd name="connsiteX16" fmla="*/ 164951 w 3711137"/>
              <a:gd name="connsiteY16" fmla="*/ 874177 h 3675065"/>
              <a:gd name="connsiteX17" fmla="*/ 473121 w 3711137"/>
              <a:gd name="connsiteY17" fmla="*/ 579406 h 3675065"/>
              <a:gd name="connsiteX18" fmla="*/ 660702 w 3711137"/>
              <a:gd name="connsiteY18" fmla="*/ 378427 h 3675065"/>
              <a:gd name="connsiteX19" fmla="*/ 1303837 w 3711137"/>
              <a:gd name="connsiteY19" fmla="*/ 56859 h 3675065"/>
              <a:gd name="connsiteX20" fmla="*/ 1936295 w 3711137"/>
              <a:gd name="connsiteY20" fmla="*/ 19 h 367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11137" h="3675065">
                <a:moveTo>
                  <a:pt x="1936295" y="19"/>
                </a:moveTo>
                <a:cubicBezTo>
                  <a:pt x="2004056" y="194"/>
                  <a:pt x="2067002" y="1590"/>
                  <a:pt x="2121155" y="3265"/>
                </a:cubicBezTo>
                <a:cubicBezTo>
                  <a:pt x="2337767" y="9964"/>
                  <a:pt x="2440489" y="30062"/>
                  <a:pt x="2603506" y="97055"/>
                </a:cubicBezTo>
                <a:cubicBezTo>
                  <a:pt x="2766524" y="164048"/>
                  <a:pt x="2967503" y="286869"/>
                  <a:pt x="3099257" y="405224"/>
                </a:cubicBezTo>
                <a:cubicBezTo>
                  <a:pt x="3231010" y="523579"/>
                  <a:pt x="3295770" y="641934"/>
                  <a:pt x="3394027" y="807184"/>
                </a:cubicBezTo>
                <a:cubicBezTo>
                  <a:pt x="3492284" y="972433"/>
                  <a:pt x="3639669" y="1168947"/>
                  <a:pt x="3688797" y="1396724"/>
                </a:cubicBezTo>
                <a:cubicBezTo>
                  <a:pt x="3737927" y="1624501"/>
                  <a:pt x="3691031" y="1963934"/>
                  <a:pt x="3688797" y="2173846"/>
                </a:cubicBezTo>
                <a:cubicBezTo>
                  <a:pt x="3686565" y="2383759"/>
                  <a:pt x="3728993" y="2513278"/>
                  <a:pt x="3675399" y="2656198"/>
                </a:cubicBezTo>
                <a:cubicBezTo>
                  <a:pt x="3621804" y="2799117"/>
                  <a:pt x="3487817" y="2904073"/>
                  <a:pt x="3367230" y="3031360"/>
                </a:cubicBezTo>
                <a:cubicBezTo>
                  <a:pt x="3246642" y="3158647"/>
                  <a:pt x="3175183" y="3314965"/>
                  <a:pt x="2951871" y="3419921"/>
                </a:cubicBezTo>
                <a:cubicBezTo>
                  <a:pt x="2728560" y="3524877"/>
                  <a:pt x="2342233" y="3632066"/>
                  <a:pt x="2027364" y="3661097"/>
                </a:cubicBezTo>
                <a:cubicBezTo>
                  <a:pt x="1712496" y="3690128"/>
                  <a:pt x="1301603" y="3676729"/>
                  <a:pt x="1062661" y="3594104"/>
                </a:cubicBezTo>
                <a:cubicBezTo>
                  <a:pt x="823719" y="3511478"/>
                  <a:pt x="720995" y="3306032"/>
                  <a:pt x="593708" y="3165347"/>
                </a:cubicBezTo>
                <a:cubicBezTo>
                  <a:pt x="466421" y="3024661"/>
                  <a:pt x="394962" y="2919705"/>
                  <a:pt x="298938" y="2749988"/>
                </a:cubicBezTo>
                <a:cubicBezTo>
                  <a:pt x="202914" y="2580272"/>
                  <a:pt x="59996" y="2365893"/>
                  <a:pt x="17566" y="2147049"/>
                </a:cubicBezTo>
                <a:cubicBezTo>
                  <a:pt x="-24863" y="1928205"/>
                  <a:pt x="19800" y="1649065"/>
                  <a:pt x="44364" y="1436920"/>
                </a:cubicBezTo>
                <a:cubicBezTo>
                  <a:pt x="68927" y="1224775"/>
                  <a:pt x="93492" y="1017096"/>
                  <a:pt x="164951" y="874177"/>
                </a:cubicBezTo>
                <a:cubicBezTo>
                  <a:pt x="236411" y="731257"/>
                  <a:pt x="397194" y="657565"/>
                  <a:pt x="473121" y="579406"/>
                </a:cubicBezTo>
                <a:cubicBezTo>
                  <a:pt x="549047" y="501248"/>
                  <a:pt x="522249" y="465518"/>
                  <a:pt x="660702" y="378427"/>
                </a:cubicBezTo>
                <a:cubicBezTo>
                  <a:pt x="799154" y="291335"/>
                  <a:pt x="1060428" y="119386"/>
                  <a:pt x="1303837" y="56859"/>
                </a:cubicBezTo>
                <a:cubicBezTo>
                  <a:pt x="1486394" y="9963"/>
                  <a:pt x="1733013" y="-504"/>
                  <a:pt x="1936295" y="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3"/>
          </p:nvPr>
        </p:nvSpPr>
        <p:spPr>
          <a:xfrm>
            <a:off x="5435045" y="3789362"/>
            <a:ext cx="2341562" cy="2120962"/>
          </a:xfrm>
          <a:custGeom>
            <a:avLst/>
            <a:gdLst>
              <a:gd name="connsiteX0" fmla="*/ 999322 w 2341562"/>
              <a:gd name="connsiteY0" fmla="*/ 159 h 2120962"/>
              <a:gd name="connsiteX1" fmla="*/ 1291961 w 2341562"/>
              <a:gd name="connsiteY1" fmla="*/ 65272 h 2120962"/>
              <a:gd name="connsiteX2" fmla="*/ 1655976 w 2341562"/>
              <a:gd name="connsiteY2" fmla="*/ 28065 h 2120962"/>
              <a:gd name="connsiteX3" fmla="*/ 1970028 w 2341562"/>
              <a:gd name="connsiteY3" fmla="*/ 18763 h 2120962"/>
              <a:gd name="connsiteX4" fmla="*/ 2162742 w 2341562"/>
              <a:gd name="connsiteY4" fmla="*/ 74573 h 2120962"/>
              <a:gd name="connsiteX5" fmla="*/ 2305493 w 2341562"/>
              <a:gd name="connsiteY5" fmla="*/ 242005 h 2120962"/>
              <a:gd name="connsiteX6" fmla="*/ 2341180 w 2341562"/>
              <a:gd name="connsiteY6" fmla="*/ 669887 h 2120962"/>
              <a:gd name="connsiteX7" fmla="*/ 2291218 w 2341562"/>
              <a:gd name="connsiteY7" fmla="*/ 986147 h 2120962"/>
              <a:gd name="connsiteX8" fmla="*/ 2312630 w 2341562"/>
              <a:gd name="connsiteY8" fmla="*/ 1590761 h 2120962"/>
              <a:gd name="connsiteX9" fmla="*/ 2248392 w 2341562"/>
              <a:gd name="connsiteY9" fmla="*/ 1981436 h 2120962"/>
              <a:gd name="connsiteX10" fmla="*/ 1998578 w 2341562"/>
              <a:gd name="connsiteY10" fmla="*/ 2065152 h 2120962"/>
              <a:gd name="connsiteX11" fmla="*/ 1620288 w 2341562"/>
              <a:gd name="connsiteY11" fmla="*/ 2065152 h 2120962"/>
              <a:gd name="connsiteX12" fmla="*/ 1227723 w 2341562"/>
              <a:gd name="connsiteY12" fmla="*/ 2120962 h 2120962"/>
              <a:gd name="connsiteX13" fmla="*/ 842296 w 2341562"/>
              <a:gd name="connsiteY13" fmla="*/ 2065152 h 2120962"/>
              <a:gd name="connsiteX14" fmla="*/ 314117 w 2341562"/>
              <a:gd name="connsiteY14" fmla="*/ 2093057 h 2120962"/>
              <a:gd name="connsiteX15" fmla="*/ 85716 w 2341562"/>
              <a:gd name="connsiteY15" fmla="*/ 2018643 h 2120962"/>
              <a:gd name="connsiteX16" fmla="*/ 28616 w 2341562"/>
              <a:gd name="connsiteY16" fmla="*/ 1748892 h 2120962"/>
              <a:gd name="connsiteX17" fmla="*/ 65 w 2341562"/>
              <a:gd name="connsiteY17" fmla="*/ 1404726 h 2120962"/>
              <a:gd name="connsiteX18" fmla="*/ 35753 w 2341562"/>
              <a:gd name="connsiteY18" fmla="*/ 967543 h 2120962"/>
              <a:gd name="connsiteX19" fmla="*/ 65 w 2341562"/>
              <a:gd name="connsiteY19" fmla="*/ 614076 h 2120962"/>
              <a:gd name="connsiteX20" fmla="*/ 42891 w 2341562"/>
              <a:gd name="connsiteY20" fmla="*/ 148988 h 2120962"/>
              <a:gd name="connsiteX21" fmla="*/ 257017 w 2341562"/>
              <a:gd name="connsiteY21" fmla="*/ 37366 h 2120962"/>
              <a:gd name="connsiteX22" fmla="*/ 663857 w 2341562"/>
              <a:gd name="connsiteY22" fmla="*/ 46668 h 2120962"/>
              <a:gd name="connsiteX23" fmla="*/ 999322 w 2341562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2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5" y="35816"/>
                  <a:pt x="1655976" y="28065"/>
                </a:cubicBezTo>
                <a:cubicBezTo>
                  <a:pt x="1768987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2" y="74573"/>
                </a:cubicBezTo>
                <a:cubicBezTo>
                  <a:pt x="2218652" y="111781"/>
                  <a:pt x="2275753" y="142786"/>
                  <a:pt x="2305493" y="242005"/>
                </a:cubicBezTo>
                <a:cubicBezTo>
                  <a:pt x="2335233" y="341224"/>
                  <a:pt x="2343559" y="545863"/>
                  <a:pt x="2341180" y="669887"/>
                </a:cubicBezTo>
                <a:cubicBezTo>
                  <a:pt x="2338801" y="793910"/>
                  <a:pt x="2295976" y="832668"/>
                  <a:pt x="2291218" y="986147"/>
                </a:cubicBezTo>
                <a:cubicBezTo>
                  <a:pt x="2286459" y="1139626"/>
                  <a:pt x="2319768" y="1424880"/>
                  <a:pt x="2312630" y="1590761"/>
                </a:cubicBezTo>
                <a:cubicBezTo>
                  <a:pt x="2305493" y="1756643"/>
                  <a:pt x="2300734" y="1902371"/>
                  <a:pt x="2248392" y="1981436"/>
                </a:cubicBezTo>
                <a:cubicBezTo>
                  <a:pt x="2196050" y="2060501"/>
                  <a:pt x="2103262" y="2051199"/>
                  <a:pt x="1998578" y="2065152"/>
                </a:cubicBezTo>
                <a:cubicBezTo>
                  <a:pt x="1893895" y="2079104"/>
                  <a:pt x="1748764" y="2055850"/>
                  <a:pt x="1620288" y="2065152"/>
                </a:cubicBezTo>
                <a:cubicBezTo>
                  <a:pt x="1491812" y="2074453"/>
                  <a:pt x="1357389" y="2120962"/>
                  <a:pt x="1227723" y="2120962"/>
                </a:cubicBezTo>
                <a:cubicBezTo>
                  <a:pt x="1098058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1" y="2085306"/>
                  <a:pt x="133300" y="2076004"/>
                  <a:pt x="85716" y="2018643"/>
                </a:cubicBezTo>
                <a:cubicBezTo>
                  <a:pt x="38133" y="1961282"/>
                  <a:pt x="42891" y="1851211"/>
                  <a:pt x="28616" y="1748892"/>
                </a:cubicBezTo>
                <a:cubicBezTo>
                  <a:pt x="14340" y="1646572"/>
                  <a:pt x="-1124" y="1534951"/>
                  <a:pt x="65" y="1404726"/>
                </a:cubicBezTo>
                <a:cubicBezTo>
                  <a:pt x="1255" y="1274501"/>
                  <a:pt x="35753" y="1099318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1" y="148988"/>
                </a:cubicBezTo>
                <a:cubicBezTo>
                  <a:pt x="85716" y="52870"/>
                  <a:pt x="153523" y="54419"/>
                  <a:pt x="257017" y="37366"/>
                </a:cubicBezTo>
                <a:cubicBezTo>
                  <a:pt x="360511" y="20313"/>
                  <a:pt x="540140" y="52870"/>
                  <a:pt x="663857" y="46668"/>
                </a:cubicBezTo>
                <a:cubicBezTo>
                  <a:pt x="787574" y="40467"/>
                  <a:pt x="894638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2286517" y="3789362"/>
            <a:ext cx="2341563" cy="2120962"/>
          </a:xfrm>
          <a:custGeom>
            <a:avLst/>
            <a:gdLst>
              <a:gd name="connsiteX0" fmla="*/ 999322 w 2341563"/>
              <a:gd name="connsiteY0" fmla="*/ 159 h 2120962"/>
              <a:gd name="connsiteX1" fmla="*/ 1291961 w 2341563"/>
              <a:gd name="connsiteY1" fmla="*/ 65272 h 2120962"/>
              <a:gd name="connsiteX2" fmla="*/ 1655976 w 2341563"/>
              <a:gd name="connsiteY2" fmla="*/ 28065 h 2120962"/>
              <a:gd name="connsiteX3" fmla="*/ 1970028 w 2341563"/>
              <a:gd name="connsiteY3" fmla="*/ 18763 h 2120962"/>
              <a:gd name="connsiteX4" fmla="*/ 2162742 w 2341563"/>
              <a:gd name="connsiteY4" fmla="*/ 74573 h 2120962"/>
              <a:gd name="connsiteX5" fmla="*/ 2305493 w 2341563"/>
              <a:gd name="connsiteY5" fmla="*/ 242005 h 2120962"/>
              <a:gd name="connsiteX6" fmla="*/ 2341180 w 2341563"/>
              <a:gd name="connsiteY6" fmla="*/ 669887 h 2120962"/>
              <a:gd name="connsiteX7" fmla="*/ 2291218 w 2341563"/>
              <a:gd name="connsiteY7" fmla="*/ 986147 h 2120962"/>
              <a:gd name="connsiteX8" fmla="*/ 2312630 w 2341563"/>
              <a:gd name="connsiteY8" fmla="*/ 1590761 h 2120962"/>
              <a:gd name="connsiteX9" fmla="*/ 2248392 w 2341563"/>
              <a:gd name="connsiteY9" fmla="*/ 1981436 h 2120962"/>
              <a:gd name="connsiteX10" fmla="*/ 1998578 w 2341563"/>
              <a:gd name="connsiteY10" fmla="*/ 2065152 h 2120962"/>
              <a:gd name="connsiteX11" fmla="*/ 1620288 w 2341563"/>
              <a:gd name="connsiteY11" fmla="*/ 2065152 h 2120962"/>
              <a:gd name="connsiteX12" fmla="*/ 1227723 w 2341563"/>
              <a:gd name="connsiteY12" fmla="*/ 2120962 h 2120962"/>
              <a:gd name="connsiteX13" fmla="*/ 842296 w 2341563"/>
              <a:gd name="connsiteY13" fmla="*/ 2065152 h 2120962"/>
              <a:gd name="connsiteX14" fmla="*/ 314117 w 2341563"/>
              <a:gd name="connsiteY14" fmla="*/ 2093057 h 2120962"/>
              <a:gd name="connsiteX15" fmla="*/ 85716 w 2341563"/>
              <a:gd name="connsiteY15" fmla="*/ 2018643 h 2120962"/>
              <a:gd name="connsiteX16" fmla="*/ 28616 w 2341563"/>
              <a:gd name="connsiteY16" fmla="*/ 1748892 h 2120962"/>
              <a:gd name="connsiteX17" fmla="*/ 65 w 2341563"/>
              <a:gd name="connsiteY17" fmla="*/ 1404726 h 2120962"/>
              <a:gd name="connsiteX18" fmla="*/ 35753 w 2341563"/>
              <a:gd name="connsiteY18" fmla="*/ 967543 h 2120962"/>
              <a:gd name="connsiteX19" fmla="*/ 65 w 2341563"/>
              <a:gd name="connsiteY19" fmla="*/ 614076 h 2120962"/>
              <a:gd name="connsiteX20" fmla="*/ 42891 w 2341563"/>
              <a:gd name="connsiteY20" fmla="*/ 148988 h 2120962"/>
              <a:gd name="connsiteX21" fmla="*/ 257017 w 2341563"/>
              <a:gd name="connsiteY21" fmla="*/ 37366 h 2120962"/>
              <a:gd name="connsiteX22" fmla="*/ 663857 w 2341563"/>
              <a:gd name="connsiteY22" fmla="*/ 46668 h 2120962"/>
              <a:gd name="connsiteX23" fmla="*/ 999322 w 2341563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3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5" y="35816"/>
                  <a:pt x="1655976" y="28065"/>
                </a:cubicBezTo>
                <a:cubicBezTo>
                  <a:pt x="1768987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2" y="74573"/>
                </a:cubicBezTo>
                <a:cubicBezTo>
                  <a:pt x="2218652" y="111781"/>
                  <a:pt x="2275753" y="142786"/>
                  <a:pt x="2305493" y="242005"/>
                </a:cubicBezTo>
                <a:cubicBezTo>
                  <a:pt x="2335233" y="341224"/>
                  <a:pt x="2343560" y="545863"/>
                  <a:pt x="2341180" y="669887"/>
                </a:cubicBezTo>
                <a:cubicBezTo>
                  <a:pt x="2338801" y="793910"/>
                  <a:pt x="2295976" y="832668"/>
                  <a:pt x="2291218" y="986147"/>
                </a:cubicBezTo>
                <a:cubicBezTo>
                  <a:pt x="2286459" y="1139626"/>
                  <a:pt x="2319768" y="1424880"/>
                  <a:pt x="2312630" y="1590761"/>
                </a:cubicBezTo>
                <a:cubicBezTo>
                  <a:pt x="2305493" y="1756643"/>
                  <a:pt x="2300734" y="1902371"/>
                  <a:pt x="2248392" y="1981436"/>
                </a:cubicBezTo>
                <a:cubicBezTo>
                  <a:pt x="2196050" y="2060501"/>
                  <a:pt x="2103262" y="2051199"/>
                  <a:pt x="1998578" y="2065152"/>
                </a:cubicBezTo>
                <a:cubicBezTo>
                  <a:pt x="1893895" y="2079104"/>
                  <a:pt x="1748764" y="2055850"/>
                  <a:pt x="1620288" y="2065152"/>
                </a:cubicBezTo>
                <a:cubicBezTo>
                  <a:pt x="1491813" y="2074453"/>
                  <a:pt x="1357389" y="2120962"/>
                  <a:pt x="1227723" y="2120962"/>
                </a:cubicBezTo>
                <a:cubicBezTo>
                  <a:pt x="1098058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0" y="2085306"/>
                  <a:pt x="133300" y="2076004"/>
                  <a:pt x="85716" y="2018643"/>
                </a:cubicBezTo>
                <a:cubicBezTo>
                  <a:pt x="38132" y="1961282"/>
                  <a:pt x="42891" y="1851211"/>
                  <a:pt x="28616" y="1748892"/>
                </a:cubicBezTo>
                <a:cubicBezTo>
                  <a:pt x="14340" y="1646572"/>
                  <a:pt x="-1124" y="1534951"/>
                  <a:pt x="65" y="1404726"/>
                </a:cubicBezTo>
                <a:cubicBezTo>
                  <a:pt x="1255" y="1274501"/>
                  <a:pt x="35753" y="1099318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1" y="148988"/>
                </a:cubicBezTo>
                <a:cubicBezTo>
                  <a:pt x="85716" y="52870"/>
                  <a:pt x="153522" y="54419"/>
                  <a:pt x="257017" y="37366"/>
                </a:cubicBezTo>
                <a:cubicBezTo>
                  <a:pt x="360512" y="20313"/>
                  <a:pt x="540140" y="52870"/>
                  <a:pt x="663857" y="46668"/>
                </a:cubicBezTo>
                <a:cubicBezTo>
                  <a:pt x="787575" y="40467"/>
                  <a:pt x="894638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7632145" y="796972"/>
            <a:ext cx="2341562" cy="2120962"/>
          </a:xfrm>
          <a:custGeom>
            <a:avLst/>
            <a:gdLst>
              <a:gd name="connsiteX0" fmla="*/ 999322 w 2341562"/>
              <a:gd name="connsiteY0" fmla="*/ 159 h 2120962"/>
              <a:gd name="connsiteX1" fmla="*/ 1291961 w 2341562"/>
              <a:gd name="connsiteY1" fmla="*/ 65272 h 2120962"/>
              <a:gd name="connsiteX2" fmla="*/ 1655976 w 2341562"/>
              <a:gd name="connsiteY2" fmla="*/ 28065 h 2120962"/>
              <a:gd name="connsiteX3" fmla="*/ 1970028 w 2341562"/>
              <a:gd name="connsiteY3" fmla="*/ 18763 h 2120962"/>
              <a:gd name="connsiteX4" fmla="*/ 2162741 w 2341562"/>
              <a:gd name="connsiteY4" fmla="*/ 74573 h 2120962"/>
              <a:gd name="connsiteX5" fmla="*/ 2305493 w 2341562"/>
              <a:gd name="connsiteY5" fmla="*/ 242005 h 2120962"/>
              <a:gd name="connsiteX6" fmla="*/ 2341180 w 2341562"/>
              <a:gd name="connsiteY6" fmla="*/ 669887 h 2120962"/>
              <a:gd name="connsiteX7" fmla="*/ 2291217 w 2341562"/>
              <a:gd name="connsiteY7" fmla="*/ 986147 h 2120962"/>
              <a:gd name="connsiteX8" fmla="*/ 2312630 w 2341562"/>
              <a:gd name="connsiteY8" fmla="*/ 1590761 h 2120962"/>
              <a:gd name="connsiteX9" fmla="*/ 2248392 w 2341562"/>
              <a:gd name="connsiteY9" fmla="*/ 1981436 h 2120962"/>
              <a:gd name="connsiteX10" fmla="*/ 1998578 w 2341562"/>
              <a:gd name="connsiteY10" fmla="*/ 2065152 h 2120962"/>
              <a:gd name="connsiteX11" fmla="*/ 1620288 w 2341562"/>
              <a:gd name="connsiteY11" fmla="*/ 2065152 h 2120962"/>
              <a:gd name="connsiteX12" fmla="*/ 1227723 w 2341562"/>
              <a:gd name="connsiteY12" fmla="*/ 2120962 h 2120962"/>
              <a:gd name="connsiteX13" fmla="*/ 842296 w 2341562"/>
              <a:gd name="connsiteY13" fmla="*/ 2065152 h 2120962"/>
              <a:gd name="connsiteX14" fmla="*/ 314117 w 2341562"/>
              <a:gd name="connsiteY14" fmla="*/ 2093057 h 2120962"/>
              <a:gd name="connsiteX15" fmla="*/ 85716 w 2341562"/>
              <a:gd name="connsiteY15" fmla="*/ 2018643 h 2120962"/>
              <a:gd name="connsiteX16" fmla="*/ 28616 w 2341562"/>
              <a:gd name="connsiteY16" fmla="*/ 1748892 h 2120962"/>
              <a:gd name="connsiteX17" fmla="*/ 65 w 2341562"/>
              <a:gd name="connsiteY17" fmla="*/ 1404726 h 2120962"/>
              <a:gd name="connsiteX18" fmla="*/ 35753 w 2341562"/>
              <a:gd name="connsiteY18" fmla="*/ 967543 h 2120962"/>
              <a:gd name="connsiteX19" fmla="*/ 65 w 2341562"/>
              <a:gd name="connsiteY19" fmla="*/ 614076 h 2120962"/>
              <a:gd name="connsiteX20" fmla="*/ 42891 w 2341562"/>
              <a:gd name="connsiteY20" fmla="*/ 148988 h 2120962"/>
              <a:gd name="connsiteX21" fmla="*/ 257017 w 2341562"/>
              <a:gd name="connsiteY21" fmla="*/ 37366 h 2120962"/>
              <a:gd name="connsiteX22" fmla="*/ 663857 w 2341562"/>
              <a:gd name="connsiteY22" fmla="*/ 46668 h 2120962"/>
              <a:gd name="connsiteX23" fmla="*/ 999322 w 2341562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2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5" y="35816"/>
                  <a:pt x="1655976" y="28065"/>
                </a:cubicBezTo>
                <a:cubicBezTo>
                  <a:pt x="1768987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1" y="74573"/>
                </a:cubicBezTo>
                <a:cubicBezTo>
                  <a:pt x="2218652" y="111780"/>
                  <a:pt x="2275753" y="142786"/>
                  <a:pt x="2305493" y="242005"/>
                </a:cubicBezTo>
                <a:cubicBezTo>
                  <a:pt x="2335233" y="341224"/>
                  <a:pt x="2343559" y="545863"/>
                  <a:pt x="2341180" y="669887"/>
                </a:cubicBezTo>
                <a:cubicBezTo>
                  <a:pt x="2338801" y="793910"/>
                  <a:pt x="2295976" y="832667"/>
                  <a:pt x="2291217" y="986147"/>
                </a:cubicBezTo>
                <a:cubicBezTo>
                  <a:pt x="2286459" y="1139626"/>
                  <a:pt x="2319768" y="1424880"/>
                  <a:pt x="2312630" y="1590761"/>
                </a:cubicBezTo>
                <a:cubicBezTo>
                  <a:pt x="2305493" y="1756643"/>
                  <a:pt x="2300734" y="1902371"/>
                  <a:pt x="2248392" y="1981436"/>
                </a:cubicBezTo>
                <a:cubicBezTo>
                  <a:pt x="2196050" y="2060501"/>
                  <a:pt x="2103262" y="2051199"/>
                  <a:pt x="1998578" y="2065152"/>
                </a:cubicBezTo>
                <a:cubicBezTo>
                  <a:pt x="1893894" y="2079104"/>
                  <a:pt x="1748764" y="2055850"/>
                  <a:pt x="1620288" y="2065152"/>
                </a:cubicBezTo>
                <a:cubicBezTo>
                  <a:pt x="1491812" y="2074453"/>
                  <a:pt x="1357389" y="2120962"/>
                  <a:pt x="1227723" y="2120962"/>
                </a:cubicBezTo>
                <a:cubicBezTo>
                  <a:pt x="1098057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1" y="2085306"/>
                  <a:pt x="133300" y="2076004"/>
                  <a:pt x="85716" y="2018643"/>
                </a:cubicBezTo>
                <a:cubicBezTo>
                  <a:pt x="38132" y="1961282"/>
                  <a:pt x="42891" y="1851211"/>
                  <a:pt x="28616" y="1748892"/>
                </a:cubicBezTo>
                <a:cubicBezTo>
                  <a:pt x="14340" y="1646572"/>
                  <a:pt x="-1124" y="1534951"/>
                  <a:pt x="65" y="1404726"/>
                </a:cubicBezTo>
                <a:cubicBezTo>
                  <a:pt x="1255" y="1274501"/>
                  <a:pt x="35753" y="1099318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1" y="148988"/>
                </a:cubicBezTo>
                <a:cubicBezTo>
                  <a:pt x="85716" y="52870"/>
                  <a:pt x="153523" y="54419"/>
                  <a:pt x="257017" y="37366"/>
                </a:cubicBezTo>
                <a:cubicBezTo>
                  <a:pt x="360511" y="20313"/>
                  <a:pt x="540140" y="52870"/>
                  <a:pt x="663857" y="46668"/>
                </a:cubicBezTo>
                <a:cubicBezTo>
                  <a:pt x="787574" y="40467"/>
                  <a:pt x="894637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0" name="任意多边形: 形状 9"/>
          <p:cNvSpPr>
            <a:spLocks noGrp="1"/>
          </p:cNvSpPr>
          <p:nvPr>
            <p:ph type="pic" sz="quarter" idx="12"/>
          </p:nvPr>
        </p:nvSpPr>
        <p:spPr>
          <a:xfrm>
            <a:off x="4483617" y="796972"/>
            <a:ext cx="2341563" cy="2120962"/>
          </a:xfrm>
          <a:custGeom>
            <a:avLst/>
            <a:gdLst>
              <a:gd name="connsiteX0" fmla="*/ 999322 w 2341563"/>
              <a:gd name="connsiteY0" fmla="*/ 159 h 2120962"/>
              <a:gd name="connsiteX1" fmla="*/ 1291961 w 2341563"/>
              <a:gd name="connsiteY1" fmla="*/ 65272 h 2120962"/>
              <a:gd name="connsiteX2" fmla="*/ 1655976 w 2341563"/>
              <a:gd name="connsiteY2" fmla="*/ 28065 h 2120962"/>
              <a:gd name="connsiteX3" fmla="*/ 1970028 w 2341563"/>
              <a:gd name="connsiteY3" fmla="*/ 18763 h 2120962"/>
              <a:gd name="connsiteX4" fmla="*/ 2162742 w 2341563"/>
              <a:gd name="connsiteY4" fmla="*/ 74573 h 2120962"/>
              <a:gd name="connsiteX5" fmla="*/ 2305493 w 2341563"/>
              <a:gd name="connsiteY5" fmla="*/ 242005 h 2120962"/>
              <a:gd name="connsiteX6" fmla="*/ 2341181 w 2341563"/>
              <a:gd name="connsiteY6" fmla="*/ 669887 h 2120962"/>
              <a:gd name="connsiteX7" fmla="*/ 2291218 w 2341563"/>
              <a:gd name="connsiteY7" fmla="*/ 986147 h 2120962"/>
              <a:gd name="connsiteX8" fmla="*/ 2312630 w 2341563"/>
              <a:gd name="connsiteY8" fmla="*/ 1590761 h 2120962"/>
              <a:gd name="connsiteX9" fmla="*/ 2248392 w 2341563"/>
              <a:gd name="connsiteY9" fmla="*/ 1981436 h 2120962"/>
              <a:gd name="connsiteX10" fmla="*/ 1998578 w 2341563"/>
              <a:gd name="connsiteY10" fmla="*/ 2065152 h 2120962"/>
              <a:gd name="connsiteX11" fmla="*/ 1620289 w 2341563"/>
              <a:gd name="connsiteY11" fmla="*/ 2065152 h 2120962"/>
              <a:gd name="connsiteX12" fmla="*/ 1227723 w 2341563"/>
              <a:gd name="connsiteY12" fmla="*/ 2120962 h 2120962"/>
              <a:gd name="connsiteX13" fmla="*/ 842296 w 2341563"/>
              <a:gd name="connsiteY13" fmla="*/ 2065152 h 2120962"/>
              <a:gd name="connsiteX14" fmla="*/ 314117 w 2341563"/>
              <a:gd name="connsiteY14" fmla="*/ 2093057 h 2120962"/>
              <a:gd name="connsiteX15" fmla="*/ 85716 w 2341563"/>
              <a:gd name="connsiteY15" fmla="*/ 2018643 h 2120962"/>
              <a:gd name="connsiteX16" fmla="*/ 28616 w 2341563"/>
              <a:gd name="connsiteY16" fmla="*/ 1748892 h 2120962"/>
              <a:gd name="connsiteX17" fmla="*/ 65 w 2341563"/>
              <a:gd name="connsiteY17" fmla="*/ 1404726 h 2120962"/>
              <a:gd name="connsiteX18" fmla="*/ 35753 w 2341563"/>
              <a:gd name="connsiteY18" fmla="*/ 967543 h 2120962"/>
              <a:gd name="connsiteX19" fmla="*/ 65 w 2341563"/>
              <a:gd name="connsiteY19" fmla="*/ 614076 h 2120962"/>
              <a:gd name="connsiteX20" fmla="*/ 42891 w 2341563"/>
              <a:gd name="connsiteY20" fmla="*/ 148988 h 2120962"/>
              <a:gd name="connsiteX21" fmla="*/ 257017 w 2341563"/>
              <a:gd name="connsiteY21" fmla="*/ 37366 h 2120962"/>
              <a:gd name="connsiteX22" fmla="*/ 663857 w 2341563"/>
              <a:gd name="connsiteY22" fmla="*/ 46668 h 2120962"/>
              <a:gd name="connsiteX23" fmla="*/ 999322 w 2341563"/>
              <a:gd name="connsiteY23" fmla="*/ 159 h 212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1563" h="2120962">
                <a:moveTo>
                  <a:pt x="999322" y="159"/>
                </a:moveTo>
                <a:cubicBezTo>
                  <a:pt x="1104006" y="3260"/>
                  <a:pt x="1182519" y="60621"/>
                  <a:pt x="1291961" y="65272"/>
                </a:cubicBezTo>
                <a:cubicBezTo>
                  <a:pt x="1401403" y="69923"/>
                  <a:pt x="1542966" y="35816"/>
                  <a:pt x="1655976" y="28065"/>
                </a:cubicBezTo>
                <a:cubicBezTo>
                  <a:pt x="1768988" y="20313"/>
                  <a:pt x="1885567" y="11012"/>
                  <a:pt x="1970028" y="18763"/>
                </a:cubicBezTo>
                <a:cubicBezTo>
                  <a:pt x="2054489" y="26514"/>
                  <a:pt x="2106831" y="37366"/>
                  <a:pt x="2162742" y="74573"/>
                </a:cubicBezTo>
                <a:cubicBezTo>
                  <a:pt x="2218652" y="111780"/>
                  <a:pt x="2275753" y="142786"/>
                  <a:pt x="2305493" y="242005"/>
                </a:cubicBezTo>
                <a:cubicBezTo>
                  <a:pt x="2335233" y="341224"/>
                  <a:pt x="2343559" y="545863"/>
                  <a:pt x="2341181" y="669887"/>
                </a:cubicBezTo>
                <a:cubicBezTo>
                  <a:pt x="2338801" y="793910"/>
                  <a:pt x="2295977" y="832667"/>
                  <a:pt x="2291218" y="986147"/>
                </a:cubicBezTo>
                <a:cubicBezTo>
                  <a:pt x="2286460" y="1139626"/>
                  <a:pt x="2319768" y="1424880"/>
                  <a:pt x="2312630" y="1590761"/>
                </a:cubicBezTo>
                <a:cubicBezTo>
                  <a:pt x="2305493" y="1756643"/>
                  <a:pt x="2300734" y="1902371"/>
                  <a:pt x="2248392" y="1981436"/>
                </a:cubicBezTo>
                <a:cubicBezTo>
                  <a:pt x="2196050" y="2060501"/>
                  <a:pt x="2103263" y="2051199"/>
                  <a:pt x="1998578" y="2065152"/>
                </a:cubicBezTo>
                <a:cubicBezTo>
                  <a:pt x="1893895" y="2079104"/>
                  <a:pt x="1748764" y="2055850"/>
                  <a:pt x="1620289" y="2065152"/>
                </a:cubicBezTo>
                <a:cubicBezTo>
                  <a:pt x="1491813" y="2074453"/>
                  <a:pt x="1357389" y="2120962"/>
                  <a:pt x="1227723" y="2120962"/>
                </a:cubicBezTo>
                <a:cubicBezTo>
                  <a:pt x="1098058" y="2120962"/>
                  <a:pt x="994563" y="2069802"/>
                  <a:pt x="842296" y="2065152"/>
                </a:cubicBezTo>
                <a:cubicBezTo>
                  <a:pt x="690028" y="2060501"/>
                  <a:pt x="440214" y="2100808"/>
                  <a:pt x="314117" y="2093057"/>
                </a:cubicBezTo>
                <a:cubicBezTo>
                  <a:pt x="188021" y="2085306"/>
                  <a:pt x="133300" y="2076004"/>
                  <a:pt x="85716" y="2018643"/>
                </a:cubicBezTo>
                <a:cubicBezTo>
                  <a:pt x="38133" y="1961282"/>
                  <a:pt x="42891" y="1851211"/>
                  <a:pt x="28616" y="1748892"/>
                </a:cubicBezTo>
                <a:cubicBezTo>
                  <a:pt x="14340" y="1646572"/>
                  <a:pt x="-1124" y="1534951"/>
                  <a:pt x="65" y="1404726"/>
                </a:cubicBezTo>
                <a:cubicBezTo>
                  <a:pt x="1255" y="1274501"/>
                  <a:pt x="35753" y="1099318"/>
                  <a:pt x="35753" y="967543"/>
                </a:cubicBezTo>
                <a:cubicBezTo>
                  <a:pt x="35753" y="835768"/>
                  <a:pt x="65" y="745851"/>
                  <a:pt x="65" y="614076"/>
                </a:cubicBezTo>
                <a:cubicBezTo>
                  <a:pt x="65" y="482301"/>
                  <a:pt x="65" y="245106"/>
                  <a:pt x="42891" y="148988"/>
                </a:cubicBezTo>
                <a:cubicBezTo>
                  <a:pt x="85716" y="52870"/>
                  <a:pt x="153523" y="54419"/>
                  <a:pt x="257017" y="37366"/>
                </a:cubicBezTo>
                <a:cubicBezTo>
                  <a:pt x="360511" y="20313"/>
                  <a:pt x="540140" y="52870"/>
                  <a:pt x="663857" y="46668"/>
                </a:cubicBezTo>
                <a:cubicBezTo>
                  <a:pt x="787574" y="40467"/>
                  <a:pt x="894638" y="-2941"/>
                  <a:pt x="999322" y="1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4466216" y="3770210"/>
            <a:ext cx="2274994" cy="2252881"/>
          </a:xfrm>
          <a:custGeom>
            <a:avLst/>
            <a:gdLst>
              <a:gd name="connsiteX0" fmla="*/ 1186985 w 2274994"/>
              <a:gd name="connsiteY0" fmla="*/ 12 h 2252881"/>
              <a:gd name="connsiteX1" fmla="*/ 1300307 w 2274994"/>
              <a:gd name="connsiteY1" fmla="*/ 2001 h 2252881"/>
              <a:gd name="connsiteX2" fmla="*/ 1595997 w 2274994"/>
              <a:gd name="connsiteY2" fmla="*/ 59497 h 2252881"/>
              <a:gd name="connsiteX3" fmla="*/ 1899901 w 2274994"/>
              <a:gd name="connsiteY3" fmla="*/ 248410 h 2252881"/>
              <a:gd name="connsiteX4" fmla="*/ 2080601 w 2274994"/>
              <a:gd name="connsiteY4" fmla="*/ 494819 h 2252881"/>
              <a:gd name="connsiteX5" fmla="*/ 2261300 w 2274994"/>
              <a:gd name="connsiteY5" fmla="*/ 856218 h 2252881"/>
              <a:gd name="connsiteX6" fmla="*/ 2261300 w 2274994"/>
              <a:gd name="connsiteY6" fmla="*/ 1332607 h 2252881"/>
              <a:gd name="connsiteX7" fmla="*/ 2253086 w 2274994"/>
              <a:gd name="connsiteY7" fmla="*/ 1628298 h 2252881"/>
              <a:gd name="connsiteX8" fmla="*/ 2064173 w 2274994"/>
              <a:gd name="connsiteY8" fmla="*/ 1858279 h 2252881"/>
              <a:gd name="connsiteX9" fmla="*/ 1809551 w 2274994"/>
              <a:gd name="connsiteY9" fmla="*/ 2096474 h 2252881"/>
              <a:gd name="connsiteX10" fmla="*/ 1242812 w 2274994"/>
              <a:gd name="connsiteY10" fmla="*/ 2244319 h 2252881"/>
              <a:gd name="connsiteX11" fmla="*/ 651431 w 2274994"/>
              <a:gd name="connsiteY11" fmla="*/ 2203251 h 2252881"/>
              <a:gd name="connsiteX12" fmla="*/ 363955 w 2274994"/>
              <a:gd name="connsiteY12" fmla="*/ 1940415 h 2252881"/>
              <a:gd name="connsiteX13" fmla="*/ 183256 w 2274994"/>
              <a:gd name="connsiteY13" fmla="*/ 1685793 h 2252881"/>
              <a:gd name="connsiteX14" fmla="*/ 10769 w 2274994"/>
              <a:gd name="connsiteY14" fmla="*/ 1316180 h 2252881"/>
              <a:gd name="connsiteX15" fmla="*/ 27197 w 2274994"/>
              <a:gd name="connsiteY15" fmla="*/ 880859 h 2252881"/>
              <a:gd name="connsiteX16" fmla="*/ 101119 w 2274994"/>
              <a:gd name="connsiteY16" fmla="*/ 535887 h 2252881"/>
              <a:gd name="connsiteX17" fmla="*/ 290032 w 2274994"/>
              <a:gd name="connsiteY17" fmla="*/ 355187 h 2252881"/>
              <a:gd name="connsiteX18" fmla="*/ 405023 w 2274994"/>
              <a:gd name="connsiteY18" fmla="*/ 231983 h 2252881"/>
              <a:gd name="connsiteX19" fmla="*/ 799277 w 2274994"/>
              <a:gd name="connsiteY19" fmla="*/ 34856 h 2252881"/>
              <a:gd name="connsiteX20" fmla="*/ 1186985 w 2274994"/>
              <a:gd name="connsiteY20" fmla="*/ 12 h 225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74994" h="2252881">
                <a:moveTo>
                  <a:pt x="1186985" y="12"/>
                </a:moveTo>
                <a:cubicBezTo>
                  <a:pt x="1228524" y="119"/>
                  <a:pt x="1267111" y="975"/>
                  <a:pt x="1300307" y="2001"/>
                </a:cubicBezTo>
                <a:cubicBezTo>
                  <a:pt x="1433094" y="6108"/>
                  <a:pt x="1496065" y="18429"/>
                  <a:pt x="1595997" y="59497"/>
                </a:cubicBezTo>
                <a:cubicBezTo>
                  <a:pt x="1695930" y="100565"/>
                  <a:pt x="1819134" y="175857"/>
                  <a:pt x="1899901" y="248410"/>
                </a:cubicBezTo>
                <a:cubicBezTo>
                  <a:pt x="1980668" y="320963"/>
                  <a:pt x="2020368" y="393517"/>
                  <a:pt x="2080601" y="494819"/>
                </a:cubicBezTo>
                <a:cubicBezTo>
                  <a:pt x="2140833" y="596120"/>
                  <a:pt x="2231183" y="716586"/>
                  <a:pt x="2261300" y="856218"/>
                </a:cubicBezTo>
                <a:cubicBezTo>
                  <a:pt x="2291417" y="995849"/>
                  <a:pt x="2262669" y="1203927"/>
                  <a:pt x="2261300" y="1332607"/>
                </a:cubicBezTo>
                <a:cubicBezTo>
                  <a:pt x="2259931" y="1461288"/>
                  <a:pt x="2285941" y="1540686"/>
                  <a:pt x="2253086" y="1628298"/>
                </a:cubicBezTo>
                <a:cubicBezTo>
                  <a:pt x="2220232" y="1715910"/>
                  <a:pt x="2138096" y="1780250"/>
                  <a:pt x="2064173" y="1858279"/>
                </a:cubicBezTo>
                <a:cubicBezTo>
                  <a:pt x="1990251" y="1936308"/>
                  <a:pt x="1946445" y="2032134"/>
                  <a:pt x="1809551" y="2096474"/>
                </a:cubicBezTo>
                <a:cubicBezTo>
                  <a:pt x="1672657" y="2160814"/>
                  <a:pt x="1435832" y="2226523"/>
                  <a:pt x="1242812" y="2244319"/>
                </a:cubicBezTo>
                <a:cubicBezTo>
                  <a:pt x="1049792" y="2262115"/>
                  <a:pt x="797907" y="2253902"/>
                  <a:pt x="651431" y="2203251"/>
                </a:cubicBezTo>
                <a:cubicBezTo>
                  <a:pt x="504956" y="2152600"/>
                  <a:pt x="441984" y="2026658"/>
                  <a:pt x="363955" y="1940415"/>
                </a:cubicBezTo>
                <a:cubicBezTo>
                  <a:pt x="285926" y="1854172"/>
                  <a:pt x="242120" y="1789832"/>
                  <a:pt x="183256" y="1685793"/>
                </a:cubicBezTo>
                <a:cubicBezTo>
                  <a:pt x="124391" y="1581754"/>
                  <a:pt x="36779" y="1450336"/>
                  <a:pt x="10769" y="1316180"/>
                </a:cubicBezTo>
                <a:cubicBezTo>
                  <a:pt x="-15241" y="1182025"/>
                  <a:pt x="12139" y="1010907"/>
                  <a:pt x="27197" y="880859"/>
                </a:cubicBezTo>
                <a:cubicBezTo>
                  <a:pt x="42255" y="750810"/>
                  <a:pt x="57314" y="623499"/>
                  <a:pt x="101119" y="535887"/>
                </a:cubicBezTo>
                <a:cubicBezTo>
                  <a:pt x="144925" y="448275"/>
                  <a:pt x="243488" y="403100"/>
                  <a:pt x="290032" y="355187"/>
                </a:cubicBezTo>
                <a:cubicBezTo>
                  <a:pt x="336576" y="307274"/>
                  <a:pt x="320149" y="285371"/>
                  <a:pt x="405023" y="231983"/>
                </a:cubicBezTo>
                <a:cubicBezTo>
                  <a:pt x="489897" y="178594"/>
                  <a:pt x="650062" y="73186"/>
                  <a:pt x="799277" y="34856"/>
                </a:cubicBezTo>
                <a:cubicBezTo>
                  <a:pt x="911187" y="6108"/>
                  <a:pt x="1062369" y="-309"/>
                  <a:pt x="1186985" y="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6979776" y="1780874"/>
            <a:ext cx="2763525" cy="2736662"/>
          </a:xfrm>
          <a:custGeom>
            <a:avLst/>
            <a:gdLst>
              <a:gd name="connsiteX0" fmla="*/ 1441877 w 2763525"/>
              <a:gd name="connsiteY0" fmla="*/ 14 h 2736662"/>
              <a:gd name="connsiteX1" fmla="*/ 1579534 w 2763525"/>
              <a:gd name="connsiteY1" fmla="*/ 2430 h 2736662"/>
              <a:gd name="connsiteX2" fmla="*/ 1938721 w 2763525"/>
              <a:gd name="connsiteY2" fmla="*/ 72272 h 2736662"/>
              <a:gd name="connsiteX3" fmla="*/ 2307885 w 2763525"/>
              <a:gd name="connsiteY3" fmla="*/ 301752 h 2736662"/>
              <a:gd name="connsiteX4" fmla="*/ 2527387 w 2763525"/>
              <a:gd name="connsiteY4" fmla="*/ 601074 h 2736662"/>
              <a:gd name="connsiteX5" fmla="*/ 2746890 w 2763525"/>
              <a:gd name="connsiteY5" fmla="*/ 1040080 h 2736662"/>
              <a:gd name="connsiteX6" fmla="*/ 2746890 w 2763525"/>
              <a:gd name="connsiteY6" fmla="*/ 1618770 h 2736662"/>
              <a:gd name="connsiteX7" fmla="*/ 2736913 w 2763525"/>
              <a:gd name="connsiteY7" fmla="*/ 1977956 h 2736662"/>
              <a:gd name="connsiteX8" fmla="*/ 2507433 w 2763525"/>
              <a:gd name="connsiteY8" fmla="*/ 2257323 h 2736662"/>
              <a:gd name="connsiteX9" fmla="*/ 2198133 w 2763525"/>
              <a:gd name="connsiteY9" fmla="*/ 2546668 h 2736662"/>
              <a:gd name="connsiteX10" fmla="*/ 1509692 w 2763525"/>
              <a:gd name="connsiteY10" fmla="*/ 2726261 h 2736662"/>
              <a:gd name="connsiteX11" fmla="*/ 791319 w 2763525"/>
              <a:gd name="connsiteY11" fmla="*/ 2676374 h 2736662"/>
              <a:gd name="connsiteX12" fmla="*/ 442110 w 2763525"/>
              <a:gd name="connsiteY12" fmla="*/ 2357097 h 2736662"/>
              <a:gd name="connsiteX13" fmla="*/ 222607 w 2763525"/>
              <a:gd name="connsiteY13" fmla="*/ 2047798 h 2736662"/>
              <a:gd name="connsiteX14" fmla="*/ 13082 w 2763525"/>
              <a:gd name="connsiteY14" fmla="*/ 1598815 h 2736662"/>
              <a:gd name="connsiteX15" fmla="*/ 33037 w 2763525"/>
              <a:gd name="connsiteY15" fmla="*/ 1070012 h 2736662"/>
              <a:gd name="connsiteX16" fmla="*/ 122833 w 2763525"/>
              <a:gd name="connsiteY16" fmla="*/ 650961 h 2736662"/>
              <a:gd name="connsiteX17" fmla="*/ 352314 w 2763525"/>
              <a:gd name="connsiteY17" fmla="*/ 431459 h 2736662"/>
              <a:gd name="connsiteX18" fmla="*/ 491997 w 2763525"/>
              <a:gd name="connsiteY18" fmla="*/ 281797 h 2736662"/>
              <a:gd name="connsiteX19" fmla="*/ 970913 w 2763525"/>
              <a:gd name="connsiteY19" fmla="*/ 42340 h 2736662"/>
              <a:gd name="connsiteX20" fmla="*/ 1441877 w 2763525"/>
              <a:gd name="connsiteY20" fmla="*/ 14 h 273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63525" h="2736662">
                <a:moveTo>
                  <a:pt x="1441877" y="14"/>
                </a:moveTo>
                <a:cubicBezTo>
                  <a:pt x="1492335" y="144"/>
                  <a:pt x="1539209" y="1183"/>
                  <a:pt x="1579534" y="2430"/>
                </a:cubicBezTo>
                <a:cubicBezTo>
                  <a:pt x="1740836" y="7419"/>
                  <a:pt x="1817329" y="22385"/>
                  <a:pt x="1938721" y="72272"/>
                </a:cubicBezTo>
                <a:cubicBezTo>
                  <a:pt x="2060113" y="122159"/>
                  <a:pt x="2209773" y="213619"/>
                  <a:pt x="2307885" y="301752"/>
                </a:cubicBezTo>
                <a:cubicBezTo>
                  <a:pt x="2405995" y="389886"/>
                  <a:pt x="2454220" y="478020"/>
                  <a:pt x="2527387" y="601074"/>
                </a:cubicBezTo>
                <a:cubicBezTo>
                  <a:pt x="2600555" y="724129"/>
                  <a:pt x="2710306" y="870464"/>
                  <a:pt x="2746890" y="1040080"/>
                </a:cubicBezTo>
                <a:cubicBezTo>
                  <a:pt x="2783474" y="1209696"/>
                  <a:pt x="2748553" y="1462457"/>
                  <a:pt x="2746890" y="1618770"/>
                </a:cubicBezTo>
                <a:cubicBezTo>
                  <a:pt x="2745227" y="1775082"/>
                  <a:pt x="2776823" y="1871530"/>
                  <a:pt x="2736913" y="1977956"/>
                </a:cubicBezTo>
                <a:cubicBezTo>
                  <a:pt x="2697003" y="2084382"/>
                  <a:pt x="2597229" y="2162538"/>
                  <a:pt x="2507433" y="2257323"/>
                </a:cubicBezTo>
                <a:cubicBezTo>
                  <a:pt x="2417636" y="2352109"/>
                  <a:pt x="2364423" y="2468512"/>
                  <a:pt x="2198133" y="2546668"/>
                </a:cubicBezTo>
                <a:cubicBezTo>
                  <a:pt x="2031843" y="2624824"/>
                  <a:pt x="1744161" y="2704643"/>
                  <a:pt x="1509692" y="2726261"/>
                </a:cubicBezTo>
                <a:cubicBezTo>
                  <a:pt x="1275223" y="2747879"/>
                  <a:pt x="969249" y="2737902"/>
                  <a:pt x="791319" y="2676374"/>
                </a:cubicBezTo>
                <a:cubicBezTo>
                  <a:pt x="613389" y="2614847"/>
                  <a:pt x="536896" y="2461860"/>
                  <a:pt x="442110" y="2357097"/>
                </a:cubicBezTo>
                <a:cubicBezTo>
                  <a:pt x="347325" y="2252335"/>
                  <a:pt x="294112" y="2174179"/>
                  <a:pt x="222607" y="2047798"/>
                </a:cubicBezTo>
                <a:cubicBezTo>
                  <a:pt x="151102" y="1921417"/>
                  <a:pt x="44677" y="1761779"/>
                  <a:pt x="13082" y="1598815"/>
                </a:cubicBezTo>
                <a:cubicBezTo>
                  <a:pt x="-18514" y="1435851"/>
                  <a:pt x="14745" y="1227988"/>
                  <a:pt x="33037" y="1070012"/>
                </a:cubicBezTo>
                <a:cubicBezTo>
                  <a:pt x="51328" y="912037"/>
                  <a:pt x="69621" y="757387"/>
                  <a:pt x="122833" y="650961"/>
                </a:cubicBezTo>
                <a:cubicBezTo>
                  <a:pt x="176046" y="544535"/>
                  <a:pt x="295775" y="489660"/>
                  <a:pt x="352314" y="431459"/>
                </a:cubicBezTo>
                <a:cubicBezTo>
                  <a:pt x="408852" y="373257"/>
                  <a:pt x="388898" y="346651"/>
                  <a:pt x="491997" y="281797"/>
                </a:cubicBezTo>
                <a:cubicBezTo>
                  <a:pt x="595097" y="216944"/>
                  <a:pt x="789656" y="88901"/>
                  <a:pt x="970913" y="42340"/>
                </a:cubicBezTo>
                <a:cubicBezTo>
                  <a:pt x="1106855" y="7419"/>
                  <a:pt x="1290501" y="-376"/>
                  <a:pt x="1441877" y="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任意多边形: 形状 7"/>
          <p:cNvSpPr>
            <a:spLocks noGrp="1"/>
          </p:cNvSpPr>
          <p:nvPr>
            <p:ph type="pic" sz="quarter" idx="12"/>
          </p:nvPr>
        </p:nvSpPr>
        <p:spPr>
          <a:xfrm>
            <a:off x="3922608" y="896324"/>
            <a:ext cx="2274993" cy="2252882"/>
          </a:xfrm>
          <a:custGeom>
            <a:avLst/>
            <a:gdLst>
              <a:gd name="connsiteX0" fmla="*/ 1186984 w 2274993"/>
              <a:gd name="connsiteY0" fmla="*/ 12 h 2252882"/>
              <a:gd name="connsiteX1" fmla="*/ 1300306 w 2274993"/>
              <a:gd name="connsiteY1" fmla="*/ 2002 h 2252882"/>
              <a:gd name="connsiteX2" fmla="*/ 1595996 w 2274993"/>
              <a:gd name="connsiteY2" fmla="*/ 59497 h 2252882"/>
              <a:gd name="connsiteX3" fmla="*/ 1899900 w 2274993"/>
              <a:gd name="connsiteY3" fmla="*/ 248410 h 2252882"/>
              <a:gd name="connsiteX4" fmla="*/ 2080600 w 2274993"/>
              <a:gd name="connsiteY4" fmla="*/ 494818 h 2252882"/>
              <a:gd name="connsiteX5" fmla="*/ 2261299 w 2274993"/>
              <a:gd name="connsiteY5" fmla="*/ 856218 h 2252882"/>
              <a:gd name="connsiteX6" fmla="*/ 2261299 w 2274993"/>
              <a:gd name="connsiteY6" fmla="*/ 1332607 h 2252882"/>
              <a:gd name="connsiteX7" fmla="*/ 2253085 w 2274993"/>
              <a:gd name="connsiteY7" fmla="*/ 1628298 h 2252882"/>
              <a:gd name="connsiteX8" fmla="*/ 2064172 w 2274993"/>
              <a:gd name="connsiteY8" fmla="*/ 1858279 h 2252882"/>
              <a:gd name="connsiteX9" fmla="*/ 1809551 w 2274993"/>
              <a:gd name="connsiteY9" fmla="*/ 2096474 h 2252882"/>
              <a:gd name="connsiteX10" fmla="*/ 1242811 w 2274993"/>
              <a:gd name="connsiteY10" fmla="*/ 2244319 h 2252882"/>
              <a:gd name="connsiteX11" fmla="*/ 651430 w 2274993"/>
              <a:gd name="connsiteY11" fmla="*/ 2203251 h 2252882"/>
              <a:gd name="connsiteX12" fmla="*/ 363954 w 2274993"/>
              <a:gd name="connsiteY12" fmla="*/ 1940415 h 2252882"/>
              <a:gd name="connsiteX13" fmla="*/ 183255 w 2274993"/>
              <a:gd name="connsiteY13" fmla="*/ 1685793 h 2252882"/>
              <a:gd name="connsiteX14" fmla="*/ 10769 w 2274993"/>
              <a:gd name="connsiteY14" fmla="*/ 1316180 h 2252882"/>
              <a:gd name="connsiteX15" fmla="*/ 27196 w 2274993"/>
              <a:gd name="connsiteY15" fmla="*/ 880859 h 2252882"/>
              <a:gd name="connsiteX16" fmla="*/ 101118 w 2274993"/>
              <a:gd name="connsiteY16" fmla="*/ 535887 h 2252882"/>
              <a:gd name="connsiteX17" fmla="*/ 290031 w 2274993"/>
              <a:gd name="connsiteY17" fmla="*/ 355187 h 2252882"/>
              <a:gd name="connsiteX18" fmla="*/ 405023 w 2274993"/>
              <a:gd name="connsiteY18" fmla="*/ 231983 h 2252882"/>
              <a:gd name="connsiteX19" fmla="*/ 799276 w 2274993"/>
              <a:gd name="connsiteY19" fmla="*/ 34856 h 2252882"/>
              <a:gd name="connsiteX20" fmla="*/ 1186984 w 2274993"/>
              <a:gd name="connsiteY20" fmla="*/ 12 h 225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74993" h="2252882">
                <a:moveTo>
                  <a:pt x="1186984" y="12"/>
                </a:moveTo>
                <a:cubicBezTo>
                  <a:pt x="1228523" y="119"/>
                  <a:pt x="1267110" y="975"/>
                  <a:pt x="1300306" y="2002"/>
                </a:cubicBezTo>
                <a:cubicBezTo>
                  <a:pt x="1433093" y="6108"/>
                  <a:pt x="1496064" y="18429"/>
                  <a:pt x="1595996" y="59497"/>
                </a:cubicBezTo>
                <a:cubicBezTo>
                  <a:pt x="1695929" y="100565"/>
                  <a:pt x="1819133" y="175857"/>
                  <a:pt x="1899900" y="248410"/>
                </a:cubicBezTo>
                <a:cubicBezTo>
                  <a:pt x="1980667" y="320963"/>
                  <a:pt x="2020367" y="393517"/>
                  <a:pt x="2080600" y="494818"/>
                </a:cubicBezTo>
                <a:cubicBezTo>
                  <a:pt x="2140832" y="596120"/>
                  <a:pt x="2231182" y="716586"/>
                  <a:pt x="2261299" y="856218"/>
                </a:cubicBezTo>
                <a:cubicBezTo>
                  <a:pt x="2291416" y="995849"/>
                  <a:pt x="2262668" y="1203927"/>
                  <a:pt x="2261299" y="1332607"/>
                </a:cubicBezTo>
                <a:cubicBezTo>
                  <a:pt x="2259930" y="1461288"/>
                  <a:pt x="2285940" y="1540686"/>
                  <a:pt x="2253085" y="1628298"/>
                </a:cubicBezTo>
                <a:cubicBezTo>
                  <a:pt x="2220231" y="1715910"/>
                  <a:pt x="2138095" y="1780250"/>
                  <a:pt x="2064172" y="1858279"/>
                </a:cubicBezTo>
                <a:cubicBezTo>
                  <a:pt x="1990250" y="1936308"/>
                  <a:pt x="1946444" y="2032134"/>
                  <a:pt x="1809551" y="2096474"/>
                </a:cubicBezTo>
                <a:cubicBezTo>
                  <a:pt x="1672656" y="2160814"/>
                  <a:pt x="1435831" y="2226523"/>
                  <a:pt x="1242811" y="2244319"/>
                </a:cubicBezTo>
                <a:cubicBezTo>
                  <a:pt x="1049791" y="2262116"/>
                  <a:pt x="797906" y="2253902"/>
                  <a:pt x="651430" y="2203251"/>
                </a:cubicBezTo>
                <a:cubicBezTo>
                  <a:pt x="504955" y="2152600"/>
                  <a:pt x="441983" y="2026658"/>
                  <a:pt x="363954" y="1940415"/>
                </a:cubicBezTo>
                <a:cubicBezTo>
                  <a:pt x="285925" y="1854172"/>
                  <a:pt x="242119" y="1789832"/>
                  <a:pt x="183255" y="1685793"/>
                </a:cubicBezTo>
                <a:cubicBezTo>
                  <a:pt x="124390" y="1581754"/>
                  <a:pt x="36779" y="1450336"/>
                  <a:pt x="10769" y="1316180"/>
                </a:cubicBezTo>
                <a:cubicBezTo>
                  <a:pt x="-15242" y="1182025"/>
                  <a:pt x="12138" y="1010907"/>
                  <a:pt x="27196" y="880859"/>
                </a:cubicBezTo>
                <a:cubicBezTo>
                  <a:pt x="42254" y="750810"/>
                  <a:pt x="57313" y="623499"/>
                  <a:pt x="101118" y="535887"/>
                </a:cubicBezTo>
                <a:cubicBezTo>
                  <a:pt x="144924" y="448275"/>
                  <a:pt x="243488" y="403100"/>
                  <a:pt x="290031" y="355187"/>
                </a:cubicBezTo>
                <a:cubicBezTo>
                  <a:pt x="336575" y="307275"/>
                  <a:pt x="320148" y="285371"/>
                  <a:pt x="405023" y="231983"/>
                </a:cubicBezTo>
                <a:cubicBezTo>
                  <a:pt x="489896" y="178594"/>
                  <a:pt x="650061" y="73186"/>
                  <a:pt x="799276" y="34856"/>
                </a:cubicBezTo>
                <a:cubicBezTo>
                  <a:pt x="911187" y="6108"/>
                  <a:pt x="1062368" y="-309"/>
                  <a:pt x="1186984" y="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rgbClr val="5EBAE7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60" t="16776" r="13625" b="4774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emf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chilkacastro/Application-Development-2-Project" TargetMode="External"/><Relationship Id="rId5" Type="http://schemas.openxmlformats.org/officeDocument/2006/relationships/hyperlink" Target="https://www.figma.com/proto/UAjA3DirOqwIHDdVAZHBFj/Mood-Planet-App-Dev?page-id=0%3A1&amp;node-id=60%3A196&amp;viewport=241%2C48%2C1.21&amp;scaling=scale-down&amp;starting-point-node-id=60%3A196" TargetMode="External"/><Relationship Id="rId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jpe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71" y="68415"/>
            <a:ext cx="1694543" cy="2397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7900" y="436563"/>
            <a:ext cx="1766638" cy="20409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993418">
            <a:off x="997888" y="5538442"/>
            <a:ext cx="889482" cy="10970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75046">
            <a:off x="10006960" y="5260486"/>
            <a:ext cx="1229139" cy="132945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29" y="342033"/>
            <a:ext cx="1867027" cy="1852759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945423" y="2516333"/>
            <a:ext cx="1264016" cy="1245184"/>
            <a:chOff x="2863780" y="4013119"/>
            <a:chExt cx="1264016" cy="12451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3780" y="4013119"/>
              <a:ext cx="1264016" cy="124518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3037188" y="4154026"/>
              <a:ext cx="91403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Broadway"/>
                  <a:cs typeface="+mn-ea"/>
                  <a:sym typeface="+mn-lt"/>
                </a:rPr>
                <a:t>M</a:t>
              </a:r>
              <a:endParaRPr lang="en-US" altLang="zh-CN" sz="6000" dirty="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45823" y="2564972"/>
            <a:ext cx="1127892" cy="1147904"/>
            <a:chOff x="4664180" y="4061758"/>
            <a:chExt cx="1127892" cy="11479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64180" y="4061758"/>
              <a:ext cx="1127892" cy="114790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887327" y="4154025"/>
              <a:ext cx="681597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Broadway" panose="04040905080B02020502" pitchFamily="82" charset="0"/>
                  <a:cs typeface="+mn-ea"/>
                </a:rPr>
                <a:t>0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09590" y="2526061"/>
            <a:ext cx="1225124" cy="1225728"/>
            <a:chOff x="6327947" y="4022847"/>
            <a:chExt cx="1225124" cy="122572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27947" y="4022847"/>
              <a:ext cx="1225124" cy="122572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6617344" y="4154026"/>
              <a:ext cx="646331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Broadway"/>
                  <a:cs typeface="+mn-ea"/>
                  <a:sym typeface="+mn-lt"/>
                </a:rPr>
                <a:t>o</a:t>
              </a:r>
              <a:endParaRPr lang="en-US" altLang="zh-CN" sz="6000" dirty="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172621" y="2526061"/>
            <a:ext cx="1283464" cy="1225728"/>
            <a:chOff x="8090978" y="4022847"/>
            <a:chExt cx="1283464" cy="122572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90978" y="4022847"/>
              <a:ext cx="1283464" cy="12257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304006" y="4154026"/>
              <a:ext cx="768159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Broadway"/>
                  <a:cs typeface="+mn-ea"/>
                  <a:sym typeface="+mn-lt"/>
                </a:rPr>
                <a:t>D</a:t>
              </a:r>
              <a:endParaRPr lang="zh-CN" altLang="en-US" sz="6000">
                <a:solidFill>
                  <a:schemeClr val="bg1"/>
                </a:solidFill>
                <a:latin typeface="Broadway" panose="04040905080B02020502" pitchFamily="82" charset="0"/>
                <a:cs typeface="+mn-ea"/>
                <a:sym typeface="+mn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93B06A-677B-47FB-84F6-10D335099D7C}"/>
              </a:ext>
            </a:extLst>
          </p:cNvPr>
          <p:cNvSpPr txBox="1"/>
          <p:nvPr/>
        </p:nvSpPr>
        <p:spPr>
          <a:xfrm>
            <a:off x="2718156" y="5961757"/>
            <a:ext cx="749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24292F"/>
                </a:solidFill>
                <a:effectLst/>
                <a:latin typeface="Bell MT" panose="02020503060305020303" pitchFamily="18" charset="0"/>
              </a:rPr>
              <a:t>Chilka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Bell MT" panose="02020503060305020303" pitchFamily="18" charset="0"/>
              </a:rPr>
              <a:t> Castro, Jiahui Xia, Phuong Thanh Nguyen</a:t>
            </a:r>
          </a:p>
        </p:txBody>
      </p:sp>
      <p:grpSp>
        <p:nvGrpSpPr>
          <p:cNvPr id="3" name="组合 23">
            <a:extLst>
              <a:ext uri="{FF2B5EF4-FFF2-40B4-BE49-F238E27FC236}">
                <a16:creationId xmlns:a16="http://schemas.microsoft.com/office/drawing/2014/main" id="{766A6371-C928-3A5C-6118-9EF4CB59AE14}"/>
              </a:ext>
            </a:extLst>
          </p:cNvPr>
          <p:cNvGrpSpPr/>
          <p:nvPr/>
        </p:nvGrpSpPr>
        <p:grpSpPr>
          <a:xfrm>
            <a:off x="1492181" y="3975019"/>
            <a:ext cx="1264016" cy="1245184"/>
            <a:chOff x="2863780" y="4013119"/>
            <a:chExt cx="1264016" cy="1245184"/>
          </a:xfrm>
        </p:grpSpPr>
        <p:pic>
          <p:nvPicPr>
            <p:cNvPr id="21" name="图片 4">
              <a:extLst>
                <a:ext uri="{FF2B5EF4-FFF2-40B4-BE49-F238E27FC236}">
                  <a16:creationId xmlns:a16="http://schemas.microsoft.com/office/drawing/2014/main" id="{7EAF5A1B-040B-2EBF-614F-B73C1E447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3780" y="4013119"/>
              <a:ext cx="1264016" cy="1245184"/>
            </a:xfrm>
            <a:prstGeom prst="rect">
              <a:avLst/>
            </a:prstGeom>
          </p:spPr>
        </p:pic>
        <p:sp>
          <p:nvSpPr>
            <p:cNvPr id="22" name="文本框 15">
              <a:extLst>
                <a:ext uri="{FF2B5EF4-FFF2-40B4-BE49-F238E27FC236}">
                  <a16:creationId xmlns:a16="http://schemas.microsoft.com/office/drawing/2014/main" id="{32D6571A-B1E9-4F0E-337C-EBE8C949029A}"/>
                </a:ext>
              </a:extLst>
            </p:cNvPr>
            <p:cNvSpPr txBox="1"/>
            <p:nvPr/>
          </p:nvSpPr>
          <p:spPr>
            <a:xfrm>
              <a:off x="3126664" y="4108670"/>
              <a:ext cx="771365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Broadway"/>
                  <a:cs typeface="+mn-ea"/>
                  <a:sym typeface="+mn-lt"/>
                </a:rPr>
                <a:t>P</a:t>
              </a:r>
              <a:endParaRPr lang="en-US" altLang="zh-CN" sz="600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  <p:grpSp>
        <p:nvGrpSpPr>
          <p:cNvPr id="9" name="组合 24">
            <a:extLst>
              <a:ext uri="{FF2B5EF4-FFF2-40B4-BE49-F238E27FC236}">
                <a16:creationId xmlns:a16="http://schemas.microsoft.com/office/drawing/2014/main" id="{D929F3C7-FBA6-0247-32B6-85EC0778AF28}"/>
              </a:ext>
            </a:extLst>
          </p:cNvPr>
          <p:cNvGrpSpPr/>
          <p:nvPr/>
        </p:nvGrpSpPr>
        <p:grpSpPr>
          <a:xfrm>
            <a:off x="3047651" y="4023658"/>
            <a:ext cx="1127892" cy="1147904"/>
            <a:chOff x="4664180" y="4061758"/>
            <a:chExt cx="1127892" cy="1147904"/>
          </a:xfrm>
        </p:grpSpPr>
        <p:pic>
          <p:nvPicPr>
            <p:cNvPr id="29" name="图片 5">
              <a:extLst>
                <a:ext uri="{FF2B5EF4-FFF2-40B4-BE49-F238E27FC236}">
                  <a16:creationId xmlns:a16="http://schemas.microsoft.com/office/drawing/2014/main" id="{44A454D2-28CD-69EC-84C2-B06C37DF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64180" y="4061758"/>
              <a:ext cx="1127892" cy="1147904"/>
            </a:xfrm>
            <a:prstGeom prst="rect">
              <a:avLst/>
            </a:prstGeom>
          </p:spPr>
        </p:pic>
        <p:sp>
          <p:nvSpPr>
            <p:cNvPr id="30" name="文本框 16">
              <a:extLst>
                <a:ext uri="{FF2B5EF4-FFF2-40B4-BE49-F238E27FC236}">
                  <a16:creationId xmlns:a16="http://schemas.microsoft.com/office/drawing/2014/main" id="{7359E48F-53A8-61A9-6397-5448C7BA3A72}"/>
                </a:ext>
              </a:extLst>
            </p:cNvPr>
            <p:cNvSpPr txBox="1"/>
            <p:nvPr/>
          </p:nvSpPr>
          <p:spPr>
            <a:xfrm>
              <a:off x="4733368" y="4126810"/>
              <a:ext cx="699230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Broadway"/>
                  <a:cs typeface="+mn-ea"/>
                </a:rPr>
                <a:t>L</a:t>
              </a:r>
              <a:endParaRPr lang="en-US" altLang="zh-CN" sz="600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  <p:grpSp>
        <p:nvGrpSpPr>
          <p:cNvPr id="13" name="组合 25">
            <a:extLst>
              <a:ext uri="{FF2B5EF4-FFF2-40B4-BE49-F238E27FC236}">
                <a16:creationId xmlns:a16="http://schemas.microsoft.com/office/drawing/2014/main" id="{C8E124C1-48CA-D00E-AA03-FE271A7C9F6D}"/>
              </a:ext>
            </a:extLst>
          </p:cNvPr>
          <p:cNvGrpSpPr/>
          <p:nvPr/>
        </p:nvGrpSpPr>
        <p:grpSpPr>
          <a:xfrm>
            <a:off x="4493705" y="3930318"/>
            <a:ext cx="1225124" cy="1225728"/>
            <a:chOff x="6327947" y="4022847"/>
            <a:chExt cx="1225124" cy="1225728"/>
          </a:xfrm>
        </p:grpSpPr>
        <p:pic>
          <p:nvPicPr>
            <p:cNvPr id="32" name="图片 6">
              <a:extLst>
                <a:ext uri="{FF2B5EF4-FFF2-40B4-BE49-F238E27FC236}">
                  <a16:creationId xmlns:a16="http://schemas.microsoft.com/office/drawing/2014/main" id="{1C221DCC-31D9-E15E-9AE7-172B0C48B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27947" y="4022847"/>
              <a:ext cx="1225124" cy="1225728"/>
            </a:xfrm>
            <a:prstGeom prst="rect">
              <a:avLst/>
            </a:prstGeom>
          </p:spPr>
        </p:pic>
        <p:sp>
          <p:nvSpPr>
            <p:cNvPr id="33" name="文本框 17">
              <a:extLst>
                <a:ext uri="{FF2B5EF4-FFF2-40B4-BE49-F238E27FC236}">
                  <a16:creationId xmlns:a16="http://schemas.microsoft.com/office/drawing/2014/main" id="{CE4AA52F-F3F5-8CC1-7D56-D7B14BA96475}"/>
                </a:ext>
              </a:extLst>
            </p:cNvPr>
            <p:cNvSpPr txBox="1"/>
            <p:nvPr/>
          </p:nvSpPr>
          <p:spPr>
            <a:xfrm>
              <a:off x="6547613" y="4154026"/>
              <a:ext cx="78579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Broadway"/>
                  <a:cs typeface="+mn-ea"/>
                  <a:sym typeface="+mn-lt"/>
                </a:rPr>
                <a:t>A</a:t>
              </a:r>
              <a:endParaRPr lang="en-US" altLang="zh-CN" sz="600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  <p:grpSp>
        <p:nvGrpSpPr>
          <p:cNvPr id="15" name="组合 26">
            <a:extLst>
              <a:ext uri="{FF2B5EF4-FFF2-40B4-BE49-F238E27FC236}">
                <a16:creationId xmlns:a16="http://schemas.microsoft.com/office/drawing/2014/main" id="{D1923877-D198-7C49-7981-E101116DA409}"/>
              </a:ext>
            </a:extLst>
          </p:cNvPr>
          <p:cNvGrpSpPr/>
          <p:nvPr/>
        </p:nvGrpSpPr>
        <p:grpSpPr>
          <a:xfrm>
            <a:off x="6002735" y="3930318"/>
            <a:ext cx="1283464" cy="1225728"/>
            <a:chOff x="8090978" y="4022847"/>
            <a:chExt cx="1283464" cy="1225728"/>
          </a:xfrm>
        </p:grpSpPr>
        <p:pic>
          <p:nvPicPr>
            <p:cNvPr id="35" name="图片 7">
              <a:extLst>
                <a:ext uri="{FF2B5EF4-FFF2-40B4-BE49-F238E27FC236}">
                  <a16:creationId xmlns:a16="http://schemas.microsoft.com/office/drawing/2014/main" id="{F6CA810D-9EFA-E679-4EAB-8134466E2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90978" y="4022847"/>
              <a:ext cx="1283464" cy="1225728"/>
            </a:xfrm>
            <a:prstGeom prst="rect">
              <a:avLst/>
            </a:prstGeom>
          </p:spPr>
        </p:pic>
        <p:sp>
          <p:nvSpPr>
            <p:cNvPr id="36" name="文本框 18">
              <a:extLst>
                <a:ext uri="{FF2B5EF4-FFF2-40B4-BE49-F238E27FC236}">
                  <a16:creationId xmlns:a16="http://schemas.microsoft.com/office/drawing/2014/main" id="{887E7D87-53ED-5298-2D33-9C80BE6E403C}"/>
                </a:ext>
              </a:extLst>
            </p:cNvPr>
            <p:cNvSpPr txBox="1"/>
            <p:nvPr/>
          </p:nvSpPr>
          <p:spPr>
            <a:xfrm>
              <a:off x="8269323" y="4135883"/>
              <a:ext cx="76495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Broadway"/>
                  <a:cs typeface="+mn-ea"/>
                </a:rPr>
                <a:t>N</a:t>
              </a:r>
              <a:endParaRPr lang="en-US" altLang="zh-CN" sz="600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  <p:grpSp>
        <p:nvGrpSpPr>
          <p:cNvPr id="23" name="组合 23">
            <a:extLst>
              <a:ext uri="{FF2B5EF4-FFF2-40B4-BE49-F238E27FC236}">
                <a16:creationId xmlns:a16="http://schemas.microsoft.com/office/drawing/2014/main" id="{F3046C46-AEF9-6E3B-FB40-CAC58958807E}"/>
              </a:ext>
            </a:extLst>
          </p:cNvPr>
          <p:cNvGrpSpPr/>
          <p:nvPr/>
        </p:nvGrpSpPr>
        <p:grpSpPr>
          <a:xfrm>
            <a:off x="7579109" y="3911519"/>
            <a:ext cx="1264016" cy="1245184"/>
            <a:chOff x="2863780" y="4013119"/>
            <a:chExt cx="1264016" cy="1245184"/>
          </a:xfrm>
        </p:grpSpPr>
        <p:pic>
          <p:nvPicPr>
            <p:cNvPr id="38" name="图片 4">
              <a:extLst>
                <a:ext uri="{FF2B5EF4-FFF2-40B4-BE49-F238E27FC236}">
                  <a16:creationId xmlns:a16="http://schemas.microsoft.com/office/drawing/2014/main" id="{540F2F70-9478-EC6A-34FA-CCB88288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3780" y="4013119"/>
              <a:ext cx="1264016" cy="1245184"/>
            </a:xfrm>
            <a:prstGeom prst="rect">
              <a:avLst/>
            </a:prstGeom>
          </p:spPr>
        </p:pic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id="{0B1BD04C-D770-627E-42D3-4A6220AF6263}"/>
                </a:ext>
              </a:extLst>
            </p:cNvPr>
            <p:cNvSpPr txBox="1"/>
            <p:nvPr/>
          </p:nvSpPr>
          <p:spPr>
            <a:xfrm>
              <a:off x="3144590" y="4154026"/>
              <a:ext cx="699229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Broadway"/>
                  <a:cs typeface="+mn-ea"/>
                  <a:sym typeface="+mn-lt"/>
                </a:rPr>
                <a:t>E</a:t>
              </a:r>
              <a:endParaRPr lang="en-US" altLang="zh-CN" sz="600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  <p:grpSp>
        <p:nvGrpSpPr>
          <p:cNvPr id="43" name="组合 24">
            <a:extLst>
              <a:ext uri="{FF2B5EF4-FFF2-40B4-BE49-F238E27FC236}">
                <a16:creationId xmlns:a16="http://schemas.microsoft.com/office/drawing/2014/main" id="{826B0E02-0933-74C9-DBB6-7EE40F207615}"/>
              </a:ext>
            </a:extLst>
          </p:cNvPr>
          <p:cNvGrpSpPr/>
          <p:nvPr/>
        </p:nvGrpSpPr>
        <p:grpSpPr>
          <a:xfrm>
            <a:off x="9306937" y="3969230"/>
            <a:ext cx="1127892" cy="1147904"/>
            <a:chOff x="4664180" y="4061758"/>
            <a:chExt cx="1127892" cy="1147904"/>
          </a:xfrm>
        </p:grpSpPr>
        <p:pic>
          <p:nvPicPr>
            <p:cNvPr id="41" name="图片 5">
              <a:extLst>
                <a:ext uri="{FF2B5EF4-FFF2-40B4-BE49-F238E27FC236}">
                  <a16:creationId xmlns:a16="http://schemas.microsoft.com/office/drawing/2014/main" id="{E95BA95A-3371-E826-86CC-A4034C117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64180" y="4061758"/>
              <a:ext cx="1127892" cy="1147904"/>
            </a:xfrm>
            <a:prstGeom prst="rect">
              <a:avLst/>
            </a:prstGeom>
          </p:spPr>
        </p:pic>
        <p:sp>
          <p:nvSpPr>
            <p:cNvPr id="42" name="文本框 16">
              <a:extLst>
                <a:ext uri="{FF2B5EF4-FFF2-40B4-BE49-F238E27FC236}">
                  <a16:creationId xmlns:a16="http://schemas.microsoft.com/office/drawing/2014/main" id="{29BA21BC-90F2-C451-5080-6DC7B41C09B7}"/>
                </a:ext>
              </a:extLst>
            </p:cNvPr>
            <p:cNvSpPr txBox="1"/>
            <p:nvPr/>
          </p:nvSpPr>
          <p:spPr>
            <a:xfrm>
              <a:off x="4770710" y="4072382"/>
              <a:ext cx="715260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Broadway"/>
                  <a:cs typeface="+mn-ea"/>
                </a:rPr>
                <a:t>T</a:t>
              </a:r>
              <a:endParaRPr lang="en-US" altLang="zh-CN" sz="6000">
                <a:solidFill>
                  <a:schemeClr val="bg1"/>
                </a:solidFill>
                <a:latin typeface="Broadway" panose="04040905080B02020502" pitchFamily="82" charset="0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481471"/>
            <a:ext cx="1694116" cy="15738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5259" y="4614261"/>
            <a:ext cx="1231407" cy="1100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09944-4C0F-A331-9CF5-573B1FDCC9E3}"/>
              </a:ext>
            </a:extLst>
          </p:cNvPr>
          <p:cNvSpPr txBox="1"/>
          <p:nvPr/>
        </p:nvSpPr>
        <p:spPr>
          <a:xfrm>
            <a:off x="3753895" y="101248"/>
            <a:ext cx="449398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Settings: Main Screen</a:t>
            </a:r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E0DE3F-7482-598B-0C47-6137D024E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584" y="663073"/>
            <a:ext cx="3955435" cy="6194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0" y="252687"/>
            <a:ext cx="2145863" cy="23462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304" y="4170136"/>
            <a:ext cx="1216091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C8B98-BB59-C521-964D-770DC0558988}"/>
              </a:ext>
            </a:extLst>
          </p:cNvPr>
          <p:cNvSpPr txBox="1"/>
          <p:nvPr/>
        </p:nvSpPr>
        <p:spPr>
          <a:xfrm>
            <a:off x="2860939" y="345287"/>
            <a:ext cx="7342413" cy="5368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Settings: Edit Account Information Screen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5734F3F-8E1C-46E8-E759-56ADFC7B3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4" r="9453" b="3257"/>
          <a:stretch/>
        </p:blipFill>
        <p:spPr>
          <a:xfrm>
            <a:off x="3806203" y="887407"/>
            <a:ext cx="3746357" cy="5979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5" y="630464"/>
            <a:ext cx="850481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533" y="1094612"/>
            <a:ext cx="660075" cy="55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464" y="271463"/>
            <a:ext cx="916979" cy="776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57B0B-AC99-FBF6-BC4B-010CCA231A8C}"/>
              </a:ext>
            </a:extLst>
          </p:cNvPr>
          <p:cNvSpPr txBox="1"/>
          <p:nvPr/>
        </p:nvSpPr>
        <p:spPr>
          <a:xfrm>
            <a:off x="3794341" y="132348"/>
            <a:ext cx="449398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Mood Journals Screen</a:t>
            </a:r>
          </a:p>
        </p:txBody>
      </p:sp>
      <p:pic>
        <p:nvPicPr>
          <p:cNvPr id="8" name="Picture 8" descr="Calendar&#10;&#10;Description automatically generated">
            <a:extLst>
              <a:ext uri="{FF2B5EF4-FFF2-40B4-BE49-F238E27FC236}">
                <a16:creationId xmlns:a16="http://schemas.microsoft.com/office/drawing/2014/main" id="{C304A368-2A2F-0D9F-26F3-23EF6A70F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805" y="586938"/>
            <a:ext cx="3571631" cy="6165800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854BECC-CFBE-1849-CA72-B838A89A5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233" y="4919889"/>
            <a:ext cx="1971675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5" y="1981121"/>
            <a:ext cx="3810002" cy="48769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0326">
            <a:off x="10553457" y="4686227"/>
            <a:ext cx="1352646" cy="1651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A8569-A718-7BC7-4184-62A6B83133F5}"/>
              </a:ext>
            </a:extLst>
          </p:cNvPr>
          <p:cNvSpPr txBox="1"/>
          <p:nvPr/>
        </p:nvSpPr>
        <p:spPr>
          <a:xfrm>
            <a:off x="3796598" y="724"/>
            <a:ext cx="449398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Add Journal Entry Screen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EDFF540-3D18-5AA8-E062-B4D1BDE1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02" r="-518" b="2181"/>
          <a:stretch/>
        </p:blipFill>
        <p:spPr>
          <a:xfrm>
            <a:off x="3861501" y="461954"/>
            <a:ext cx="4017445" cy="6400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0326">
            <a:off x="10653720" y="4916832"/>
            <a:ext cx="1352646" cy="1651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A8569-A718-7BC7-4184-62A6B83133F5}"/>
              </a:ext>
            </a:extLst>
          </p:cNvPr>
          <p:cNvSpPr txBox="1"/>
          <p:nvPr/>
        </p:nvSpPr>
        <p:spPr>
          <a:xfrm>
            <a:off x="3796598" y="724"/>
            <a:ext cx="531861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View Journal Entry Screen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EDFF540-3D18-5AA8-E062-B4D1BDE197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2" r="-518" b="2181"/>
          <a:stretch/>
        </p:blipFill>
        <p:spPr>
          <a:xfrm>
            <a:off x="6382364" y="522797"/>
            <a:ext cx="3926110" cy="6272551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C405822E-7614-1601-5FCA-94D7A565D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904" y="524309"/>
            <a:ext cx="3834935" cy="62699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57860C-06BE-FE90-EF1A-E441D317BDEB}"/>
              </a:ext>
            </a:extLst>
          </p:cNvPr>
          <p:cNvCxnSpPr/>
          <p:nvPr/>
        </p:nvCxnSpPr>
        <p:spPr>
          <a:xfrm flipV="1">
            <a:off x="5802085" y="3369127"/>
            <a:ext cx="370115" cy="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6B4DE5-6BC7-9E81-D714-F7ACADC7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47" y="205448"/>
            <a:ext cx="1181101" cy="11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2" y="3523796"/>
            <a:ext cx="3693882" cy="3200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2425">
            <a:off x="141601" y="5358835"/>
            <a:ext cx="1713657" cy="673100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89AB2A-61C8-BA9A-5603-6CEFA1A5F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327" y="369447"/>
            <a:ext cx="4268249" cy="6486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A7F42-E480-44E2-914C-724A6AFEBC4F}"/>
              </a:ext>
            </a:extLst>
          </p:cNvPr>
          <p:cNvSpPr txBox="1"/>
          <p:nvPr/>
        </p:nvSpPr>
        <p:spPr>
          <a:xfrm>
            <a:off x="3863093" y="-40963"/>
            <a:ext cx="41583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Mood Report Screen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9447">
            <a:off x="10388379" y="3979078"/>
            <a:ext cx="1497863" cy="255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19" y="3929877"/>
            <a:ext cx="964725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3781E-6614-CEC7-FD0F-C0495F44953C}"/>
              </a:ext>
            </a:extLst>
          </p:cNvPr>
          <p:cNvSpPr txBox="1"/>
          <p:nvPr/>
        </p:nvSpPr>
        <p:spPr>
          <a:xfrm>
            <a:off x="2372512" y="1197045"/>
            <a:ext cx="5246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hlinkClick r:id="rId5"/>
              </a:rPr>
              <a:t>Figma: Mood Planet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35CC0-860F-E24A-4637-03B523FEEB27}"/>
              </a:ext>
            </a:extLst>
          </p:cNvPr>
          <p:cNvSpPr txBox="1"/>
          <p:nvPr/>
        </p:nvSpPr>
        <p:spPr>
          <a:xfrm>
            <a:off x="2368216" y="1775232"/>
            <a:ext cx="20241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hlinkClick r:id="rId6"/>
              </a:rPr>
              <a:t>GitHub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41213-B230-2B63-59CE-592D3AAF914E}"/>
              </a:ext>
            </a:extLst>
          </p:cNvPr>
          <p:cNvSpPr txBox="1"/>
          <p:nvPr/>
        </p:nvSpPr>
        <p:spPr>
          <a:xfrm>
            <a:off x="2130451" y="539609"/>
            <a:ext cx="415834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6D70C-CAFF-BB10-C56F-4582EDEB9873}"/>
              </a:ext>
            </a:extLst>
          </p:cNvPr>
          <p:cNvSpPr txBox="1"/>
          <p:nvPr/>
        </p:nvSpPr>
        <p:spPr>
          <a:xfrm>
            <a:off x="2130451" y="2889108"/>
            <a:ext cx="645341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Database: Firebase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60" y="2621895"/>
            <a:ext cx="3924302" cy="27077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8913EF-9A57-1E63-4E3E-C943B2CF2F5F}"/>
              </a:ext>
            </a:extLst>
          </p:cNvPr>
          <p:cNvSpPr txBox="1"/>
          <p:nvPr/>
        </p:nvSpPr>
        <p:spPr>
          <a:xfrm>
            <a:off x="2972132" y="1614218"/>
            <a:ext cx="2417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srgbClr val="9F3DE2"/>
                </a:solidFill>
                <a:latin typeface="Bradley Hand ITC" panose="03070402050302030203" pitchFamily="66" charset="0"/>
                <a:cs typeface="+mn-ea"/>
                <a:sym typeface="+mn-lt"/>
              </a:rPr>
              <a:t>Thank</a:t>
            </a:r>
            <a:endParaRPr lang="zh-CN" altLang="en-US" sz="6000" b="1">
              <a:solidFill>
                <a:srgbClr val="9F3DE2"/>
              </a:solidFill>
              <a:latin typeface="Bradley Hand ITC" panose="03070402050302030203" pitchFamily="66" charset="0"/>
              <a:cs typeface="+mn-ea"/>
              <a:sym typeface="+mn-lt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7FCEDB3E-518E-610E-2A52-1C5654CA244B}"/>
              </a:ext>
            </a:extLst>
          </p:cNvPr>
          <p:cNvSpPr txBox="1"/>
          <p:nvPr/>
        </p:nvSpPr>
        <p:spPr>
          <a:xfrm>
            <a:off x="6860756" y="1419848"/>
            <a:ext cx="1444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srgbClr val="E21A20"/>
                </a:solidFill>
                <a:latin typeface="Bradley Hand ITC" panose="03070402050302030203" pitchFamily="66" charset="0"/>
                <a:cs typeface="+mn-ea"/>
                <a:sym typeface="+mn-lt"/>
              </a:rPr>
              <a:t>You</a:t>
            </a:r>
            <a:endParaRPr lang="zh-CN" altLang="en-US" sz="6000" b="1">
              <a:solidFill>
                <a:srgbClr val="E21A20"/>
              </a:solidFill>
              <a:latin typeface="Bradley Hand ITC" panose="03070402050302030203" pitchFamily="66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5264">
            <a:off x="717669" y="897667"/>
            <a:ext cx="2094469" cy="218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85" y="4824386"/>
            <a:ext cx="1459943" cy="1443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310" y="1447800"/>
            <a:ext cx="787013" cy="1562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3A4F25-AC71-4A52-8700-A94C670A8B69}"/>
              </a:ext>
            </a:extLst>
          </p:cNvPr>
          <p:cNvSpPr txBox="1"/>
          <p:nvPr/>
        </p:nvSpPr>
        <p:spPr>
          <a:xfrm>
            <a:off x="2549702" y="2476116"/>
            <a:ext cx="7317461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badi"/>
              </a:rPr>
              <a:t>Our project is a mood tacker app which used to keep a record of a person’s </a:t>
            </a:r>
            <a:r>
              <a:rPr lang="en-US" altLang="zh-CN" sz="2800">
                <a:latin typeface="Abadi"/>
              </a:rPr>
              <a:t>daily mood.</a:t>
            </a:r>
          </a:p>
          <a:p>
            <a:endParaRPr lang="en-US" altLang="zh-CN" sz="280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12121"/>
                </a:solidFill>
                <a:effectLst/>
                <a:latin typeface="Abadi"/>
              </a:rPr>
              <a:t>The purpose of the tool is to help look for patterns in how moods vary over time and due to different situations and circumstances.</a:t>
            </a:r>
            <a:endParaRPr lang="en-US" sz="2800">
              <a:latin typeface="Abad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942F1-857E-4425-976A-A9165EBFBA18}"/>
              </a:ext>
            </a:extLst>
          </p:cNvPr>
          <p:cNvSpPr/>
          <p:nvPr/>
        </p:nvSpPr>
        <p:spPr>
          <a:xfrm>
            <a:off x="3127795" y="674887"/>
            <a:ext cx="5862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i="0" u="none" strike="noStrike" baseline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adi" panose="020B0604020104020204" pitchFamily="34" charset="0"/>
              </a:rPr>
              <a:t>Project Description: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784" y="4256536"/>
            <a:ext cx="3778250" cy="22073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97177">
            <a:off x="1198926" y="5012331"/>
            <a:ext cx="964725" cy="135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750" y="604839"/>
            <a:ext cx="774319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615" y="155316"/>
            <a:ext cx="1181101" cy="116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CC72F-276C-DCC6-FA97-5E5A51591B5C}"/>
              </a:ext>
            </a:extLst>
          </p:cNvPr>
          <p:cNvSpPr txBox="1"/>
          <p:nvPr/>
        </p:nvSpPr>
        <p:spPr>
          <a:xfrm>
            <a:off x="4456639" y="22400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Login Page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B520B0-D804-6C56-DB36-FC48CEB8F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528" y="736601"/>
            <a:ext cx="3908035" cy="615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1" y="3810454"/>
            <a:ext cx="2602219" cy="261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80E09-449E-5AC4-0614-BDD20B3F9D0D}"/>
              </a:ext>
            </a:extLst>
          </p:cNvPr>
          <p:cNvSpPr txBox="1"/>
          <p:nvPr/>
        </p:nvSpPr>
        <p:spPr>
          <a:xfrm>
            <a:off x="4612685" y="12928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Sign Up Screen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FFAE9A-EFBF-249C-7516-407E8018D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449" y="555172"/>
            <a:ext cx="4213532" cy="6364514"/>
          </a:xfrm>
          <a:prstGeom prst="rect">
            <a:avLst/>
          </a:prstGeom>
        </p:spPr>
      </p:pic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8F3EBA6-2704-D6B2-2C80-BD141B7D5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171" y="5759116"/>
            <a:ext cx="942975" cy="914400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DC08374-CDEF-8746-288C-372B1D77E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244" y="1386138"/>
            <a:ext cx="657225" cy="657225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39FAB8-4955-2E24-BFDE-B41C6F4B9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014" y="797092"/>
            <a:ext cx="714375" cy="6762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7A0DCF4-7DC9-B5AF-6CED-6F26B57AA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6862" y="418599"/>
            <a:ext cx="657225" cy="657225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8A0106-EC74-584C-4457-5F9DC0F86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2711" y="802104"/>
            <a:ext cx="100965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68" y="2481993"/>
            <a:ext cx="1923732" cy="4056920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DFA2805-A696-319C-930D-D341B7845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94" y="740950"/>
            <a:ext cx="3963798" cy="6035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1CF38-3782-E17C-FFF8-29B19FD15A12}"/>
              </a:ext>
            </a:extLst>
          </p:cNvPr>
          <p:cNvSpPr txBox="1"/>
          <p:nvPr/>
        </p:nvSpPr>
        <p:spPr>
          <a:xfrm>
            <a:off x="1981259" y="258052"/>
            <a:ext cx="9564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Quote Screen(A quote when user opens the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CD31E-7182-8C9C-208F-DAFFC87BABD2}"/>
              </a:ext>
            </a:extLst>
          </p:cNvPr>
          <p:cNvSpPr txBox="1"/>
          <p:nvPr/>
        </p:nvSpPr>
        <p:spPr>
          <a:xfrm>
            <a:off x="7681686" y="34271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API quotes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407" y="614363"/>
            <a:ext cx="1205906" cy="306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7" y="2448845"/>
            <a:ext cx="1421700" cy="130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26627-3110-F564-51E8-0A25675D536A}"/>
              </a:ext>
            </a:extLst>
          </p:cNvPr>
          <p:cNvSpPr txBox="1"/>
          <p:nvPr/>
        </p:nvSpPr>
        <p:spPr>
          <a:xfrm>
            <a:off x="4015620" y="305771"/>
            <a:ext cx="547369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Home/Mood Entries Screen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073060-CD4F-9913-1FE4-C83155316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401" y="830382"/>
            <a:ext cx="3578975" cy="60298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6F93C98-C7DB-BFE4-6C74-4156ABB90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729" y="3901981"/>
            <a:ext cx="1933575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A90B9-64F3-4441-BD19-1302B3A999C1}"/>
              </a:ext>
            </a:extLst>
          </p:cNvPr>
          <p:cNvSpPr txBox="1"/>
          <p:nvPr/>
        </p:nvSpPr>
        <p:spPr>
          <a:xfrm>
            <a:off x="2615294" y="150466"/>
            <a:ext cx="69614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View Specific Mood Entry Screen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3C801BA-74A5-648C-F86E-FFB86224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403" y="1013140"/>
            <a:ext cx="2324424" cy="2076740"/>
          </a:xfrm>
          <a:prstGeom prst="rect">
            <a:avLst/>
          </a:prstGeom>
        </p:spPr>
      </p:pic>
      <p:pic>
        <p:nvPicPr>
          <p:cNvPr id="7" name="Picture 7" descr="A picture containing text, clipart, window&#10;&#10;Description automatically generated">
            <a:extLst>
              <a:ext uri="{FF2B5EF4-FFF2-40B4-BE49-F238E27FC236}">
                <a16:creationId xmlns:a16="http://schemas.microsoft.com/office/drawing/2014/main" id="{CE230796-094F-6A7F-02E8-8FE5F5ED3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219" y="4199432"/>
            <a:ext cx="1162050" cy="2305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BD2FC6-0DED-85B3-77E8-B3CB21B889DE}"/>
              </a:ext>
            </a:extLst>
          </p:cNvPr>
          <p:cNvCxnSpPr>
            <a:cxnSpLocks/>
          </p:cNvCxnSpPr>
          <p:nvPr/>
        </p:nvCxnSpPr>
        <p:spPr>
          <a:xfrm>
            <a:off x="6016688" y="3323146"/>
            <a:ext cx="5734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>
            <a:extLst>
              <a:ext uri="{FF2B5EF4-FFF2-40B4-BE49-F238E27FC236}">
                <a16:creationId xmlns:a16="http://schemas.microsoft.com/office/drawing/2014/main" id="{5772EEB9-AEDA-B13B-1230-A81D552E6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154" y="673686"/>
            <a:ext cx="3706830" cy="6145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62F2D-65C2-4931-96EC-1E7684980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768" y="642554"/>
            <a:ext cx="3805714" cy="6195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7" y="1611993"/>
            <a:ext cx="2749116" cy="27702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353" y="402500"/>
            <a:ext cx="1726875" cy="17111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6800" y="5251665"/>
            <a:ext cx="901104" cy="89288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3A9DDB9A-69C3-CF58-14A9-0FA3BCB67CD8}"/>
              </a:ext>
            </a:extLst>
          </p:cNvPr>
          <p:cNvSpPr txBox="1"/>
          <p:nvPr/>
        </p:nvSpPr>
        <p:spPr>
          <a:xfrm>
            <a:off x="2229758" y="222435"/>
            <a:ext cx="773248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Add Entry Page Screen: Choose Emoticon</a:t>
            </a:r>
          </a:p>
        </p:txBody>
      </p:sp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D59DC2-9AB0-D378-B237-D7BD21B2F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93" b="2583"/>
          <a:stretch/>
        </p:blipFill>
        <p:spPr>
          <a:xfrm>
            <a:off x="3850648" y="745656"/>
            <a:ext cx="4082216" cy="6112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910" y="475125"/>
            <a:ext cx="2495166" cy="24760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1042">
            <a:off x="461079" y="609089"/>
            <a:ext cx="1891369" cy="3289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013" y="5412327"/>
            <a:ext cx="2119857" cy="106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F6B51-9124-28FC-47D3-7BFF7CD009F9}"/>
              </a:ext>
            </a:extLst>
          </p:cNvPr>
          <p:cNvSpPr txBox="1"/>
          <p:nvPr/>
        </p:nvSpPr>
        <p:spPr>
          <a:xfrm>
            <a:off x="2180581" y="381573"/>
            <a:ext cx="841284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Add Entry Page Screen: Enter Mood Description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CD718AA-52A7-980F-9AA3-8B37373F5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144" y="861906"/>
            <a:ext cx="3573440" cy="5993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fqwekqe">
      <a:majorFont>
        <a:latin typeface="微软雅黑"/>
        <a:ea typeface="汉仪跳跳体简"/>
        <a:cs typeface=""/>
      </a:majorFont>
      <a:minorFont>
        <a:latin typeface="微软雅黑"/>
        <a:ea typeface="汉仪跳跳体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01DEAF05E61419FBCE64254177B15" ma:contentTypeVersion="12" ma:contentTypeDescription="Create a new document." ma:contentTypeScope="" ma:versionID="49f34a4a176257d7c69729f467e2a8eb">
  <xsd:schema xmlns:xsd="http://www.w3.org/2001/XMLSchema" xmlns:xs="http://www.w3.org/2001/XMLSchema" xmlns:p="http://schemas.microsoft.com/office/2006/metadata/properties" xmlns:ns3="af2084f9-cf63-4fb3-8ab6-d27ffb1c3e4f" xmlns:ns4="e55c14c4-d738-4a4b-93e2-78a80aebd8c3" targetNamespace="http://schemas.microsoft.com/office/2006/metadata/properties" ma:root="true" ma:fieldsID="d1bc37a7e3eb8fcdb331e9107adcca45" ns3:_="" ns4:_="">
    <xsd:import namespace="af2084f9-cf63-4fb3-8ab6-d27ffb1c3e4f"/>
    <xsd:import namespace="e55c14c4-d738-4a4b-93e2-78a80aebd8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084f9-cf63-4fb3-8ab6-d27ffb1c3e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14c4-d738-4a4b-93e2-78a80aebd8c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3C1BC5-2971-469E-9F34-01AC50AA4F9A}">
  <ds:schemaRefs>
    <ds:schemaRef ds:uri="af2084f9-cf63-4fb3-8ab6-d27ffb1c3e4f"/>
    <ds:schemaRef ds:uri="e55c14c4-d738-4a4b-93e2-78a80aebd8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DF3810-E9BE-4824-9CF8-18129D13F44A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af2084f9-cf63-4fb3-8ab6-d27ffb1c3e4f"/>
    <ds:schemaRef ds:uri="http://purl.org/dc/dcmitype/"/>
    <ds:schemaRef ds:uri="e55c14c4-d738-4a4b-93e2-78a80aebd8c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D43A9F-6BEB-48E0-A6D9-4FD01F4AE8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Widescreen</PresentationFormat>
  <Paragraphs>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微软雅黑</vt:lpstr>
      <vt:lpstr>Abadi</vt:lpstr>
      <vt:lpstr>Arial</vt:lpstr>
      <vt:lpstr>Bell MT</vt:lpstr>
      <vt:lpstr>Bradley Hand ITC</vt:lpstr>
      <vt:lpstr>Broadway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夏佳慧</dc:creator>
  <cp:keywords/>
  <dc:description/>
  <cp:lastModifiedBy>Jiahui Xia</cp:lastModifiedBy>
  <cp:revision>17</cp:revision>
  <dcterms:created xsi:type="dcterms:W3CDTF">2017-06-21T11:06:00Z</dcterms:created>
  <dcterms:modified xsi:type="dcterms:W3CDTF">2022-04-01T02:03:14Z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ContentTypeId">
    <vt:lpwstr>0x01010011C01DEAF05E61419FBCE64254177B15</vt:lpwstr>
  </property>
</Properties>
</file>