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notesSlides/notesSlide1.xml" ContentType="application/vnd.openxmlformats-officedocument.presentationml.notesSlide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7" r:id="rId4"/>
    <p:sldId id="258" r:id="rId5"/>
    <p:sldId id="259" r:id="rId6"/>
    <p:sldId id="260" r:id="rId7"/>
    <p:sldId id="263" r:id="rId8"/>
    <p:sldId id="272" r:id="rId9"/>
    <p:sldId id="271" r:id="rId10"/>
    <p:sldId id="266" r:id="rId11"/>
    <p:sldId id="269" r:id="rId12"/>
    <p:sldId id="268" r:id="rId13"/>
    <p:sldId id="270" r:id="rId14"/>
    <p:sldId id="267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71" autoAdjust="0"/>
  </p:normalViewPr>
  <p:slideViewPr>
    <p:cSldViewPr>
      <p:cViewPr varScale="1">
        <p:scale>
          <a:sx n="86" d="100"/>
          <a:sy n="86" d="100"/>
        </p:scale>
        <p:origin x="53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1F25-2D01-466D-8BCD-08FAE103ACAC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EDB89-DB2B-4075-81B2-C9FE3A6AC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7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EDB89-DB2B-4075-81B2-C9FE3A6ACCD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8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D6194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D6194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335B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D6194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335B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5814" y="466471"/>
            <a:ext cx="80403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D6194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9330" y="2115438"/>
            <a:ext cx="8673338" cy="3475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droid/android_bluetooth.htm" TargetMode="External"/><Relationship Id="rId2" Type="http://schemas.openxmlformats.org/officeDocument/2006/relationships/hyperlink" Target="https://www.tutorialspoint.com/android/android_studio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ectronics.howstuffworks.com/bluetooth.htm" TargetMode="External"/><Relationship Id="rId4" Type="http://schemas.openxmlformats.org/officeDocument/2006/relationships/hyperlink" Target="https://www.applozic.com/blog/android-chat-app-tutorial-using-android-stud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F8A08D28-DC8C-4DAF-B095-C46B1837CA50}"/>
              </a:ext>
            </a:extLst>
          </p:cNvPr>
          <p:cNvSpPr/>
          <p:nvPr/>
        </p:nvSpPr>
        <p:spPr>
          <a:xfrm>
            <a:off x="0" y="2362200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30070-1D8E-4DFF-9F60-F2670C1B2D8B}"/>
              </a:ext>
            </a:extLst>
          </p:cNvPr>
          <p:cNvSpPr txBox="1"/>
          <p:nvPr/>
        </p:nvSpPr>
        <p:spPr>
          <a:xfrm>
            <a:off x="7150535" y="2551837"/>
            <a:ext cx="5129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cs typeface="Calibri"/>
              </a:rPr>
              <a:t>PRESENTED  BY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cs typeface="Calibri"/>
              </a:rPr>
              <a:t> :-Yash Shiyani(18DCE125)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cs typeface="Calibri"/>
              </a:rPr>
              <a:t>	              Manan Patel(D19DCE156)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cs typeface="Calibri"/>
              </a:rPr>
              <a:t>	              Sakshi Davada(D19DCE170)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000000"/>
                </a:solidFill>
              </a:uFill>
              <a:latin typeface="Century Gothic" panose="020B0502020202020204" pitchFamily="34" charset="0"/>
              <a:cs typeface="Calibri"/>
            </a:endParaRPr>
          </a:p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cs typeface="Calibri"/>
              </a:rPr>
              <a:t>GUIDED BY :-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cs typeface="Calibri"/>
              </a:rPr>
              <a:t>Asst. Prof. Krishna Patel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 pitchFamily="34" charset="0"/>
              <a:cs typeface="Calibri"/>
            </a:endParaRPr>
          </a:p>
          <a:p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9C8B2E-8098-4752-A928-56BFD06AC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78" y="4713160"/>
            <a:ext cx="3352800" cy="1274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D7377B-DFFC-49A5-B95C-C042511B0FB3}"/>
              </a:ext>
            </a:extLst>
          </p:cNvPr>
          <p:cNvSpPr txBox="1"/>
          <p:nvPr/>
        </p:nvSpPr>
        <p:spPr>
          <a:xfrm>
            <a:off x="1981200" y="6070262"/>
            <a:ext cx="317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 Gothic" panose="020B0502020202020204" pitchFamily="34" charset="0"/>
              </a:rPr>
              <a:t>Charotar</a:t>
            </a:r>
            <a:r>
              <a:rPr lang="en-US" dirty="0">
                <a:latin typeface="Century Gothic" panose="020B0502020202020204" pitchFamily="34" charset="0"/>
              </a:rPr>
              <a:t> University of Science And Technology</a:t>
            </a: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14" name="Picture 2" descr="DEPSTAR - Devang Patel Institute of Advance Technology and Research">
            <a:extLst>
              <a:ext uri="{FF2B5EF4-FFF2-40B4-BE49-F238E27FC236}">
                <a16:creationId xmlns:a16="http://schemas.microsoft.com/office/drawing/2014/main" id="{A67F85DB-08B4-4366-83E9-7EF63BDC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78" y="4713160"/>
            <a:ext cx="1958722" cy="127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9AEB2-3EA9-4453-B4B8-F19E6442DD54}"/>
              </a:ext>
            </a:extLst>
          </p:cNvPr>
          <p:cNvSpPr txBox="1"/>
          <p:nvPr/>
        </p:nvSpPr>
        <p:spPr>
          <a:xfrm>
            <a:off x="7391400" y="607026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Devang Patel Institute of Advanced Technology And Research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5ED3A813-394A-4F6C-BF18-0724B7B938A6}"/>
              </a:ext>
            </a:extLst>
          </p:cNvPr>
          <p:cNvSpPr txBox="1">
            <a:spLocks/>
          </p:cNvSpPr>
          <p:nvPr/>
        </p:nvSpPr>
        <p:spPr>
          <a:xfrm>
            <a:off x="1295400" y="88141"/>
            <a:ext cx="8915400" cy="2149948"/>
          </a:xfrm>
          <a:prstGeom prst="rect">
            <a:avLst/>
          </a:prstGeom>
          <a:solidFill>
            <a:srgbClr val="CFDFEA"/>
          </a:solidFill>
        </p:spPr>
        <p:txBody>
          <a:bodyPr vert="horz" wrap="square" lIns="0" tIns="241935" rIns="0" bIns="0" rtlCol="0">
            <a:spAutoFit/>
          </a:bodyPr>
          <a:lstStyle>
            <a:lvl1pPr>
              <a:defRPr sz="3600" b="0" i="0">
                <a:solidFill>
                  <a:srgbClr val="1D6194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3416300" marR="1948814" indent="-1497330" algn="ctr">
              <a:spcBef>
                <a:spcPts val="1905"/>
              </a:spcBef>
            </a:pPr>
            <a:r>
              <a:rPr lang="en-US" sz="5400" kern="0" dirty="0">
                <a:latin typeface="Century Gothic" panose="020B0502020202020204" pitchFamily="34" charset="0"/>
                <a:cs typeface="Arial" panose="020B0604020202020204" pitchFamily="34" charset="0"/>
              </a:rPr>
              <a:t>BLUETOOTH</a:t>
            </a:r>
          </a:p>
          <a:p>
            <a:pPr marL="3416300" marR="1948814" indent="-1497330" algn="ctr">
              <a:spcBef>
                <a:spcPts val="1905"/>
              </a:spcBef>
            </a:pPr>
            <a:r>
              <a:rPr lang="en-US" sz="5400" kern="0" dirty="0">
                <a:latin typeface="Century Gothic" panose="020B0502020202020204" pitchFamily="34" charset="0"/>
                <a:cs typeface="Arial" panose="020B0604020202020204" pitchFamily="34" charset="0"/>
              </a:rPr>
              <a:t>CHATAPP</a:t>
            </a:r>
            <a:endParaRPr lang="en-IN" sz="5400" kern="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5814" y="466471"/>
            <a:ext cx="310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</a:t>
            </a:r>
            <a:r>
              <a:rPr spc="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4955" y="1423797"/>
            <a:ext cx="5607050" cy="41283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90170" indent="-342900">
              <a:lnSpc>
                <a:spcPct val="80000"/>
              </a:lnSpc>
              <a:spcBef>
                <a:spcPts val="620"/>
              </a:spcBef>
              <a:buClr>
                <a:srgbClr val="1CACE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5" dirty="0">
                <a:latin typeface="Century Gothic" panose="020B0502020202020204" pitchFamily="34" charset="0"/>
                <a:cs typeface="Calibri"/>
              </a:rPr>
              <a:t>Chatting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has largely been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a PC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based 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addiction. But when it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comes </a:t>
            </a:r>
            <a:r>
              <a:rPr sz="2200" spc="-20" dirty="0">
                <a:latin typeface="Century Gothic" panose="020B0502020202020204" pitchFamily="34" charset="0"/>
                <a:cs typeface="Calibri"/>
              </a:rPr>
              <a:t>to </a:t>
            </a:r>
            <a:r>
              <a:rPr sz="2200" spc="-15" dirty="0">
                <a:latin typeface="Century Gothic" panose="020B0502020202020204" pitchFamily="34" charset="0"/>
                <a:cs typeface="Calibri"/>
              </a:rPr>
              <a:t>chatting over 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cell phones the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alternative are costly </a:t>
            </a:r>
            <a:r>
              <a:rPr sz="2200" spc="-25" dirty="0">
                <a:latin typeface="Century Gothic" panose="020B0502020202020204" pitchFamily="34" charset="0"/>
                <a:cs typeface="Calibri"/>
              </a:rPr>
              <a:t>like</a:t>
            </a:r>
            <a:r>
              <a:rPr lang="en-US" sz="2200" spc="-25" dirty="0">
                <a:latin typeface="Century Gothic" panose="020B0502020202020204" pitchFamily="34" charset="0"/>
                <a:cs typeface="Calibri"/>
              </a:rPr>
              <a:t>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SMS</a:t>
            </a:r>
            <a:r>
              <a:rPr sz="2200" spc="65" dirty="0">
                <a:latin typeface="Century Gothic" panose="020B0502020202020204" pitchFamily="34" charset="0"/>
                <a:cs typeface="Calibri"/>
              </a:rPr>
              <a:t>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chat.</a:t>
            </a:r>
            <a:endParaRPr sz="2200" dirty="0">
              <a:latin typeface="Century Gothic" panose="020B0502020202020204" pitchFamily="34" charset="0"/>
              <a:cs typeface="Calibri"/>
            </a:endParaRPr>
          </a:p>
          <a:p>
            <a:pPr marL="355600" marR="450850" indent="-342900">
              <a:lnSpc>
                <a:spcPct val="80000"/>
              </a:lnSpc>
              <a:spcBef>
                <a:spcPts val="1000"/>
              </a:spcBef>
              <a:buClr>
                <a:srgbClr val="1CACE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0" dirty="0">
                <a:latin typeface="Century Gothic" panose="020B0502020202020204" pitchFamily="34" charset="0"/>
                <a:cs typeface="Calibri"/>
              </a:rPr>
              <a:t>Bluetooth does not require </a:t>
            </a:r>
            <a:r>
              <a:rPr sz="2200" spc="-20" dirty="0">
                <a:latin typeface="Century Gothic" panose="020B0502020202020204" pitchFamily="34" charset="0"/>
                <a:cs typeface="Calibri"/>
              </a:rPr>
              <a:t>any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cables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and 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wires.</a:t>
            </a:r>
            <a:endParaRPr sz="2200" dirty="0">
              <a:latin typeface="Century Gothic" panose="020B0502020202020204" pitchFamily="34" charset="0"/>
              <a:cs typeface="Calibri"/>
            </a:endParaRPr>
          </a:p>
          <a:p>
            <a:pPr marL="355600" indent="-342900">
              <a:lnSpc>
                <a:spcPts val="2375"/>
              </a:lnSpc>
              <a:spcBef>
                <a:spcPts val="480"/>
              </a:spcBef>
              <a:buClr>
                <a:srgbClr val="1CACE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Century Gothic" panose="020B0502020202020204" pitchFamily="34" charset="0"/>
                <a:cs typeface="Calibri"/>
              </a:rPr>
              <a:t>The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processing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and </a:t>
            </a:r>
            <a:r>
              <a:rPr sz="2200" spc="-15" dirty="0">
                <a:latin typeface="Century Gothic" panose="020B0502020202020204" pitchFamily="34" charset="0"/>
                <a:cs typeface="Calibri"/>
              </a:rPr>
              <a:t>battery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power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it</a:t>
            </a:r>
            <a:r>
              <a:rPr sz="2200" spc="25" dirty="0">
                <a:latin typeface="Century Gothic" panose="020B0502020202020204" pitchFamily="34" charset="0"/>
                <a:cs typeface="Calibri"/>
              </a:rPr>
              <a:t>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requires</a:t>
            </a:r>
            <a:r>
              <a:rPr lang="en-US" sz="2200" dirty="0">
                <a:latin typeface="Century Gothic" panose="020B0502020202020204" pitchFamily="34" charset="0"/>
                <a:cs typeface="Calibri"/>
              </a:rPr>
              <a:t>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in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order </a:t>
            </a:r>
            <a:r>
              <a:rPr sz="2200" spc="-20" dirty="0">
                <a:latin typeface="Century Gothic" panose="020B0502020202020204" pitchFamily="34" charset="0"/>
                <a:cs typeface="Calibri"/>
              </a:rPr>
              <a:t>to operate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is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very</a:t>
            </a:r>
            <a:r>
              <a:rPr sz="2200" spc="70" dirty="0">
                <a:latin typeface="Century Gothic" panose="020B0502020202020204" pitchFamily="34" charset="0"/>
                <a:cs typeface="Calibri"/>
              </a:rPr>
              <a:t> </a:t>
            </a:r>
            <a:r>
              <a:rPr sz="2200" spc="-40" dirty="0">
                <a:latin typeface="Century Gothic" panose="020B0502020202020204" pitchFamily="34" charset="0"/>
                <a:cs typeface="Calibri"/>
              </a:rPr>
              <a:t>low.</a:t>
            </a:r>
            <a:endParaRPr sz="2200" dirty="0">
              <a:latin typeface="Century Gothic" panose="020B0502020202020204" pitchFamily="34" charset="0"/>
              <a:cs typeface="Calibri"/>
            </a:endParaRPr>
          </a:p>
          <a:p>
            <a:pPr marL="355600" marR="5080" indent="-342900">
              <a:lnSpc>
                <a:spcPts val="2110"/>
              </a:lnSpc>
              <a:spcBef>
                <a:spcPts val="980"/>
              </a:spcBef>
              <a:buClr>
                <a:srgbClr val="1CACE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Century Gothic" panose="020B0502020202020204" pitchFamily="34" charset="0"/>
                <a:cs typeface="Calibri"/>
              </a:rPr>
              <a:t>It is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very easy since </a:t>
            </a:r>
            <a:r>
              <a:rPr sz="2200" spc="-15" dirty="0">
                <a:latin typeface="Century Gothic" panose="020B0502020202020204" pitchFamily="34" charset="0"/>
                <a:cs typeface="Calibri"/>
              </a:rPr>
              <a:t>anyone can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figure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out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how  </a:t>
            </a:r>
            <a:r>
              <a:rPr sz="2200" spc="-20" dirty="0">
                <a:latin typeface="Century Gothic" panose="020B0502020202020204" pitchFamily="34" charset="0"/>
                <a:cs typeface="Calibri"/>
              </a:rPr>
              <a:t>to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set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up a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connection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and </a:t>
            </a:r>
            <a:r>
              <a:rPr sz="2200" spc="-15" dirty="0">
                <a:latin typeface="Century Gothic" panose="020B0502020202020204" pitchFamily="34" charset="0"/>
                <a:cs typeface="Calibri"/>
              </a:rPr>
              <a:t>sync two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devices  </a:t>
            </a:r>
            <a:r>
              <a:rPr sz="2200" spc="-20" dirty="0">
                <a:latin typeface="Century Gothic" panose="020B0502020202020204" pitchFamily="34" charset="0"/>
                <a:cs typeface="Calibri"/>
              </a:rPr>
              <a:t>to</a:t>
            </a:r>
            <a:r>
              <a:rPr sz="2200" dirty="0">
                <a:latin typeface="Century Gothic" panose="020B0502020202020204" pitchFamily="34" charset="0"/>
                <a:cs typeface="Calibri"/>
              </a:rPr>
              <a:t>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ease.</a:t>
            </a:r>
            <a:endParaRPr sz="2200" dirty="0">
              <a:latin typeface="Century Gothic" panose="020B0502020202020204" pitchFamily="34" charset="0"/>
              <a:cs typeface="Calibri"/>
            </a:endParaRPr>
          </a:p>
          <a:p>
            <a:pPr marL="355600" indent="-342900">
              <a:lnSpc>
                <a:spcPts val="2375"/>
              </a:lnSpc>
              <a:spcBef>
                <a:spcPts val="489"/>
              </a:spcBef>
              <a:buClr>
                <a:srgbClr val="1CACE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Century Gothic" panose="020B0502020202020204" pitchFamily="34" charset="0"/>
                <a:cs typeface="Calibri"/>
              </a:rPr>
              <a:t>This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technology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is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free </a:t>
            </a:r>
            <a:r>
              <a:rPr sz="2200" spc="-20" dirty="0">
                <a:latin typeface="Century Gothic" panose="020B0502020202020204" pitchFamily="34" charset="0"/>
                <a:cs typeface="Calibri"/>
              </a:rPr>
              <a:t>for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use and </a:t>
            </a:r>
            <a:r>
              <a:rPr lang="en-US" sz="2200" spc="-5" dirty="0">
                <a:latin typeface="Century Gothic" panose="020B0502020202020204" pitchFamily="34" charset="0"/>
                <a:cs typeface="Calibri"/>
              </a:rPr>
              <a:t>no 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charges</a:t>
            </a:r>
            <a:r>
              <a:rPr sz="2200" spc="40" dirty="0">
                <a:latin typeface="Century Gothic" panose="020B0502020202020204" pitchFamily="34" charset="0"/>
                <a:cs typeface="Calibri"/>
              </a:rPr>
              <a:t> </a:t>
            </a:r>
            <a:r>
              <a:rPr sz="2200" spc="-20" dirty="0">
                <a:latin typeface="Century Gothic" panose="020B0502020202020204" pitchFamily="34" charset="0"/>
                <a:cs typeface="Calibri"/>
              </a:rPr>
              <a:t>to</a:t>
            </a:r>
            <a:r>
              <a:rPr lang="en-US" sz="2200" spc="-20" dirty="0">
                <a:latin typeface="Century Gothic" panose="020B0502020202020204" pitchFamily="34" charset="0"/>
                <a:cs typeface="Calibri"/>
              </a:rPr>
              <a:t>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be</a:t>
            </a:r>
            <a:r>
              <a:rPr sz="2200" spc="-10" dirty="0">
                <a:latin typeface="Century Gothic" panose="020B0502020202020204" pitchFamily="34" charset="0"/>
                <a:cs typeface="Calibri"/>
              </a:rPr>
              <a:t> </a:t>
            </a:r>
            <a:r>
              <a:rPr sz="2200" spc="-5" dirty="0">
                <a:latin typeface="Century Gothic" panose="020B0502020202020204" pitchFamily="34" charset="0"/>
                <a:cs typeface="Calibri"/>
              </a:rPr>
              <a:t>paid.</a:t>
            </a:r>
            <a:endParaRPr sz="2200" dirty="0"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7728" y="1609344"/>
            <a:ext cx="4597908" cy="3709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9330" y="1524000"/>
            <a:ext cx="4946270" cy="22159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We can’t chat when we are at longer distance.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We can’t share files (like .pdf, .jpeg etc.) with this app.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We can’t connect multiple devices at the same 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3" y="1524000"/>
            <a:ext cx="2659798" cy="2215991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F8C5351D-94A5-4683-9985-1BAF8C5F62BC}"/>
              </a:ext>
            </a:extLst>
          </p:cNvPr>
          <p:cNvSpPr/>
          <p:nvPr/>
        </p:nvSpPr>
        <p:spPr>
          <a:xfrm>
            <a:off x="0" y="4572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51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 ENHANCEMENT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9330" y="1320356"/>
            <a:ext cx="8673338" cy="480131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As we all know that the range of Bluetooth is short so we are trying to extend the range of our application working.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As Bluetooth devices can't connect to multiple once it is connected to one device. So we are trying to make a Multiuser Bluetooth chat app.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In our Chat app we can’t send emoji's to express our emotions so we are trying to solve this problem in future.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81400"/>
            <a:ext cx="5898391" cy="175260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FAF9F51-167E-4306-94C4-CD913C7C8EB3}"/>
              </a:ext>
            </a:extLst>
          </p:cNvPr>
          <p:cNvSpPr/>
          <p:nvPr/>
        </p:nvSpPr>
        <p:spPr>
          <a:xfrm>
            <a:off x="0" y="4826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383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8950" y="1558530"/>
            <a:ext cx="922079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1)Android </a:t>
            </a:r>
            <a:r>
              <a:rPr lang="en-US" altLang="en-US" sz="1800" dirty="0">
                <a:solidFill>
                  <a:srgbClr val="22222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tudio </a:t>
            </a:r>
            <a:r>
              <a:rPr lang="en-US" altLang="en-US" sz="1800" dirty="0">
                <a:solidFill>
                  <a:srgbClr val="22222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utorial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  <a:hlinkClick r:id="rId2"/>
              </a:rPr>
              <a:t>https://www.tutorialspoint.com/android/android_studio.htm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2)</a:t>
            </a:r>
            <a:r>
              <a:rPr lang="en-US" altLang="en-US" sz="1800" dirty="0">
                <a:solidFill>
                  <a:srgbClr val="22222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luetooth </a:t>
            </a:r>
            <a:r>
              <a:rPr lang="en-US" altLang="en-US" sz="1800" dirty="0">
                <a:solidFill>
                  <a:srgbClr val="22222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onnectivity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  <a:hlinkClick r:id="rId3"/>
              </a:rPr>
              <a:t>https://www.tutorialspoint.com/android/android_bluetooth.htm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3)Chatting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  <a:hlinkClick r:id="rId4"/>
              </a:rPr>
              <a:t>https://www.applozic.com/blog/android-chat-app-tutorial-using-android-studio/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1155CC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4)</a:t>
            </a:r>
            <a:r>
              <a:rPr lang="en-US" sz="1800" dirty="0">
                <a:latin typeface="Century Gothic" panose="020B0502020202020204" pitchFamily="34" charset="0"/>
              </a:rPr>
              <a:t>How Bluetooth Works</a:t>
            </a:r>
            <a:endParaRPr lang="en-IN" sz="1800" dirty="0">
              <a:latin typeface="Century Gothic" panose="020B0502020202020204" pitchFamily="34" charset="0"/>
            </a:endParaRPr>
          </a:p>
          <a:p>
            <a:r>
              <a:rPr lang="en-US" sz="1800" u="sng" dirty="0">
                <a:latin typeface="Century Gothic" panose="020B0502020202020204" pitchFamily="34" charset="0"/>
                <a:hlinkClick r:id="rId5"/>
              </a:rPr>
              <a:t>https://electronics.howstuffworks.com/bluetooth.htm</a:t>
            </a:r>
            <a:endParaRPr lang="en-IN" sz="18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935D5F0-F7DA-4857-A5FE-43E18F27856B}"/>
              </a:ext>
            </a:extLst>
          </p:cNvPr>
          <p:cNvSpPr/>
          <p:nvPr/>
        </p:nvSpPr>
        <p:spPr>
          <a:xfrm>
            <a:off x="0" y="4572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47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1852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3926" y="1646682"/>
            <a:ext cx="3691128" cy="3564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201160" y="5562600"/>
            <a:ext cx="3789680" cy="751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D6194"/>
                </a:solidFill>
                <a:latin typeface="Century Gothic" panose="020B0502020202020204" pitchFamily="34" charset="0"/>
                <a:cs typeface="Arial Narrow"/>
              </a:rPr>
              <a:t>THANK</a:t>
            </a:r>
            <a:r>
              <a:rPr sz="4800" spc="-165" dirty="0">
                <a:solidFill>
                  <a:srgbClr val="1D6194"/>
                </a:solidFill>
                <a:latin typeface="Century Gothic" panose="020B0502020202020204" pitchFamily="34" charset="0"/>
                <a:cs typeface="Arial Narrow"/>
              </a:rPr>
              <a:t> </a:t>
            </a:r>
            <a:r>
              <a:rPr sz="4800" dirty="0">
                <a:solidFill>
                  <a:srgbClr val="1D6194"/>
                </a:solidFill>
                <a:latin typeface="Century Gothic" panose="020B0502020202020204" pitchFamily="34" charset="0"/>
                <a:cs typeface="Arial Narrow"/>
              </a:rPr>
              <a:t>YOU</a:t>
            </a:r>
            <a:r>
              <a:rPr lang="en-US" sz="4800" dirty="0">
                <a:solidFill>
                  <a:srgbClr val="1D6194"/>
                </a:solidFill>
                <a:latin typeface="Century Gothic" panose="020B0502020202020204" pitchFamily="34" charset="0"/>
                <a:cs typeface="Arial Narrow"/>
              </a:rPr>
              <a:t>!!</a:t>
            </a:r>
            <a:endParaRPr sz="4800" dirty="0">
              <a:latin typeface="Century Gothic" panose="020B0502020202020204" pitchFamily="34" charset="0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814" y="660979"/>
            <a:ext cx="8040370" cy="615553"/>
          </a:xfrm>
        </p:spPr>
        <p:txBody>
          <a:bodyPr/>
          <a:lstStyle/>
          <a:p>
            <a:r>
              <a:rPr lang="en-IN" sz="4000" dirty="0"/>
              <a:t>INDEX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9330" y="1905000"/>
            <a:ext cx="8673338" cy="44319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>
                <a:latin typeface="Century Gothic" panose="020B0502020202020204" pitchFamily="34" charset="0"/>
              </a:rPr>
              <a:t>Abstract.</a:t>
            </a: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Objectives.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System Requirements.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Functionalities.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Flow chart.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Snap Shots of the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Advantages of the proposed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Limitations of the proposed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Future Enhancement.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entury Gothic" panose="020B0502020202020204" pitchFamily="34" charset="0"/>
              </a:rPr>
              <a:t>References from which we made the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22D25F7-862B-4E9F-95ED-D815F53C135A}"/>
              </a:ext>
            </a:extLst>
          </p:cNvPr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64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747221"/>
            <a:ext cx="34397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5" dirty="0"/>
              <a:t>ABSTRACT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684072" y="1797876"/>
            <a:ext cx="5156835" cy="429540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entury Gothic" panose="020B0502020202020204" pitchFamily="34" charset="0"/>
                <a:cs typeface="Calibri"/>
              </a:rPr>
              <a:t>N</a:t>
            </a:r>
            <a:r>
              <a:rPr lang="en-IN" sz="2000" dirty="0">
                <a:latin typeface="Century Gothic" panose="020B0502020202020204" pitchFamily="34" charset="0"/>
                <a:cs typeface="Calibri"/>
              </a:rPr>
              <a:t>o service is required.</a:t>
            </a:r>
            <a:r>
              <a:rPr sz="2000" dirty="0">
                <a:latin typeface="Century Gothic" panose="020B0502020202020204" pitchFamily="34" charset="0"/>
                <a:cs typeface="Calibri"/>
              </a:rPr>
              <a:t> </a:t>
            </a:r>
            <a:endParaRPr lang="en-IN" sz="2000" dirty="0">
              <a:latin typeface="Century Gothic" panose="020B0502020202020204" pitchFamily="34" charset="0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IN" sz="2000" spc="-5" dirty="0">
                <a:latin typeface="Century Gothic" panose="020B0502020202020204" pitchFamily="34" charset="0"/>
                <a:cs typeface="Calibri"/>
              </a:rPr>
              <a:t>Increasing use of smart android phone.</a:t>
            </a:r>
            <a:endParaRPr sz="2000" dirty="0">
              <a:latin typeface="Century Gothic" panose="020B0502020202020204" pitchFamily="34" charset="0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30" dirty="0">
                <a:latin typeface="Century Gothic" panose="020B0502020202020204" pitchFamily="34" charset="0"/>
                <a:cs typeface="Calibri"/>
              </a:rPr>
              <a:t>E</a:t>
            </a:r>
            <a:r>
              <a:rPr lang="en-IN" sz="2000" spc="-30" dirty="0">
                <a:latin typeface="Century Gothic" panose="020B0502020202020204" pitchFamily="34" charset="0"/>
                <a:cs typeface="Calibri"/>
              </a:rPr>
              <a:t>asily handled technology.</a:t>
            </a:r>
            <a:endParaRPr lang="en-IN" sz="2000" dirty="0">
              <a:latin typeface="Century Gothic" panose="020B0502020202020204" pitchFamily="34" charset="0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IN" sz="2000" spc="-30" dirty="0">
                <a:latin typeface="Century Gothic" panose="020B0502020202020204" pitchFamily="34" charset="0"/>
                <a:cs typeface="Calibri"/>
              </a:rPr>
              <a:t>Bluetooth chat app allow to see the other user of Bluetooth chat app around it.</a:t>
            </a: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IN" sz="2000" spc="-30" dirty="0">
                <a:latin typeface="Century Gothic" panose="020B0502020202020204" pitchFamily="34" charset="0"/>
                <a:cs typeface="Calibri"/>
              </a:rPr>
              <a:t>When we start the Bluetooth chat app and we forget to start the Bluetooth of the device it will ask to turn it on.</a:t>
            </a: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n-IN" sz="2000" spc="-30" dirty="0">
              <a:latin typeface="Century Gothic" panose="020B0502020202020204" pitchFamily="34" charset="0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sz="2000" dirty="0"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4193" y="1752600"/>
            <a:ext cx="5271516" cy="4146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6288" y="624916"/>
            <a:ext cx="376631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entury Gothic" panose="020B0502020202020204" pitchFamily="34" charset="0"/>
                <a:cs typeface="Calibri Light"/>
              </a:rPr>
              <a:t>OBJECTIVES</a:t>
            </a:r>
            <a:endParaRPr sz="4000" dirty="0">
              <a:latin typeface="Century Gothic" panose="020B0502020202020204" pitchFamily="34" charset="0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2351" y="2225167"/>
            <a:ext cx="8582660" cy="32207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4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Two </a:t>
            </a:r>
            <a:r>
              <a:rPr sz="2400" spc="-2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way </a:t>
            </a:r>
            <a:r>
              <a:rPr sz="2400" spc="-1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text</a:t>
            </a:r>
            <a:r>
              <a:rPr sz="2400" spc="1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messaging.</a:t>
            </a:r>
            <a:endParaRPr sz="2400" dirty="0">
              <a:latin typeface="Century Gothic" panose="020B0502020202020204" pitchFamily="34" charset="0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Develop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Implement </a:t>
            </a:r>
            <a:r>
              <a:rPr sz="2400" spc="-1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chatting </a:t>
            </a:r>
            <a:r>
              <a:rPr sz="2400" spc="-2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system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without </a:t>
            </a:r>
            <a:r>
              <a:rPr sz="24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use of server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and  </a:t>
            </a:r>
            <a:r>
              <a:rPr sz="2400" spc="-1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internet</a:t>
            </a:r>
            <a:endParaRPr sz="2400" dirty="0">
              <a:latin typeface="Century Gothic" panose="020B0502020202020204" pitchFamily="34" charset="0"/>
              <a:cs typeface="Calibri"/>
            </a:endParaRPr>
          </a:p>
          <a:p>
            <a:pPr marL="355600" marR="19050" indent="-343535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Create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Android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Mobile </a:t>
            </a:r>
            <a:r>
              <a:rPr sz="24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Application </a:t>
            </a:r>
            <a:r>
              <a:rPr sz="2400" spc="-1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provide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consistent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UI </a:t>
            </a:r>
            <a:r>
              <a:rPr sz="2400" spc="-1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to  interact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with the</a:t>
            </a:r>
            <a:r>
              <a:rPr sz="2400" spc="-3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system.</a:t>
            </a:r>
            <a:endParaRPr sz="2400" dirty="0">
              <a:latin typeface="Century Gothic" panose="020B0502020202020204" pitchFamily="34" charset="0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Better </a:t>
            </a:r>
            <a:r>
              <a:rPr sz="24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use </a:t>
            </a:r>
            <a:r>
              <a:rPr sz="2400" spc="-1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mobile phones </a:t>
            </a:r>
            <a:r>
              <a:rPr sz="2400" spc="-1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use </a:t>
            </a: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this</a:t>
            </a:r>
            <a:r>
              <a:rPr sz="2400" spc="-2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technology.</a:t>
            </a:r>
            <a:endParaRPr sz="2400" dirty="0">
              <a:latin typeface="Century Gothic" panose="020B0502020202020204" pitchFamily="34" charset="0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Encrypt</a:t>
            </a:r>
            <a:r>
              <a:rPr sz="2400" spc="-2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messages.</a:t>
            </a:r>
            <a:endParaRPr sz="2400" dirty="0">
              <a:latin typeface="Century Gothic" panose="020B0502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88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2352" y="609600"/>
            <a:ext cx="593864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SYSTEM</a:t>
            </a:r>
            <a:r>
              <a:rPr sz="2800" spc="-5" dirty="0"/>
              <a:t>  </a:t>
            </a:r>
            <a:r>
              <a:rPr sz="4000" spc="-5" dirty="0"/>
              <a:t>REQUIREMENTS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062352" y="1495735"/>
            <a:ext cx="3030220" cy="2344231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 panose="020B0502020202020204" pitchFamily="34" charset="0"/>
                <a:cs typeface="Calibri"/>
              </a:rPr>
              <a:t>Hardware</a:t>
            </a:r>
            <a:endParaRPr sz="2400" dirty="0">
              <a:latin typeface="Century Gothic" panose="020B0502020202020204" pitchFamily="34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1CACE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Android</a:t>
            </a:r>
            <a:r>
              <a:rPr sz="2000" spc="-20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Device</a:t>
            </a:r>
            <a:endParaRPr sz="2000" dirty="0">
              <a:latin typeface="Century Gothic" panose="020B0502020202020204" pitchFamily="34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Computer</a:t>
            </a:r>
            <a:r>
              <a:rPr sz="2000" spc="-2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System</a:t>
            </a:r>
            <a:endParaRPr sz="2000" dirty="0">
              <a:latin typeface="Century Gothic" panose="020B0502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400" u="heavy" spc="-1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 panose="020B0502020202020204" pitchFamily="34" charset="0"/>
                <a:cs typeface="Calibri"/>
              </a:rPr>
              <a:t>Softwar</a:t>
            </a:r>
            <a:r>
              <a:rPr lang="en-IN" sz="24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 panose="020B0502020202020204" pitchFamily="34" charset="0"/>
                <a:cs typeface="Calibri"/>
              </a:rPr>
              <a:t>e</a:t>
            </a:r>
            <a:endParaRPr sz="2400" dirty="0">
              <a:latin typeface="Century Gothic" panose="020B0502020202020204" pitchFamily="34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solidFill>
                  <a:srgbClr val="404040"/>
                </a:solidFill>
                <a:latin typeface="Century Gothic" panose="020B0502020202020204" pitchFamily="34" charset="0"/>
                <a:cs typeface="Calibri"/>
              </a:rPr>
              <a:t>Android Studio</a:t>
            </a:r>
            <a:endParaRPr sz="2000" dirty="0">
              <a:latin typeface="Century Gothic" panose="020B0502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398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879611"/>
            <a:ext cx="436613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Century Gothic" panose="020B0502020202020204" pitchFamily="34" charset="0"/>
                <a:cs typeface="Calibri Light"/>
              </a:rPr>
              <a:t>FUNCTIONALITIES</a:t>
            </a:r>
            <a:endParaRPr b="0" spc="-10" dirty="0">
              <a:latin typeface="Century Gothic" panose="020B0502020202020204" pitchFamily="34" charset="0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59330" y="2115438"/>
            <a:ext cx="8756270" cy="27411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04190" indent="-342900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Font typeface="Wingdings"/>
              <a:buChar char=""/>
              <a:tabLst>
                <a:tab pos="504190" algn="l"/>
                <a:tab pos="504825" algn="l"/>
              </a:tabLst>
            </a:pPr>
            <a:r>
              <a:rPr spc="-5" dirty="0">
                <a:latin typeface="Century Gothic" panose="020B0502020202020204" pitchFamily="34" charset="0"/>
              </a:rPr>
              <a:t>Scanning </a:t>
            </a:r>
            <a:r>
              <a:rPr spc="-20" dirty="0">
                <a:latin typeface="Century Gothic" panose="020B0502020202020204" pitchFamily="34" charset="0"/>
              </a:rPr>
              <a:t>for </a:t>
            </a:r>
            <a:r>
              <a:rPr spc="-5" dirty="0">
                <a:latin typeface="Century Gothic" panose="020B0502020202020204" pitchFamily="34" charset="0"/>
              </a:rPr>
              <a:t>other </a:t>
            </a:r>
            <a:r>
              <a:rPr spc="-10" dirty="0">
                <a:latin typeface="Century Gothic" panose="020B0502020202020204" pitchFamily="34" charset="0"/>
              </a:rPr>
              <a:t>Bluetooth </a:t>
            </a:r>
            <a:r>
              <a:rPr spc="-5" dirty="0">
                <a:latin typeface="Century Gothic" panose="020B0502020202020204" pitchFamily="34" charset="0"/>
              </a:rPr>
              <a:t>devices</a:t>
            </a:r>
            <a:r>
              <a:rPr lang="en-US" spc="-5" dirty="0">
                <a:latin typeface="Century Gothic" panose="020B0502020202020204" pitchFamily="34" charset="0"/>
              </a:rPr>
              <a:t>.</a:t>
            </a:r>
            <a:endParaRPr spc="-5" dirty="0">
              <a:latin typeface="Century Gothic" panose="020B0502020202020204" pitchFamily="34" charset="0"/>
            </a:endParaRPr>
          </a:p>
          <a:p>
            <a:pPr marL="504190" indent="-34290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Font typeface="Wingdings"/>
              <a:buChar char=""/>
              <a:tabLst>
                <a:tab pos="504190" algn="l"/>
                <a:tab pos="504825" algn="l"/>
              </a:tabLst>
            </a:pPr>
            <a:r>
              <a:rPr dirty="0">
                <a:latin typeface="Century Gothic" panose="020B0502020202020204" pitchFamily="34" charset="0"/>
              </a:rPr>
              <a:t>Querying the </a:t>
            </a:r>
            <a:r>
              <a:rPr spc="-5" dirty="0">
                <a:latin typeface="Century Gothic" panose="020B0502020202020204" pitchFamily="34" charset="0"/>
              </a:rPr>
              <a:t>local </a:t>
            </a:r>
            <a:r>
              <a:rPr spc="-10" dirty="0">
                <a:latin typeface="Century Gothic" panose="020B0502020202020204" pitchFamily="34" charset="0"/>
              </a:rPr>
              <a:t>Bluetooth </a:t>
            </a:r>
            <a:r>
              <a:rPr spc="-5" dirty="0">
                <a:latin typeface="Century Gothic" panose="020B0502020202020204" pitchFamily="34" charset="0"/>
              </a:rPr>
              <a:t>adapter </a:t>
            </a:r>
            <a:r>
              <a:rPr spc="-20" dirty="0">
                <a:latin typeface="Century Gothic" panose="020B0502020202020204" pitchFamily="34" charset="0"/>
              </a:rPr>
              <a:t>for </a:t>
            </a:r>
            <a:r>
              <a:rPr spc="-10" dirty="0">
                <a:latin typeface="Century Gothic" panose="020B0502020202020204" pitchFamily="34" charset="0"/>
              </a:rPr>
              <a:t>paired Bluetooth</a:t>
            </a:r>
            <a:r>
              <a:rPr dirty="0">
                <a:latin typeface="Century Gothic" panose="020B0502020202020204" pitchFamily="34" charset="0"/>
              </a:rPr>
              <a:t> </a:t>
            </a:r>
            <a:r>
              <a:rPr spc="-5" dirty="0">
                <a:latin typeface="Century Gothic" panose="020B0502020202020204" pitchFamily="34" charset="0"/>
              </a:rPr>
              <a:t>devices</a:t>
            </a:r>
            <a:r>
              <a:rPr lang="en-US" spc="-5" dirty="0">
                <a:latin typeface="Century Gothic" panose="020B0502020202020204" pitchFamily="34" charset="0"/>
              </a:rPr>
              <a:t>.</a:t>
            </a:r>
            <a:endParaRPr spc="-5" dirty="0">
              <a:latin typeface="Century Gothic" panose="020B0502020202020204" pitchFamily="34" charset="0"/>
            </a:endParaRPr>
          </a:p>
          <a:p>
            <a:pPr marL="504190" indent="-342900">
              <a:lnSpc>
                <a:spcPct val="100000"/>
              </a:lnSpc>
              <a:spcBef>
                <a:spcPts val="994"/>
              </a:spcBef>
              <a:buClr>
                <a:srgbClr val="1CACE3"/>
              </a:buClr>
              <a:buFont typeface="Wingdings"/>
              <a:buChar char=""/>
              <a:tabLst>
                <a:tab pos="504190" algn="l"/>
                <a:tab pos="504825" algn="l"/>
              </a:tabLst>
            </a:pPr>
            <a:r>
              <a:rPr spc="-10" dirty="0">
                <a:latin typeface="Century Gothic" panose="020B0502020202020204" pitchFamily="34" charset="0"/>
              </a:rPr>
              <a:t>Displaying paired </a:t>
            </a:r>
            <a:r>
              <a:rPr spc="-5" dirty="0">
                <a:latin typeface="Century Gothic" panose="020B0502020202020204" pitchFamily="34" charset="0"/>
              </a:rPr>
              <a:t>devices.</a:t>
            </a:r>
          </a:p>
          <a:p>
            <a:pPr marL="504190" indent="-34290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Font typeface="Wingdings"/>
              <a:buChar char=""/>
              <a:tabLst>
                <a:tab pos="504190" algn="l"/>
                <a:tab pos="504825" algn="l"/>
              </a:tabLst>
            </a:pPr>
            <a:r>
              <a:rPr spc="-10" dirty="0">
                <a:latin typeface="Century Gothic" panose="020B0502020202020204" pitchFamily="34" charset="0"/>
              </a:rPr>
              <a:t>Chatting </a:t>
            </a:r>
            <a:r>
              <a:rPr spc="-15" dirty="0">
                <a:latin typeface="Century Gothic" panose="020B0502020202020204" pitchFamily="34" charset="0"/>
              </a:rPr>
              <a:t>over </a:t>
            </a:r>
            <a:r>
              <a:rPr dirty="0">
                <a:latin typeface="Century Gothic" panose="020B0502020202020204" pitchFamily="34" charset="0"/>
              </a:rPr>
              <a:t>the mobile </a:t>
            </a:r>
            <a:r>
              <a:rPr spc="-10" dirty="0">
                <a:latin typeface="Century Gothic" panose="020B0502020202020204" pitchFamily="34" charset="0"/>
              </a:rPr>
              <a:t>through Bluetooth</a:t>
            </a:r>
            <a:r>
              <a:rPr spc="-15" dirty="0">
                <a:latin typeface="Century Gothic" panose="020B0502020202020204" pitchFamily="34" charset="0"/>
              </a:rPr>
              <a:t> </a:t>
            </a:r>
            <a:r>
              <a:rPr spc="-20" dirty="0">
                <a:latin typeface="Century Gothic" panose="020B0502020202020204" pitchFamily="34" charset="0"/>
              </a:rPr>
              <a:t>connectivity.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44132" y="31812"/>
            <a:ext cx="310373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FLOW CHART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F74013-4D6F-416A-86C4-4FF797F3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03" y="901816"/>
            <a:ext cx="4489793" cy="59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815" y="225623"/>
            <a:ext cx="8040370" cy="615553"/>
          </a:xfrm>
        </p:spPr>
        <p:txBody>
          <a:bodyPr/>
          <a:lstStyle/>
          <a:p>
            <a:pPr algn="ctr"/>
            <a:r>
              <a:rPr lang="en-IN" sz="4000" dirty="0"/>
              <a:t>       SNAP 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040511"/>
            <a:ext cx="3086100" cy="4818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58637"/>
            <a:ext cx="3086100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934670"/>
            <a:ext cx="41529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>
                <a:latin typeface="Century Gothic" panose="020B0502020202020204" pitchFamily="34" charset="0"/>
              </a:rPr>
              <a:t>When we open our app and if we didn’t turn on Bluetooth they will ask to turn it 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91450" y="5934670"/>
            <a:ext cx="41148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>
                <a:latin typeface="Century Gothic" panose="020B0502020202020204" pitchFamily="34" charset="0"/>
              </a:rPr>
              <a:t>After getting the permission to turn on Bluetooth, our app will start scanning near by Bluetooth devices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9B86083-EDF2-4BAF-A2FE-CA6D90A8230F}"/>
              </a:ext>
            </a:extLst>
          </p:cNvPr>
          <p:cNvSpPr/>
          <p:nvPr/>
        </p:nvSpPr>
        <p:spPr>
          <a:xfrm>
            <a:off x="0" y="2286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47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SNAP 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99" y="1173847"/>
            <a:ext cx="3255402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7" y="1173847"/>
            <a:ext cx="3086100" cy="464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4327" y="5943599"/>
            <a:ext cx="30861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>
                <a:latin typeface="Century Gothic" panose="020B0502020202020204" pitchFamily="34" charset="0"/>
              </a:rPr>
              <a:t>When no Bluetooth device found it will display toast “connection lost”.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1400" y="5943598"/>
            <a:ext cx="342900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When connection is perfect we can chat with the connected device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FAC2C10-0A6F-41AC-833F-3ED39F516A51}"/>
              </a:ext>
            </a:extLst>
          </p:cNvPr>
          <p:cNvSpPr/>
          <p:nvPr/>
        </p:nvSpPr>
        <p:spPr>
          <a:xfrm>
            <a:off x="0" y="4572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61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506</Words>
  <Application>Microsoft Office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</vt:lpstr>
      <vt:lpstr>Office Theme</vt:lpstr>
      <vt:lpstr>PowerPoint Presentation</vt:lpstr>
      <vt:lpstr>INDEX</vt:lpstr>
      <vt:lpstr>ABSTRACT</vt:lpstr>
      <vt:lpstr>OBJECTIVES</vt:lpstr>
      <vt:lpstr>SYSTEM  REQUIREMENTS</vt:lpstr>
      <vt:lpstr>FUNCTIONALITIES</vt:lpstr>
      <vt:lpstr>PowerPoint Presentation</vt:lpstr>
      <vt:lpstr>       SNAP SHOTS</vt:lpstr>
      <vt:lpstr>SNAP SHOTS</vt:lpstr>
      <vt:lpstr>ADVANTAGES</vt:lpstr>
      <vt:lpstr>LIMITATIONS</vt:lpstr>
      <vt:lpstr>FUTURE  ENHANCEMENT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CHATTING  SYSTEM</dc:title>
  <dc:creator>Admin</dc:creator>
  <cp:lastModifiedBy>yash shiyani</cp:lastModifiedBy>
  <cp:revision>89</cp:revision>
  <dcterms:created xsi:type="dcterms:W3CDTF">2020-07-20T13:46:35Z</dcterms:created>
  <dcterms:modified xsi:type="dcterms:W3CDTF">2020-08-14T03:56:34Z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2020-07-20T00:00:00Z</vt:filetime>
  </property>
</Properties>
</file>