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496" r:id="rId5"/>
    <p:sldId id="498" r:id="rId6"/>
    <p:sldId id="507" r:id="rId7"/>
    <p:sldId id="508" r:id="rId8"/>
    <p:sldId id="510" r:id="rId9"/>
    <p:sldId id="511" r:id="rId10"/>
    <p:sldId id="516" r:id="rId11"/>
    <p:sldId id="509" r:id="rId12"/>
    <p:sldId id="512" r:id="rId13"/>
    <p:sldId id="513" r:id="rId14"/>
    <p:sldId id="514" r:id="rId15"/>
    <p:sldId id="5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258" y="22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6A25D-CD47-46BD-9600-F391C87EBC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485803-A12F-4458-AD87-6F4D3387DA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Project Definition Provided</a:t>
          </a:r>
        </a:p>
      </dgm:t>
    </dgm:pt>
    <dgm:pt modelId="{FF87CB06-F943-4E54-BC3F-2B56959DFFB8}" type="parTrans" cxnId="{446F430A-451A-4E69-BD47-E949DBF80C91}">
      <dgm:prSet/>
      <dgm:spPr/>
      <dgm:t>
        <a:bodyPr/>
        <a:lstStyle/>
        <a:p>
          <a:endParaRPr lang="en-US"/>
        </a:p>
      </dgm:t>
    </dgm:pt>
    <dgm:pt modelId="{794D6403-57B5-4A8B-A0C9-47A29570665E}" type="sibTrans" cxnId="{446F430A-451A-4E69-BD47-E949DBF80C91}">
      <dgm:prSet/>
      <dgm:spPr/>
      <dgm:t>
        <a:bodyPr/>
        <a:lstStyle/>
        <a:p>
          <a:endParaRPr lang="en-US"/>
        </a:p>
      </dgm:t>
    </dgm:pt>
    <dgm:pt modelId="{29032F49-A119-4411-A103-3F8E984694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Team Internal Discussion</a:t>
          </a:r>
        </a:p>
      </dgm:t>
    </dgm:pt>
    <dgm:pt modelId="{FC4031A0-1F69-4BD6-95B3-4BE4E03F06B9}" type="parTrans" cxnId="{1C00A055-16DC-4F9C-91CB-6CC33B28F17C}">
      <dgm:prSet/>
      <dgm:spPr/>
      <dgm:t>
        <a:bodyPr/>
        <a:lstStyle/>
        <a:p>
          <a:endParaRPr lang="en-US"/>
        </a:p>
      </dgm:t>
    </dgm:pt>
    <dgm:pt modelId="{F745575E-0511-4644-9CC0-A29017C9942C}" type="sibTrans" cxnId="{1C00A055-16DC-4F9C-91CB-6CC33B28F17C}">
      <dgm:prSet/>
      <dgm:spPr/>
      <dgm:t>
        <a:bodyPr/>
        <a:lstStyle/>
        <a:p>
          <a:endParaRPr lang="en-US"/>
        </a:p>
      </dgm:t>
    </dgm:pt>
    <dgm:pt modelId="{C5FEC0AF-BAB4-4F85-AA4C-34C81B8BF5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Internet and Similar Apps</a:t>
          </a:r>
        </a:p>
      </dgm:t>
    </dgm:pt>
    <dgm:pt modelId="{88C12C36-9525-4583-8CBD-1A4279080950}" type="parTrans" cxnId="{DA521AFA-898E-4778-A44E-A7FB6F1326BD}">
      <dgm:prSet/>
      <dgm:spPr/>
      <dgm:t>
        <a:bodyPr/>
        <a:lstStyle/>
        <a:p>
          <a:endParaRPr lang="en-US"/>
        </a:p>
      </dgm:t>
    </dgm:pt>
    <dgm:pt modelId="{A3D6F171-A138-42F1-A430-4C56B2D86F3B}" type="sibTrans" cxnId="{DA521AFA-898E-4778-A44E-A7FB6F1326BD}">
      <dgm:prSet/>
      <dgm:spPr/>
      <dgm:t>
        <a:bodyPr/>
        <a:lstStyle/>
        <a:p>
          <a:endParaRPr lang="en-US"/>
        </a:p>
      </dgm:t>
    </dgm:pt>
    <dgm:pt modelId="{DAB8A44A-9DCD-4046-88D9-1BA35137EF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Discussion with lead teacher</a:t>
          </a:r>
        </a:p>
      </dgm:t>
    </dgm:pt>
    <dgm:pt modelId="{E6634846-4FBA-4FAF-AEF4-7E56ECD1E232}" type="parTrans" cxnId="{7E061CF9-D8C0-420F-95D0-C1C5802E0A2D}">
      <dgm:prSet/>
      <dgm:spPr/>
      <dgm:t>
        <a:bodyPr/>
        <a:lstStyle/>
        <a:p>
          <a:endParaRPr lang="en-US"/>
        </a:p>
      </dgm:t>
    </dgm:pt>
    <dgm:pt modelId="{2F0F16A0-66EA-47EE-9C00-4BC6A591B11C}" type="sibTrans" cxnId="{7E061CF9-D8C0-420F-95D0-C1C5802E0A2D}">
      <dgm:prSet/>
      <dgm:spPr/>
      <dgm:t>
        <a:bodyPr/>
        <a:lstStyle/>
        <a:p>
          <a:endParaRPr lang="en-US"/>
        </a:p>
      </dgm:t>
    </dgm:pt>
    <dgm:pt modelId="{E1E0CDCC-FA06-458B-8AFB-8CA0F4EB18EB}" type="pres">
      <dgm:prSet presAssocID="{29B6A25D-CD47-46BD-9600-F391C87EBC9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0FAB44-F653-48A1-BB1E-B30660DFEDBF}" type="pres">
      <dgm:prSet presAssocID="{24485803-A12F-4458-AD87-6F4D3387DAE7}" presName="compNode" presStyleCnt="0"/>
      <dgm:spPr/>
    </dgm:pt>
    <dgm:pt modelId="{6E232E6F-F0E1-4470-8F66-122CA0C57C84}" type="pres">
      <dgm:prSet presAssocID="{24485803-A12F-4458-AD87-6F4D3387DAE7}" presName="bgRect" presStyleLbl="bgShp" presStyleIdx="0" presStyleCnt="4"/>
      <dgm:spPr/>
    </dgm:pt>
    <dgm:pt modelId="{22C74FB0-4A44-4215-9508-AE59222E44BF}" type="pres">
      <dgm:prSet presAssocID="{24485803-A12F-4458-AD87-6F4D3387DA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F0FAF1-3265-495F-8804-E52EC06E1766}" type="pres">
      <dgm:prSet presAssocID="{24485803-A12F-4458-AD87-6F4D3387DAE7}" presName="spaceRect" presStyleCnt="0"/>
      <dgm:spPr/>
    </dgm:pt>
    <dgm:pt modelId="{B7CD8AF0-110C-4446-BEF8-E62C11A87FB3}" type="pres">
      <dgm:prSet presAssocID="{24485803-A12F-4458-AD87-6F4D3387DAE7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293097F-B6F0-4A5F-8926-C65B6110F4E9}" type="pres">
      <dgm:prSet presAssocID="{794D6403-57B5-4A8B-A0C9-47A29570665E}" presName="sibTrans" presStyleCnt="0"/>
      <dgm:spPr/>
    </dgm:pt>
    <dgm:pt modelId="{2536EA9C-CD91-4CFE-A33A-47F64A503F14}" type="pres">
      <dgm:prSet presAssocID="{29032F49-A119-4411-A103-3F8E9846947E}" presName="compNode" presStyleCnt="0"/>
      <dgm:spPr/>
    </dgm:pt>
    <dgm:pt modelId="{F21E5F40-12FF-49CA-863E-EF08794E0712}" type="pres">
      <dgm:prSet presAssocID="{29032F49-A119-4411-A103-3F8E9846947E}" presName="bgRect" presStyleLbl="bgShp" presStyleIdx="1" presStyleCnt="4"/>
      <dgm:spPr/>
    </dgm:pt>
    <dgm:pt modelId="{25273E01-A257-44AF-89DA-9F74E83AA863}" type="pres">
      <dgm:prSet presAssocID="{29032F49-A119-4411-A103-3F8E984694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3E9FB78-58CC-4CB5-ACC3-26F15B8F495C}" type="pres">
      <dgm:prSet presAssocID="{29032F49-A119-4411-A103-3F8E9846947E}" presName="spaceRect" presStyleCnt="0"/>
      <dgm:spPr/>
    </dgm:pt>
    <dgm:pt modelId="{D2AD059B-B972-4E80-B1FF-4AA99A58C3A4}" type="pres">
      <dgm:prSet presAssocID="{29032F49-A119-4411-A103-3F8E9846947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768E004-88C6-4E72-93A6-760F0E5467DA}" type="pres">
      <dgm:prSet presAssocID="{F745575E-0511-4644-9CC0-A29017C9942C}" presName="sibTrans" presStyleCnt="0"/>
      <dgm:spPr/>
    </dgm:pt>
    <dgm:pt modelId="{45474B48-769D-4B99-998E-A065A48E1C2E}" type="pres">
      <dgm:prSet presAssocID="{C5FEC0AF-BAB4-4F85-AA4C-34C81B8BF5CC}" presName="compNode" presStyleCnt="0"/>
      <dgm:spPr/>
    </dgm:pt>
    <dgm:pt modelId="{59A2994B-C1DD-46E3-854A-9338D83122B6}" type="pres">
      <dgm:prSet presAssocID="{C5FEC0AF-BAB4-4F85-AA4C-34C81B8BF5CC}" presName="bgRect" presStyleLbl="bgShp" presStyleIdx="2" presStyleCnt="4"/>
      <dgm:spPr/>
    </dgm:pt>
    <dgm:pt modelId="{96975BF4-2D8C-4946-9E8D-DC4FF7C72A8E}" type="pres">
      <dgm:prSet presAssocID="{C5FEC0AF-BAB4-4F85-AA4C-34C81B8BF5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45D77DE-D2BF-4FD1-A2F5-B2F97EC2D9EE}" type="pres">
      <dgm:prSet presAssocID="{C5FEC0AF-BAB4-4F85-AA4C-34C81B8BF5CC}" presName="spaceRect" presStyleCnt="0"/>
      <dgm:spPr/>
    </dgm:pt>
    <dgm:pt modelId="{35E3EE13-444F-423C-8B33-E083EB2C96B6}" type="pres">
      <dgm:prSet presAssocID="{C5FEC0AF-BAB4-4F85-AA4C-34C81B8BF5C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85BC216-F314-478A-BC8F-7B61E87E8830}" type="pres">
      <dgm:prSet presAssocID="{A3D6F171-A138-42F1-A430-4C56B2D86F3B}" presName="sibTrans" presStyleCnt="0"/>
      <dgm:spPr/>
    </dgm:pt>
    <dgm:pt modelId="{A1FE8855-7D24-4BF6-9D15-7F71BE281892}" type="pres">
      <dgm:prSet presAssocID="{DAB8A44A-9DCD-4046-88D9-1BA35137EF52}" presName="compNode" presStyleCnt="0"/>
      <dgm:spPr/>
    </dgm:pt>
    <dgm:pt modelId="{2E4AA629-A7D2-4299-9167-DE5690D78527}" type="pres">
      <dgm:prSet presAssocID="{DAB8A44A-9DCD-4046-88D9-1BA35137EF52}" presName="bgRect" presStyleLbl="bgShp" presStyleIdx="3" presStyleCnt="4"/>
      <dgm:spPr/>
    </dgm:pt>
    <dgm:pt modelId="{EE9B7684-9CE5-446D-BBC0-F5B366AFD743}" type="pres">
      <dgm:prSet presAssocID="{DAB8A44A-9DCD-4046-88D9-1BA35137EF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47750C0-11E1-4161-8D08-4B27331E7FBE}" type="pres">
      <dgm:prSet presAssocID="{DAB8A44A-9DCD-4046-88D9-1BA35137EF52}" presName="spaceRect" presStyleCnt="0"/>
      <dgm:spPr/>
    </dgm:pt>
    <dgm:pt modelId="{10B24FBC-EE3D-4EAC-9C38-F230155BEFF5}" type="pres">
      <dgm:prSet presAssocID="{DAB8A44A-9DCD-4046-88D9-1BA35137EF52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49CE752B-BC2F-4589-A93D-68AAE7994673}" type="presOf" srcId="{24485803-A12F-4458-AD87-6F4D3387DAE7}" destId="{B7CD8AF0-110C-4446-BEF8-E62C11A87FB3}" srcOrd="0" destOrd="0" presId="urn:microsoft.com/office/officeart/2018/2/layout/IconVerticalSolidList"/>
    <dgm:cxn modelId="{1C00A055-16DC-4F9C-91CB-6CC33B28F17C}" srcId="{29B6A25D-CD47-46BD-9600-F391C87EBC92}" destId="{29032F49-A119-4411-A103-3F8E9846947E}" srcOrd="1" destOrd="0" parTransId="{FC4031A0-1F69-4BD6-95B3-4BE4E03F06B9}" sibTransId="{F745575E-0511-4644-9CC0-A29017C9942C}"/>
    <dgm:cxn modelId="{947DF012-F232-48A9-827F-197DC4D843A8}" type="presOf" srcId="{C5FEC0AF-BAB4-4F85-AA4C-34C81B8BF5CC}" destId="{35E3EE13-444F-423C-8B33-E083EB2C96B6}" srcOrd="0" destOrd="0" presId="urn:microsoft.com/office/officeart/2018/2/layout/IconVerticalSolidList"/>
    <dgm:cxn modelId="{788BBE73-C648-4F4E-BC42-C270B33A2F38}" type="presOf" srcId="{29032F49-A119-4411-A103-3F8E9846947E}" destId="{D2AD059B-B972-4E80-B1FF-4AA99A58C3A4}" srcOrd="0" destOrd="0" presId="urn:microsoft.com/office/officeart/2018/2/layout/IconVerticalSolidList"/>
    <dgm:cxn modelId="{7E061CF9-D8C0-420F-95D0-C1C5802E0A2D}" srcId="{29B6A25D-CD47-46BD-9600-F391C87EBC92}" destId="{DAB8A44A-9DCD-4046-88D9-1BA35137EF52}" srcOrd="3" destOrd="0" parTransId="{E6634846-4FBA-4FAF-AEF4-7E56ECD1E232}" sibTransId="{2F0F16A0-66EA-47EE-9C00-4BC6A591B11C}"/>
    <dgm:cxn modelId="{DA521AFA-898E-4778-A44E-A7FB6F1326BD}" srcId="{29B6A25D-CD47-46BD-9600-F391C87EBC92}" destId="{C5FEC0AF-BAB4-4F85-AA4C-34C81B8BF5CC}" srcOrd="2" destOrd="0" parTransId="{88C12C36-9525-4583-8CBD-1A4279080950}" sibTransId="{A3D6F171-A138-42F1-A430-4C56B2D86F3B}"/>
    <dgm:cxn modelId="{C2B3DF41-8CCD-460F-993C-15A2145F094B}" type="presOf" srcId="{DAB8A44A-9DCD-4046-88D9-1BA35137EF52}" destId="{10B24FBC-EE3D-4EAC-9C38-F230155BEFF5}" srcOrd="0" destOrd="0" presId="urn:microsoft.com/office/officeart/2018/2/layout/IconVerticalSolidList"/>
    <dgm:cxn modelId="{707C9C0E-447F-4235-A991-33FF6B1350EF}" type="presOf" srcId="{29B6A25D-CD47-46BD-9600-F391C87EBC92}" destId="{E1E0CDCC-FA06-458B-8AFB-8CA0F4EB18EB}" srcOrd="0" destOrd="0" presId="urn:microsoft.com/office/officeart/2018/2/layout/IconVerticalSolidList"/>
    <dgm:cxn modelId="{446F430A-451A-4E69-BD47-E949DBF80C91}" srcId="{29B6A25D-CD47-46BD-9600-F391C87EBC92}" destId="{24485803-A12F-4458-AD87-6F4D3387DAE7}" srcOrd="0" destOrd="0" parTransId="{FF87CB06-F943-4E54-BC3F-2B56959DFFB8}" sibTransId="{794D6403-57B5-4A8B-A0C9-47A29570665E}"/>
    <dgm:cxn modelId="{550038A8-B3E8-4D45-AF66-DF495DF9F8C9}" type="presParOf" srcId="{E1E0CDCC-FA06-458B-8AFB-8CA0F4EB18EB}" destId="{1C0FAB44-F653-48A1-BB1E-B30660DFEDBF}" srcOrd="0" destOrd="0" presId="urn:microsoft.com/office/officeart/2018/2/layout/IconVerticalSolidList"/>
    <dgm:cxn modelId="{BB196E03-9C8B-42D3-9B5E-314B2D97BB05}" type="presParOf" srcId="{1C0FAB44-F653-48A1-BB1E-B30660DFEDBF}" destId="{6E232E6F-F0E1-4470-8F66-122CA0C57C84}" srcOrd="0" destOrd="0" presId="urn:microsoft.com/office/officeart/2018/2/layout/IconVerticalSolidList"/>
    <dgm:cxn modelId="{C1B7C33B-C0DF-4F99-BEB3-14E5363C7864}" type="presParOf" srcId="{1C0FAB44-F653-48A1-BB1E-B30660DFEDBF}" destId="{22C74FB0-4A44-4215-9508-AE59222E44BF}" srcOrd="1" destOrd="0" presId="urn:microsoft.com/office/officeart/2018/2/layout/IconVerticalSolidList"/>
    <dgm:cxn modelId="{E343E2C9-FC9D-4AD0-B26C-05CAC753410F}" type="presParOf" srcId="{1C0FAB44-F653-48A1-BB1E-B30660DFEDBF}" destId="{FDF0FAF1-3265-495F-8804-E52EC06E1766}" srcOrd="2" destOrd="0" presId="urn:microsoft.com/office/officeart/2018/2/layout/IconVerticalSolidList"/>
    <dgm:cxn modelId="{56EF8E4E-2364-4383-A251-1891952ECA00}" type="presParOf" srcId="{1C0FAB44-F653-48A1-BB1E-B30660DFEDBF}" destId="{B7CD8AF0-110C-4446-BEF8-E62C11A87FB3}" srcOrd="3" destOrd="0" presId="urn:microsoft.com/office/officeart/2018/2/layout/IconVerticalSolidList"/>
    <dgm:cxn modelId="{DA5F0016-F021-4BFC-A3B8-C22F56BCAB24}" type="presParOf" srcId="{E1E0CDCC-FA06-458B-8AFB-8CA0F4EB18EB}" destId="{5293097F-B6F0-4A5F-8926-C65B6110F4E9}" srcOrd="1" destOrd="0" presId="urn:microsoft.com/office/officeart/2018/2/layout/IconVerticalSolidList"/>
    <dgm:cxn modelId="{6AF9CF91-B959-47B2-9EB3-B608C538FD55}" type="presParOf" srcId="{E1E0CDCC-FA06-458B-8AFB-8CA0F4EB18EB}" destId="{2536EA9C-CD91-4CFE-A33A-47F64A503F14}" srcOrd="2" destOrd="0" presId="urn:microsoft.com/office/officeart/2018/2/layout/IconVerticalSolidList"/>
    <dgm:cxn modelId="{C79CCE99-4707-425D-A821-09C9C6F6758A}" type="presParOf" srcId="{2536EA9C-CD91-4CFE-A33A-47F64A503F14}" destId="{F21E5F40-12FF-49CA-863E-EF08794E0712}" srcOrd="0" destOrd="0" presId="urn:microsoft.com/office/officeart/2018/2/layout/IconVerticalSolidList"/>
    <dgm:cxn modelId="{D7EF9486-86D3-4999-843A-9830679BE262}" type="presParOf" srcId="{2536EA9C-CD91-4CFE-A33A-47F64A503F14}" destId="{25273E01-A257-44AF-89DA-9F74E83AA863}" srcOrd="1" destOrd="0" presId="urn:microsoft.com/office/officeart/2018/2/layout/IconVerticalSolidList"/>
    <dgm:cxn modelId="{C530C521-8C2C-4F15-93E0-259D2EF5E0AF}" type="presParOf" srcId="{2536EA9C-CD91-4CFE-A33A-47F64A503F14}" destId="{03E9FB78-58CC-4CB5-ACC3-26F15B8F495C}" srcOrd="2" destOrd="0" presId="urn:microsoft.com/office/officeart/2018/2/layout/IconVerticalSolidList"/>
    <dgm:cxn modelId="{D52BF181-E01D-42C1-8A1B-B63F6B8E97BD}" type="presParOf" srcId="{2536EA9C-CD91-4CFE-A33A-47F64A503F14}" destId="{D2AD059B-B972-4E80-B1FF-4AA99A58C3A4}" srcOrd="3" destOrd="0" presId="urn:microsoft.com/office/officeart/2018/2/layout/IconVerticalSolidList"/>
    <dgm:cxn modelId="{49B5C94C-7392-4A98-AC55-E5A1835D5AD1}" type="presParOf" srcId="{E1E0CDCC-FA06-458B-8AFB-8CA0F4EB18EB}" destId="{D768E004-88C6-4E72-93A6-760F0E5467DA}" srcOrd="3" destOrd="0" presId="urn:microsoft.com/office/officeart/2018/2/layout/IconVerticalSolidList"/>
    <dgm:cxn modelId="{6BC4B303-CCC1-44B4-BB79-AF0EFFCBE06C}" type="presParOf" srcId="{E1E0CDCC-FA06-458B-8AFB-8CA0F4EB18EB}" destId="{45474B48-769D-4B99-998E-A065A48E1C2E}" srcOrd="4" destOrd="0" presId="urn:microsoft.com/office/officeart/2018/2/layout/IconVerticalSolidList"/>
    <dgm:cxn modelId="{6EBD315C-A0B3-4376-A0C3-81F98A6C4F8B}" type="presParOf" srcId="{45474B48-769D-4B99-998E-A065A48E1C2E}" destId="{59A2994B-C1DD-46E3-854A-9338D83122B6}" srcOrd="0" destOrd="0" presId="urn:microsoft.com/office/officeart/2018/2/layout/IconVerticalSolidList"/>
    <dgm:cxn modelId="{43D0C082-B040-44E2-9C5F-B15B5510F8AC}" type="presParOf" srcId="{45474B48-769D-4B99-998E-A065A48E1C2E}" destId="{96975BF4-2D8C-4946-9E8D-DC4FF7C72A8E}" srcOrd="1" destOrd="0" presId="urn:microsoft.com/office/officeart/2018/2/layout/IconVerticalSolidList"/>
    <dgm:cxn modelId="{1710AFFB-FB0E-49A1-B7EF-366918DEEB8A}" type="presParOf" srcId="{45474B48-769D-4B99-998E-A065A48E1C2E}" destId="{345D77DE-D2BF-4FD1-A2F5-B2F97EC2D9EE}" srcOrd="2" destOrd="0" presId="urn:microsoft.com/office/officeart/2018/2/layout/IconVerticalSolidList"/>
    <dgm:cxn modelId="{77466E40-D357-435B-9FB7-D9FD263F52DA}" type="presParOf" srcId="{45474B48-769D-4B99-998E-A065A48E1C2E}" destId="{35E3EE13-444F-423C-8B33-E083EB2C96B6}" srcOrd="3" destOrd="0" presId="urn:microsoft.com/office/officeart/2018/2/layout/IconVerticalSolidList"/>
    <dgm:cxn modelId="{8D431F6B-1E88-46E5-946B-AE9480898254}" type="presParOf" srcId="{E1E0CDCC-FA06-458B-8AFB-8CA0F4EB18EB}" destId="{F85BC216-F314-478A-BC8F-7B61E87E8830}" srcOrd="5" destOrd="0" presId="urn:microsoft.com/office/officeart/2018/2/layout/IconVerticalSolidList"/>
    <dgm:cxn modelId="{9CEDC970-D967-4870-958A-17450F7BE745}" type="presParOf" srcId="{E1E0CDCC-FA06-458B-8AFB-8CA0F4EB18EB}" destId="{A1FE8855-7D24-4BF6-9D15-7F71BE281892}" srcOrd="6" destOrd="0" presId="urn:microsoft.com/office/officeart/2018/2/layout/IconVerticalSolidList"/>
    <dgm:cxn modelId="{3A7BE915-A397-4647-A414-F89EEEBB1A61}" type="presParOf" srcId="{A1FE8855-7D24-4BF6-9D15-7F71BE281892}" destId="{2E4AA629-A7D2-4299-9167-DE5690D78527}" srcOrd="0" destOrd="0" presId="urn:microsoft.com/office/officeart/2018/2/layout/IconVerticalSolidList"/>
    <dgm:cxn modelId="{06A0C28B-AA76-4494-82DB-02F357223011}" type="presParOf" srcId="{A1FE8855-7D24-4BF6-9D15-7F71BE281892}" destId="{EE9B7684-9CE5-446D-BBC0-F5B366AFD743}" srcOrd="1" destOrd="0" presId="urn:microsoft.com/office/officeart/2018/2/layout/IconVerticalSolidList"/>
    <dgm:cxn modelId="{D4DCCD5F-D752-49FF-899B-C2C52F9236CA}" type="presParOf" srcId="{A1FE8855-7D24-4BF6-9D15-7F71BE281892}" destId="{247750C0-11E1-4161-8D08-4B27331E7FBE}" srcOrd="2" destOrd="0" presId="urn:microsoft.com/office/officeart/2018/2/layout/IconVerticalSolidList"/>
    <dgm:cxn modelId="{DBDF0432-8472-4B92-BE34-D23CDEC0FAF0}" type="presParOf" srcId="{A1FE8855-7D24-4BF6-9D15-7F71BE281892}" destId="{10B24FBC-EE3D-4EAC-9C38-F230155BEF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32E6F-F0E1-4470-8F66-122CA0C57C84}">
      <dsp:nvSpPr>
        <dsp:cNvPr id="0" name=""/>
        <dsp:cNvSpPr/>
      </dsp:nvSpPr>
      <dsp:spPr>
        <a:xfrm>
          <a:off x="0" y="229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4FB0-4A44-4215-9508-AE59222E44BF}">
      <dsp:nvSpPr>
        <dsp:cNvPr id="0" name=""/>
        <dsp:cNvSpPr/>
      </dsp:nvSpPr>
      <dsp:spPr>
        <a:xfrm>
          <a:off x="352272" y="264318"/>
          <a:ext cx="640494" cy="640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D8AF0-110C-4446-BEF8-E62C11A87FB3}">
      <dsp:nvSpPr>
        <dsp:cNvPr id="0" name=""/>
        <dsp:cNvSpPr/>
      </dsp:nvSpPr>
      <dsp:spPr>
        <a:xfrm>
          <a:off x="1345038" y="229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Project Definition Provided</a:t>
          </a:r>
        </a:p>
      </dsp:txBody>
      <dsp:txXfrm>
        <a:off x="1345038" y="2297"/>
        <a:ext cx="5555473" cy="1164535"/>
      </dsp:txXfrm>
    </dsp:sp>
    <dsp:sp modelId="{F21E5F40-12FF-49CA-863E-EF08794E0712}">
      <dsp:nvSpPr>
        <dsp:cNvPr id="0" name=""/>
        <dsp:cNvSpPr/>
      </dsp:nvSpPr>
      <dsp:spPr>
        <a:xfrm>
          <a:off x="0" y="145796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73E01-A257-44AF-89DA-9F74E83AA863}">
      <dsp:nvSpPr>
        <dsp:cNvPr id="0" name=""/>
        <dsp:cNvSpPr/>
      </dsp:nvSpPr>
      <dsp:spPr>
        <a:xfrm>
          <a:off x="352272" y="1719988"/>
          <a:ext cx="640494" cy="640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D059B-B972-4E80-B1FF-4AA99A58C3A4}">
      <dsp:nvSpPr>
        <dsp:cNvPr id="0" name=""/>
        <dsp:cNvSpPr/>
      </dsp:nvSpPr>
      <dsp:spPr>
        <a:xfrm>
          <a:off x="1345038" y="145796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Team Internal Discussion</a:t>
          </a:r>
        </a:p>
      </dsp:txBody>
      <dsp:txXfrm>
        <a:off x="1345038" y="1457967"/>
        <a:ext cx="5555473" cy="1164535"/>
      </dsp:txXfrm>
    </dsp:sp>
    <dsp:sp modelId="{59A2994B-C1DD-46E3-854A-9338D83122B6}">
      <dsp:nvSpPr>
        <dsp:cNvPr id="0" name=""/>
        <dsp:cNvSpPr/>
      </dsp:nvSpPr>
      <dsp:spPr>
        <a:xfrm>
          <a:off x="0" y="291363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75BF4-2D8C-4946-9E8D-DC4FF7C72A8E}">
      <dsp:nvSpPr>
        <dsp:cNvPr id="0" name=""/>
        <dsp:cNvSpPr/>
      </dsp:nvSpPr>
      <dsp:spPr>
        <a:xfrm>
          <a:off x="352272" y="3175658"/>
          <a:ext cx="640494" cy="640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3EE13-444F-423C-8B33-E083EB2C96B6}">
      <dsp:nvSpPr>
        <dsp:cNvPr id="0" name=""/>
        <dsp:cNvSpPr/>
      </dsp:nvSpPr>
      <dsp:spPr>
        <a:xfrm>
          <a:off x="1345038" y="291363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Internet and Similar Apps</a:t>
          </a:r>
        </a:p>
      </dsp:txBody>
      <dsp:txXfrm>
        <a:off x="1345038" y="2913637"/>
        <a:ext cx="5555473" cy="1164535"/>
      </dsp:txXfrm>
    </dsp:sp>
    <dsp:sp modelId="{2E4AA629-A7D2-4299-9167-DE5690D78527}">
      <dsp:nvSpPr>
        <dsp:cNvPr id="0" name=""/>
        <dsp:cNvSpPr/>
      </dsp:nvSpPr>
      <dsp:spPr>
        <a:xfrm>
          <a:off x="0" y="436930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B7684-9CE5-446D-BBC0-F5B366AFD743}">
      <dsp:nvSpPr>
        <dsp:cNvPr id="0" name=""/>
        <dsp:cNvSpPr/>
      </dsp:nvSpPr>
      <dsp:spPr>
        <a:xfrm>
          <a:off x="352272" y="4631327"/>
          <a:ext cx="640494" cy="640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4FBC-EE3D-4EAC-9C38-F230155BEFF5}">
      <dsp:nvSpPr>
        <dsp:cNvPr id="0" name=""/>
        <dsp:cNvSpPr/>
      </dsp:nvSpPr>
      <dsp:spPr>
        <a:xfrm>
          <a:off x="1345038" y="436930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Discussion with lead teacher</a:t>
          </a:r>
        </a:p>
      </dsp:txBody>
      <dsp:txXfrm>
        <a:off x="1345038" y="4369307"/>
        <a:ext cx="5555473" cy="1164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21:11:14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xmlns="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xmlns="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xmlns="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xmlns="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xmlns="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xmlns="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xmlns="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xmlns="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xmlns="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xmlns="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xmlns="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xmlns="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xmlns="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ED8E54F9-849C-4865-8C5E-FD967B81D7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91AE6B3-1D2D-4C67-A4DB-888635B527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427" y="72595"/>
            <a:ext cx="9144000" cy="740869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Garage Sale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1158" y="1490383"/>
            <a:ext cx="2208736" cy="16035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Falak Desai (2091151)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Harsh Patel (2091178)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FFFFFF"/>
                </a:solidFill>
              </a:rPr>
              <a:t>Krina</a:t>
            </a:r>
            <a:r>
              <a:rPr lang="en-US" sz="1800" b="1" dirty="0">
                <a:solidFill>
                  <a:srgbClr val="FFFFFF"/>
                </a:solidFill>
              </a:rPr>
              <a:t> Patel (2091105)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8FD86A2-82CE-48F4-B78A-8B9CA7BA2C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43E04C2-2127-4675-93DF-8C5E0D690C68}"/>
              </a:ext>
            </a:extLst>
          </p:cNvPr>
          <p:cNvSpPr txBox="1">
            <a:spLocks/>
          </p:cNvSpPr>
          <p:nvPr/>
        </p:nvSpPr>
        <p:spPr>
          <a:xfrm>
            <a:off x="3894656" y="3770814"/>
            <a:ext cx="4576572" cy="1139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Submitted To: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Prof. </a:t>
            </a:r>
            <a:r>
              <a:rPr lang="en-US" sz="1800" b="1" dirty="0" err="1">
                <a:solidFill>
                  <a:srgbClr val="FFFFFF"/>
                </a:solidFill>
              </a:rPr>
              <a:t>Silviya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Paskaleva</a:t>
            </a:r>
            <a:endParaRPr lang="en-US" sz="1800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Prof. Reza </a:t>
            </a:r>
            <a:r>
              <a:rPr lang="en-US" sz="1800" b="1" dirty="0" err="1">
                <a:solidFill>
                  <a:srgbClr val="FFFFFF"/>
                </a:solidFill>
              </a:rPr>
              <a:t>Madabadi</a:t>
            </a:r>
            <a:endParaRPr lang="en-US" sz="1800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Prof. Sakshi Sharma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275A6589-D2FD-40D8-9040-47698D3EDA93}"/>
              </a:ext>
            </a:extLst>
          </p:cNvPr>
          <p:cNvSpPr txBox="1">
            <a:spLocks/>
          </p:cNvSpPr>
          <p:nvPr/>
        </p:nvSpPr>
        <p:spPr>
          <a:xfrm>
            <a:off x="6091427" y="1477031"/>
            <a:ext cx="3014205" cy="1139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 err="1">
                <a:solidFill>
                  <a:srgbClr val="FFFFFF"/>
                </a:solidFill>
              </a:rPr>
              <a:t>Krutarth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Rangunwala</a:t>
            </a:r>
            <a:r>
              <a:rPr lang="en-US" sz="1800" b="1" dirty="0">
                <a:solidFill>
                  <a:srgbClr val="FFFFFF"/>
                </a:solidFill>
              </a:rPr>
              <a:t> (2091171)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Mehul </a:t>
            </a:r>
            <a:r>
              <a:rPr lang="en-US" sz="1800" b="1" dirty="0" err="1">
                <a:solidFill>
                  <a:srgbClr val="FFFFFF"/>
                </a:solidFill>
              </a:rPr>
              <a:t>Mangukiya</a:t>
            </a:r>
            <a:r>
              <a:rPr lang="en-US" sz="1800" b="1" dirty="0">
                <a:solidFill>
                  <a:srgbClr val="FFFFFF"/>
                </a:solidFill>
              </a:rPr>
              <a:t> (2091233)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55B47F92-4BB8-47D4-981B-98B7551D9158}"/>
              </a:ext>
            </a:extLst>
          </p:cNvPr>
          <p:cNvSpPr txBox="1">
            <a:spLocks/>
          </p:cNvSpPr>
          <p:nvPr/>
        </p:nvSpPr>
        <p:spPr>
          <a:xfrm>
            <a:off x="5078574" y="1068052"/>
            <a:ext cx="2208736" cy="482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40BBF0D-94B0-4937-8C74-CF1240BC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62" y="6196481"/>
            <a:ext cx="3346731" cy="5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DB9CF-A011-414D-A6C7-B4E3B8DC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000" dirty="0"/>
              <a:t>LIMITATIONS</a:t>
            </a:r>
            <a:endParaRPr lang="en-CA" sz="40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65902-A49F-487B-8799-E4DD401E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One product can be requested only by one user</a:t>
            </a:r>
          </a:p>
          <a:p>
            <a:r>
              <a:rPr lang="en-US" sz="2000" dirty="0"/>
              <a:t>Suitable to use only in nearby areas</a:t>
            </a:r>
          </a:p>
          <a:p>
            <a:r>
              <a:rPr lang="en-US" sz="2000" dirty="0"/>
              <a:t>Seller can add one product at a time</a:t>
            </a:r>
          </a:p>
          <a:p>
            <a:r>
              <a:rPr lang="en-US" sz="2000" dirty="0"/>
              <a:t>Cannot add multiple images</a:t>
            </a:r>
          </a:p>
          <a:p>
            <a:r>
              <a:rPr lang="en-US" sz="2000" dirty="0"/>
              <a:t>Implemented only in Android Operating System</a:t>
            </a:r>
          </a:p>
          <a:p>
            <a:r>
              <a:rPr lang="en-US" sz="2000" dirty="0"/>
              <a:t>Must have Internet Connection &amp; GPS connectivity</a:t>
            </a:r>
          </a:p>
          <a:p>
            <a:r>
              <a:rPr lang="en-US" sz="2000" dirty="0"/>
              <a:t>Incoming requests to be checked manually</a:t>
            </a:r>
            <a:endParaRPr lang="en-CA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0A7BBB-E8A6-4EEE-8038-2D92ED6F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3395" y="6356350"/>
            <a:ext cx="193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EB5188-2F94-48AB-8BF0-B0FE8345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548640"/>
            <a:ext cx="4195701" cy="54315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FUTURE GOALS</a:t>
            </a:r>
            <a:endParaRPr lang="en-CA" sz="40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BE0E96-F767-470D-8B73-03183A32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Implement Payment Section</a:t>
            </a:r>
          </a:p>
          <a:p>
            <a:r>
              <a:rPr lang="en-US" sz="2000" dirty="0"/>
              <a:t>Notification for new products, requests etc.</a:t>
            </a:r>
          </a:p>
          <a:p>
            <a:r>
              <a:rPr lang="en-US" sz="2000" dirty="0"/>
              <a:t>Implement chatting</a:t>
            </a:r>
          </a:p>
          <a:p>
            <a:r>
              <a:rPr lang="en-US" sz="2000" dirty="0"/>
              <a:t>Dynamic application which can work on iOS too</a:t>
            </a:r>
          </a:p>
          <a:p>
            <a:r>
              <a:rPr lang="en-US" sz="2000" dirty="0"/>
              <a:t>Multiple image support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526C00-5321-4901-9A2D-7A41A3F7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3395" y="6356350"/>
            <a:ext cx="193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A94871E-96FC-4ADE-815B-41A636E34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EFCC3-0D8D-4DB1-B949-923AA6113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</a:rPr>
              <a:t>THANK YOU</a:t>
            </a:r>
            <a:endParaRPr lang="en-CA" sz="4800" dirty="0">
              <a:solidFill>
                <a:schemeClr val="accent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xmlns="" id="{B5CF0252-4E9D-48A7-B8B2-ACE59F353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81544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A6D37EE4-EA1B-46EE-A54B-5233C63C96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85" y="703293"/>
            <a:ext cx="4584921" cy="1949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pic>
        <p:nvPicPr>
          <p:cNvPr id="1026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xmlns="" id="{7099B414-6E2A-4648-97CF-B5347F5E5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7" r="15559" b="2"/>
          <a:stretch/>
        </p:blipFill>
        <p:spPr bwMode="auto"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solidFill>
            <a:schemeClr val="accent1"/>
          </a:solidFill>
        </p:spPr>
      </p:pic>
      <p:sp>
        <p:nvSpPr>
          <p:cNvPr id="75" name="Rectangle 6">
            <a:extLst>
              <a:ext uri="{FF2B5EF4-FFF2-40B4-BE49-F238E27FC236}">
                <a16:creationId xmlns:a16="http://schemas.microsoft.com/office/drawing/2014/main" xmlns="" id="{3EB27620-B0B1-4232-A055-99D347606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BF225"/>
          </a:solidFill>
          <a:ln w="38100" cap="rnd">
            <a:solidFill>
              <a:srgbClr val="EBF225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585" y="3164618"/>
            <a:ext cx="4584921" cy="355685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28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 garage sale or called a yard sale, moving sale or tag sale is regularly done at whatever point you need to dispose certain things like a “spring cleaning”. 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In this garage sale application, you showcase what you want to sell or what you want to purchase.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The process is to take great photos and post a description of each item that will make everyone want to buy it.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4999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C05CBC3C-2E5A-4839-8B9B-2E5A6ADF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27FF362-FC97-4BF5-949B-D4ADFA26E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17E1D-087B-4E97-A8EA-A2B8D85F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SCOPE</a:t>
            </a:r>
            <a:endParaRPr lang="en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6F6AC7-664E-41B8-867F-662C09CA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988457"/>
            <a:ext cx="5254754" cy="24144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b="0" i="0" u="none" strike="noStrike" dirty="0">
                <a:effectLst/>
              </a:rPr>
              <a:t>First-of-all, there are no specific applications dedicated only to garage sale; Of course, we can consider Kijiji &amp; Facebook Marketplace as the main competitors </a:t>
            </a:r>
            <a:r>
              <a:rPr lang="en-US" b="0" i="0" u="none" strike="noStrike" dirty="0">
                <a:effectLst/>
                <a:sym typeface="Wingdings" panose="05000000000000000000" pitchFamily="2" charset="2"/>
              </a:rPr>
              <a:t></a:t>
            </a:r>
            <a:endParaRPr lang="en-US" b="0" i="0" u="none" strike="noStrike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u="none" strike="noStrike" dirty="0">
                <a:effectLst/>
              </a:rPr>
              <a:t>In this release, we’ve implemented reservation facility which has considerable scope.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13D33C-9AF8-4967-987F-89FEEF1F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031" y="6356350"/>
            <a:ext cx="11887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9412A842-B9E7-4C3C-B662-F4D51B2DA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C5032A8-28E7-4286-A04C-60ED3D7C1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37231" y="0"/>
            <a:ext cx="4454769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6B0E9-5E89-4843-A677-B917323E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805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PROCESS OF FINALIZING FEATURES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B7A032-E8EC-47B0-B13D-3D446334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8199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334C3E95-ED4E-4243-B630-1781D89E2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470242"/>
              </p:ext>
            </p:extLst>
          </p:nvPr>
        </p:nvGraphicFramePr>
        <p:xfrm>
          <a:off x="643470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0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743AA782-23D1-4521-8CAD-47662984A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DEA3-1617-48F0-81FA-1450149A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000" dirty="0"/>
              <a:t>T</a:t>
            </a:r>
            <a:r>
              <a:rPr lang="en-US" sz="4000" dirty="0" smtClean="0"/>
              <a:t>ECHNOLOGIES</a:t>
            </a:r>
            <a:endParaRPr lang="en-CA" sz="40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3CE8AF5E-D374-4CF1-90CC-35CF73B81C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3D0367-9375-4F66-99FF-2BB53EB4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Android Studio</a:t>
            </a:r>
          </a:p>
          <a:p>
            <a:r>
              <a:rPr lang="en-US" dirty="0" err="1"/>
              <a:t>FireStore</a:t>
            </a:r>
            <a:r>
              <a:rPr lang="en-US" dirty="0"/>
              <a:t> Firebase</a:t>
            </a:r>
          </a:p>
          <a:p>
            <a:r>
              <a:rPr lang="en-US" dirty="0"/>
              <a:t>Map API: Google Map Integration </a:t>
            </a:r>
          </a:p>
          <a:p>
            <a:r>
              <a:rPr lang="en-US" dirty="0"/>
              <a:t>Glide Library: For images</a:t>
            </a:r>
          </a:p>
          <a:p>
            <a:r>
              <a:rPr lang="en-US" dirty="0"/>
              <a:t>GitHub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BBE41C-9966-4B26-A126-E1FD0F71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9216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70477C5-0410-4E4F-97A1-F84C2465C1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xmlns="" id="{389E418F-4FC9-45F0-925C-CFF5643D5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C92094-E09C-4037-B08F-449C1B88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548640"/>
            <a:ext cx="4243828" cy="5431536"/>
          </a:xfrm>
        </p:spPr>
        <p:txBody>
          <a:bodyPr>
            <a:normAutofit/>
          </a:bodyPr>
          <a:lstStyle/>
          <a:p>
            <a:r>
              <a:rPr lang="en-US" sz="4000" dirty="0"/>
              <a:t>PROBLEMS FACED DURING </a:t>
            </a:r>
            <a:r>
              <a:rPr lang="en-US" sz="4000" dirty="0" smtClean="0"/>
              <a:t>DEVELOPMENT</a:t>
            </a:r>
            <a:endParaRPr lang="en-CA" sz="40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42C6B9-76CB-4960-A9E2-8FA12277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Communication gap between the team members</a:t>
            </a:r>
          </a:p>
          <a:p>
            <a:r>
              <a:rPr lang="en-CA" sz="2000" dirty="0"/>
              <a:t>Availability of team members</a:t>
            </a:r>
          </a:p>
          <a:p>
            <a:r>
              <a:rPr lang="en-CA" sz="2000" dirty="0" smtClean="0"/>
              <a:t>Frequent updates </a:t>
            </a:r>
            <a:r>
              <a:rPr lang="en-CA" sz="2000" dirty="0"/>
              <a:t>of Android </a:t>
            </a:r>
            <a:r>
              <a:rPr lang="en-CA" sz="2000" dirty="0" smtClean="0"/>
              <a:t>Studio</a:t>
            </a:r>
            <a:endParaRPr lang="en-CA" sz="2000" dirty="0"/>
          </a:p>
          <a:p>
            <a:r>
              <a:rPr lang="en-CA" sz="2000" dirty="0"/>
              <a:t>GitHub conflicts</a:t>
            </a:r>
          </a:p>
          <a:p>
            <a:r>
              <a:rPr lang="en-CA" sz="2000" dirty="0"/>
              <a:t>Changing </a:t>
            </a:r>
            <a:r>
              <a:rPr lang="en-CA" sz="2000" dirty="0" err="1"/>
              <a:t>PlayStore</a:t>
            </a:r>
            <a:r>
              <a:rPr lang="en-CA" sz="2000" dirty="0"/>
              <a:t> rollout dashboard &amp; its features</a:t>
            </a:r>
          </a:p>
          <a:p>
            <a:r>
              <a:rPr lang="en-CA" sz="2000" dirty="0"/>
              <a:t>New bugs arising upon resolving the old bugs</a:t>
            </a:r>
          </a:p>
          <a:p>
            <a:r>
              <a:rPr lang="en-CA" sz="2000" dirty="0"/>
              <a:t>Rethinking on how to implement feature suggested by lead teacher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858260-FFEA-49A4-AB94-1BC8E2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3395" y="6356350"/>
            <a:ext cx="193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1F3AD-E2A1-408B-B30F-D1C3ACF9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" y="548640"/>
            <a:ext cx="3779525" cy="5431536"/>
          </a:xfrm>
        </p:spPr>
        <p:txBody>
          <a:bodyPr>
            <a:normAutofit/>
          </a:bodyPr>
          <a:lstStyle/>
          <a:p>
            <a:r>
              <a:rPr lang="en-US" sz="4000" dirty="0"/>
              <a:t>CONTNUE……</a:t>
            </a:r>
            <a:endParaRPr lang="en-CA" sz="40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58A5A9-6E4A-4375-871A-F2318440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Changing the documentation to be in alignment with the app</a:t>
            </a:r>
          </a:p>
          <a:p>
            <a:r>
              <a:rPr lang="en-US" sz="2000" dirty="0"/>
              <a:t>Implementing features by trial &amp; error, resulting in creating multiple copies of local code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467B72-7A26-4E33-9B7C-5EDF5CFD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3395" y="6356350"/>
            <a:ext cx="193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24066-2A26-45DA-A2EF-083B72C9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– In a nutshell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2B334-E332-43CC-91FD-5B354600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42DCDB4-859E-4B0E-A493-81A1C000710A}"/>
              </a:ext>
            </a:extLst>
          </p:cNvPr>
          <p:cNvSpPr txBox="1">
            <a:spLocks/>
          </p:cNvSpPr>
          <p:nvPr/>
        </p:nvSpPr>
        <p:spPr>
          <a:xfrm>
            <a:off x="1276429" y="1836712"/>
            <a:ext cx="841129" cy="542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Admin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B53251B-68DF-4396-ACCE-AEC9B78758BB}"/>
              </a:ext>
            </a:extLst>
          </p:cNvPr>
          <p:cNvSpPr txBox="1">
            <a:spLocks/>
          </p:cNvSpPr>
          <p:nvPr/>
        </p:nvSpPr>
        <p:spPr>
          <a:xfrm>
            <a:off x="5019214" y="1836712"/>
            <a:ext cx="697832" cy="542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Guest</a:t>
            </a:r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61959E2-29DA-4E50-951D-8F88BF6CCCDC}"/>
              </a:ext>
            </a:extLst>
          </p:cNvPr>
          <p:cNvSpPr txBox="1">
            <a:spLocks/>
          </p:cNvSpPr>
          <p:nvPr/>
        </p:nvSpPr>
        <p:spPr>
          <a:xfrm>
            <a:off x="8776034" y="1836712"/>
            <a:ext cx="697832" cy="542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Seller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6" y="2379495"/>
            <a:ext cx="1714500" cy="36195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80" y="2379495"/>
            <a:ext cx="1714500" cy="3619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2379495"/>
            <a:ext cx="1714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E92D5-570C-4B82-A7E1-85CB5148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000" dirty="0"/>
              <a:t>BENEFITS</a:t>
            </a:r>
            <a:endParaRPr lang="en-CA" sz="40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B304E1-4D3F-48D4-8BB8-CBF42A13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Accurate location of Garage Sale</a:t>
            </a:r>
          </a:p>
          <a:p>
            <a:r>
              <a:rPr lang="en-US" sz="2000" dirty="0"/>
              <a:t>Reserve Products</a:t>
            </a:r>
          </a:p>
          <a:p>
            <a:r>
              <a:rPr lang="en-US" sz="2000" dirty="0"/>
              <a:t>Know the information of seller and buyer</a:t>
            </a:r>
          </a:p>
          <a:p>
            <a:r>
              <a:rPr lang="en-US" sz="2000" dirty="0"/>
              <a:t>Products monitored &amp; manageable by Admin</a:t>
            </a:r>
          </a:p>
          <a:p>
            <a:r>
              <a:rPr lang="en-US" sz="2000" dirty="0"/>
              <a:t>Overall summary of listed products &amp; product reservations</a:t>
            </a:r>
          </a:p>
          <a:p>
            <a:r>
              <a:rPr lang="en-US" sz="2000" dirty="0"/>
              <a:t>Find products easily with Search functionality</a:t>
            </a:r>
          </a:p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D32E31-158D-4942-A20E-737AF352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3395" y="6356350"/>
            <a:ext cx="193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yVTI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1751</TotalTime>
  <Words>400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The Hand Black</vt:lpstr>
      <vt:lpstr>The Serif Hand Black</vt:lpstr>
      <vt:lpstr>Wingdings</vt:lpstr>
      <vt:lpstr>SketchyVTI</vt:lpstr>
      <vt:lpstr>Garage Sale</vt:lpstr>
      <vt:lpstr>Introduction</vt:lpstr>
      <vt:lpstr>SCOPE</vt:lpstr>
      <vt:lpstr>PROCESS OF FINALIZING FEATURES</vt:lpstr>
      <vt:lpstr>TECHNOLOGIES</vt:lpstr>
      <vt:lpstr>PROBLEMS FACED DURING DEVELOPMENT</vt:lpstr>
      <vt:lpstr>CONTNUE……</vt:lpstr>
      <vt:lpstr>App – In a nutshell</vt:lpstr>
      <vt:lpstr>BENEFITS</vt:lpstr>
      <vt:lpstr>LIMITATIONS</vt:lpstr>
      <vt:lpstr>FUTURE GOALS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Garage Sale</dc:title>
  <dc:creator>Admin</dc:creator>
  <cp:lastModifiedBy>Falko</cp:lastModifiedBy>
  <cp:revision>9</cp:revision>
  <dcterms:created xsi:type="dcterms:W3CDTF">2021-08-26T21:06:37Z</dcterms:created>
  <dcterms:modified xsi:type="dcterms:W3CDTF">2021-08-30T16:23:50Z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