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9"/>
  </p:notesMasterIdLst>
  <p:sldIdLst>
    <p:sldId id="257" r:id="rId3"/>
    <p:sldId id="262" r:id="rId4"/>
    <p:sldId id="260" r:id="rId5"/>
    <p:sldId id="372" r:id="rId6"/>
    <p:sldId id="373" r:id="rId7"/>
    <p:sldId id="381" r:id="rId8"/>
    <p:sldId id="351" r:id="rId9"/>
    <p:sldId id="380" r:id="rId10"/>
    <p:sldId id="352" r:id="rId11"/>
    <p:sldId id="382" r:id="rId12"/>
    <p:sldId id="354" r:id="rId13"/>
    <p:sldId id="355" r:id="rId14"/>
    <p:sldId id="383" r:id="rId15"/>
    <p:sldId id="356" r:id="rId16"/>
    <p:sldId id="384" r:id="rId17"/>
    <p:sldId id="357" r:id="rId18"/>
    <p:sldId id="385" r:id="rId19"/>
    <p:sldId id="358" r:id="rId20"/>
    <p:sldId id="386" r:id="rId21"/>
    <p:sldId id="359" r:id="rId22"/>
    <p:sldId id="387" r:id="rId23"/>
    <p:sldId id="368" r:id="rId24"/>
    <p:sldId id="379" r:id="rId25"/>
    <p:sldId id="318" r:id="rId26"/>
    <p:sldId id="374" r:id="rId27"/>
    <p:sldId id="376" r:id="rId28"/>
    <p:sldId id="377" r:id="rId29"/>
    <p:sldId id="388" r:id="rId30"/>
    <p:sldId id="390" r:id="rId31"/>
    <p:sldId id="378" r:id="rId32"/>
    <p:sldId id="389" r:id="rId33"/>
    <p:sldId id="391" r:id="rId34"/>
    <p:sldId id="375" r:id="rId35"/>
    <p:sldId id="331" r:id="rId36"/>
    <p:sldId id="371" r:id="rId37"/>
    <p:sldId id="27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4" autoAdjust="0"/>
    <p:restoredTop sz="96277" autoAdjust="0"/>
  </p:normalViewPr>
  <p:slideViewPr>
    <p:cSldViewPr snapToGrid="0">
      <p:cViewPr>
        <p:scale>
          <a:sx n="92" d="100"/>
          <a:sy n="92" d="100"/>
        </p:scale>
        <p:origin x="57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6DA556-0C36-4652-92F4-F129A71FB02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8FEF93E-5BA9-4F79-A05C-E8CCD10DF96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Smartphone app</a:t>
          </a:r>
        </a:p>
      </dgm:t>
    </dgm:pt>
    <dgm:pt modelId="{47014161-FD98-4A6A-A5F5-496F62738017}" type="parTrans" cxnId="{A2B57E3C-B411-4A2C-8D33-7FECBD456765}">
      <dgm:prSet/>
      <dgm:spPr/>
      <dgm:t>
        <a:bodyPr/>
        <a:lstStyle/>
        <a:p>
          <a:endParaRPr lang="en-US"/>
        </a:p>
      </dgm:t>
    </dgm:pt>
    <dgm:pt modelId="{B95B3752-1BD2-492B-8859-45AC55EAA9D7}" type="sibTrans" cxnId="{A2B57E3C-B411-4A2C-8D33-7FECBD456765}">
      <dgm:prSet/>
      <dgm:spPr/>
      <dgm:t>
        <a:bodyPr/>
        <a:lstStyle/>
        <a:p>
          <a:endParaRPr lang="en-US"/>
        </a:p>
      </dgm:t>
    </dgm:pt>
    <dgm:pt modelId="{B00D64EC-CF28-49ED-AA64-E80B68C2612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learning</a:t>
          </a:r>
        </a:p>
      </dgm:t>
    </dgm:pt>
    <dgm:pt modelId="{1DB23CB1-1F1C-465E-A42D-9F1471E17F2D}" type="parTrans" cxnId="{0DD5D454-BA18-4798-B200-F59F9EF68384}">
      <dgm:prSet/>
      <dgm:spPr/>
      <dgm:t>
        <a:bodyPr/>
        <a:lstStyle/>
        <a:p>
          <a:endParaRPr lang="en-US"/>
        </a:p>
      </dgm:t>
    </dgm:pt>
    <dgm:pt modelId="{33063094-8697-493D-889D-E9704B1EF04D}" type="sibTrans" cxnId="{0DD5D454-BA18-4798-B200-F59F9EF68384}">
      <dgm:prSet/>
      <dgm:spPr/>
      <dgm:t>
        <a:bodyPr/>
        <a:lstStyle/>
        <a:p>
          <a:endParaRPr lang="en-US"/>
        </a:p>
      </dgm:t>
    </dgm:pt>
    <dgm:pt modelId="{EB095CDC-EC3E-4AB2-B666-2C8B7D1CF59E}">
      <dgm:prSet custT="1"/>
      <dgm:spPr/>
      <dgm:t>
        <a:bodyPr/>
        <a:lstStyle/>
        <a:p>
          <a:pPr>
            <a:lnSpc>
              <a:spcPts val="1300"/>
            </a:lnSpc>
            <a:defRPr cap="all"/>
          </a:pPr>
          <a:r>
            <a:rPr lang="en-US" sz="1400" dirty="0"/>
            <a:t>Use AI </a:t>
          </a:r>
        </a:p>
        <a:p>
          <a:pPr>
            <a:lnSpc>
              <a:spcPts val="1300"/>
            </a:lnSpc>
            <a:defRPr cap="all"/>
          </a:pPr>
          <a:r>
            <a:rPr lang="en-US" sz="1400" dirty="0"/>
            <a:t>(Computer Vision)</a:t>
          </a:r>
        </a:p>
      </dgm:t>
    </dgm:pt>
    <dgm:pt modelId="{C5D67348-FD80-40BB-9EE8-28014873ADAF}" type="parTrans" cxnId="{C9590CE5-B9CA-43A2-9508-F9CC93DAAB18}">
      <dgm:prSet/>
      <dgm:spPr/>
      <dgm:t>
        <a:bodyPr/>
        <a:lstStyle/>
        <a:p>
          <a:endParaRPr lang="en-US"/>
        </a:p>
      </dgm:t>
    </dgm:pt>
    <dgm:pt modelId="{6159ACC4-553C-4544-8222-CEAC504A044D}" type="sibTrans" cxnId="{C9590CE5-B9CA-43A2-9508-F9CC93DAAB18}">
      <dgm:prSet/>
      <dgm:spPr/>
      <dgm:t>
        <a:bodyPr/>
        <a:lstStyle/>
        <a:p>
          <a:endParaRPr lang="en-US"/>
        </a:p>
      </dgm:t>
    </dgm:pt>
    <dgm:pt modelId="{C5197FFC-7962-41EB-ADCE-DD43D755A9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Apply Modern Learning Techniques (Gamification)</a:t>
          </a:r>
        </a:p>
      </dgm:t>
    </dgm:pt>
    <dgm:pt modelId="{46D5F253-AC58-4BB7-A9E6-C61AA695DC63}" type="parTrans" cxnId="{615E84F1-043D-4E4C-867B-64C5AA597B77}">
      <dgm:prSet/>
      <dgm:spPr/>
      <dgm:t>
        <a:bodyPr/>
        <a:lstStyle/>
        <a:p>
          <a:endParaRPr lang="en-US"/>
        </a:p>
      </dgm:t>
    </dgm:pt>
    <dgm:pt modelId="{1BBF6CE9-95A6-4853-B0E7-D8F55591609B}" type="sibTrans" cxnId="{615E84F1-043D-4E4C-867B-64C5AA597B77}">
      <dgm:prSet/>
      <dgm:spPr/>
      <dgm:t>
        <a:bodyPr/>
        <a:lstStyle/>
        <a:p>
          <a:endParaRPr lang="en-US"/>
        </a:p>
      </dgm:t>
    </dgm:pt>
    <dgm:pt modelId="{AB372E8F-2EF5-4C7B-8287-CED031654162}" type="pres">
      <dgm:prSet presAssocID="{F96DA556-0C36-4652-92F4-F129A71FB029}" presName="root" presStyleCnt="0">
        <dgm:presLayoutVars>
          <dgm:dir/>
          <dgm:resizeHandles val="exact"/>
        </dgm:presLayoutVars>
      </dgm:prSet>
      <dgm:spPr/>
    </dgm:pt>
    <dgm:pt modelId="{58A4228A-9F13-40A1-AD04-2920D330BEE9}" type="pres">
      <dgm:prSet presAssocID="{E8FEF93E-5BA9-4F79-A05C-E8CCD10DF96D}" presName="compNode" presStyleCnt="0"/>
      <dgm:spPr/>
    </dgm:pt>
    <dgm:pt modelId="{63EAF09F-DE15-40AA-BF9E-17A68B2279AE}" type="pres">
      <dgm:prSet presAssocID="{E8FEF93E-5BA9-4F79-A05C-E8CCD10DF96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noFill/>
      </dgm:spPr>
    </dgm:pt>
    <dgm:pt modelId="{F186087C-6D92-4FC4-9236-023B828048D4}" type="pres">
      <dgm:prSet presAssocID="{E8FEF93E-5BA9-4F79-A05C-E8CCD10DF96D}" presName="iconRect" presStyleLbl="node1" presStyleIdx="0" presStyleCnt="4" custScaleX="158203" custScaleY="1386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ED6ABD8-14BE-42B3-814A-36BE48484160}" type="pres">
      <dgm:prSet presAssocID="{E8FEF93E-5BA9-4F79-A05C-E8CCD10DF96D}" presName="spaceRect" presStyleCnt="0"/>
      <dgm:spPr/>
    </dgm:pt>
    <dgm:pt modelId="{F4AE0116-EAA0-4416-82E5-64E7F5C1615E}" type="pres">
      <dgm:prSet presAssocID="{E8FEF93E-5BA9-4F79-A05C-E8CCD10DF96D}" presName="textRect" presStyleLbl="revTx" presStyleIdx="0" presStyleCnt="4" custScaleX="100000">
        <dgm:presLayoutVars>
          <dgm:chMax val="1"/>
          <dgm:chPref val="1"/>
        </dgm:presLayoutVars>
      </dgm:prSet>
      <dgm:spPr/>
    </dgm:pt>
    <dgm:pt modelId="{03743430-4C13-4FF9-9C9B-9EE51F71DBD3}" type="pres">
      <dgm:prSet presAssocID="{B95B3752-1BD2-492B-8859-45AC55EAA9D7}" presName="sibTrans" presStyleCnt="0"/>
      <dgm:spPr/>
    </dgm:pt>
    <dgm:pt modelId="{9CFB1815-2A69-407A-BA41-7832F5E93BD0}" type="pres">
      <dgm:prSet presAssocID="{B00D64EC-CF28-49ED-AA64-E80B68C2612A}" presName="compNode" presStyleCnt="0"/>
      <dgm:spPr/>
    </dgm:pt>
    <dgm:pt modelId="{AAAAD39C-143C-4DA3-BDAC-5816D5F599EA}" type="pres">
      <dgm:prSet presAssocID="{B00D64EC-CF28-49ED-AA64-E80B68C2612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noFill/>
      </dgm:spPr>
    </dgm:pt>
    <dgm:pt modelId="{8DDD56FA-1E4E-400A-A043-BC9F7F253FAF}" type="pres">
      <dgm:prSet presAssocID="{B00D64EC-CF28-49ED-AA64-E80B68C2612A}" presName="iconRect" presStyleLbl="node1" presStyleIdx="1" presStyleCnt="4" custScaleX="166132" custScaleY="17145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CC8BDE0-C27C-4C96-9FA6-6DDFB4929AAE}" type="pres">
      <dgm:prSet presAssocID="{B00D64EC-CF28-49ED-AA64-E80B68C2612A}" presName="spaceRect" presStyleCnt="0"/>
      <dgm:spPr/>
    </dgm:pt>
    <dgm:pt modelId="{5E3F3321-4345-4C9D-A68C-98D2C70C5F7E}" type="pres">
      <dgm:prSet presAssocID="{B00D64EC-CF28-49ED-AA64-E80B68C2612A}" presName="textRect" presStyleLbl="revTx" presStyleIdx="1" presStyleCnt="4" custScaleX="193494">
        <dgm:presLayoutVars>
          <dgm:chMax val="1"/>
          <dgm:chPref val="1"/>
        </dgm:presLayoutVars>
      </dgm:prSet>
      <dgm:spPr/>
    </dgm:pt>
    <dgm:pt modelId="{3CA2DB79-834A-4F8F-9EC2-0678F19E4AC7}" type="pres">
      <dgm:prSet presAssocID="{33063094-8697-493D-889D-E9704B1EF04D}" presName="sibTrans" presStyleCnt="0"/>
      <dgm:spPr/>
    </dgm:pt>
    <dgm:pt modelId="{90887B6E-6379-467D-86D4-0E9855CA4DBB}" type="pres">
      <dgm:prSet presAssocID="{EB095CDC-EC3E-4AB2-B666-2C8B7D1CF59E}" presName="compNode" presStyleCnt="0"/>
      <dgm:spPr/>
    </dgm:pt>
    <dgm:pt modelId="{D6234F00-9E75-426E-BE61-8D3971AFFD23}" type="pres">
      <dgm:prSet presAssocID="{EB095CDC-EC3E-4AB2-B666-2C8B7D1CF59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noFill/>
      </dgm:spPr>
    </dgm:pt>
    <dgm:pt modelId="{C79A1033-4357-4242-AE5D-F5FA1AFB12DA}" type="pres">
      <dgm:prSet presAssocID="{EB095CDC-EC3E-4AB2-B666-2C8B7D1CF59E}" presName="iconRect" presStyleLbl="node1" presStyleIdx="2" presStyleCnt="4" custScaleX="221717" custScaleY="17767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E62A8CFF-422E-4A38-8411-F28049B41CDC}" type="pres">
      <dgm:prSet presAssocID="{EB095CDC-EC3E-4AB2-B666-2C8B7D1CF59E}" presName="spaceRect" presStyleCnt="0"/>
      <dgm:spPr/>
    </dgm:pt>
    <dgm:pt modelId="{AC391016-2980-4F6B-A9F4-2524202A0D98}" type="pres">
      <dgm:prSet presAssocID="{EB095CDC-EC3E-4AB2-B666-2C8B7D1CF59E}" presName="textRect" presStyleLbl="revTx" presStyleIdx="2" presStyleCnt="4" custScaleX="133602" custLinFactNeighborX="-977" custLinFactNeighborY="7413">
        <dgm:presLayoutVars>
          <dgm:chMax val="1"/>
          <dgm:chPref val="1"/>
        </dgm:presLayoutVars>
      </dgm:prSet>
      <dgm:spPr/>
    </dgm:pt>
    <dgm:pt modelId="{2D22D7A7-2EE6-4472-B066-8E6F89A87633}" type="pres">
      <dgm:prSet presAssocID="{6159ACC4-553C-4544-8222-CEAC504A044D}" presName="sibTrans" presStyleCnt="0"/>
      <dgm:spPr/>
    </dgm:pt>
    <dgm:pt modelId="{5D75828A-9372-4129-8EA4-EC99D2A3B2D0}" type="pres">
      <dgm:prSet presAssocID="{C5197FFC-7962-41EB-ADCE-DD43D755A94A}" presName="compNode" presStyleCnt="0"/>
      <dgm:spPr/>
    </dgm:pt>
    <dgm:pt modelId="{6BE4230C-5A1B-4E4E-BFF9-57F1957A01D1}" type="pres">
      <dgm:prSet presAssocID="{C5197FFC-7962-41EB-ADCE-DD43D755A94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noFill/>
      </dgm:spPr>
    </dgm:pt>
    <dgm:pt modelId="{340095E2-869A-43C5-B3A1-90C7A03AE72B}" type="pres">
      <dgm:prSet presAssocID="{C5197FFC-7962-41EB-ADCE-DD43D755A94A}" presName="iconRect" presStyleLbl="node1" presStyleIdx="3" presStyleCnt="4" custScaleX="219647" custScaleY="18808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9895F5A-E1E9-40B0-BD0C-E209DB4909EA}" type="pres">
      <dgm:prSet presAssocID="{C5197FFC-7962-41EB-ADCE-DD43D755A94A}" presName="spaceRect" presStyleCnt="0"/>
      <dgm:spPr/>
    </dgm:pt>
    <dgm:pt modelId="{992AEC26-071C-4ABB-865A-31DF17D06643}" type="pres">
      <dgm:prSet presAssocID="{C5197FFC-7962-41EB-ADCE-DD43D755A94A}" presName="textRect" presStyleLbl="revTx" presStyleIdx="3" presStyleCnt="4" custScaleX="235770">
        <dgm:presLayoutVars>
          <dgm:chMax val="1"/>
          <dgm:chPref val="1"/>
        </dgm:presLayoutVars>
      </dgm:prSet>
      <dgm:spPr/>
    </dgm:pt>
  </dgm:ptLst>
  <dgm:cxnLst>
    <dgm:cxn modelId="{A2B57E3C-B411-4A2C-8D33-7FECBD456765}" srcId="{F96DA556-0C36-4652-92F4-F129A71FB029}" destId="{E8FEF93E-5BA9-4F79-A05C-E8CCD10DF96D}" srcOrd="0" destOrd="0" parTransId="{47014161-FD98-4A6A-A5F5-496F62738017}" sibTransId="{B95B3752-1BD2-492B-8859-45AC55EAA9D7}"/>
    <dgm:cxn modelId="{8CBA5E72-1653-49C1-BCEC-1C4D6F5A105A}" type="presOf" srcId="{B00D64EC-CF28-49ED-AA64-E80B68C2612A}" destId="{5E3F3321-4345-4C9D-A68C-98D2C70C5F7E}" srcOrd="0" destOrd="0" presId="urn:microsoft.com/office/officeart/2018/5/layout/IconLeafLabelList"/>
    <dgm:cxn modelId="{0DD5D454-BA18-4798-B200-F59F9EF68384}" srcId="{F96DA556-0C36-4652-92F4-F129A71FB029}" destId="{B00D64EC-CF28-49ED-AA64-E80B68C2612A}" srcOrd="1" destOrd="0" parTransId="{1DB23CB1-1F1C-465E-A42D-9F1471E17F2D}" sibTransId="{33063094-8697-493D-889D-E9704B1EF04D}"/>
    <dgm:cxn modelId="{26B8C278-3D3D-4C0C-84F9-BB12CB4598CC}" type="presOf" srcId="{C5197FFC-7962-41EB-ADCE-DD43D755A94A}" destId="{992AEC26-071C-4ABB-865A-31DF17D06643}" srcOrd="0" destOrd="0" presId="urn:microsoft.com/office/officeart/2018/5/layout/IconLeafLabelList"/>
    <dgm:cxn modelId="{D0C34B95-5E34-4496-AB9A-302D6259B9F7}" type="presOf" srcId="{F96DA556-0C36-4652-92F4-F129A71FB029}" destId="{AB372E8F-2EF5-4C7B-8287-CED031654162}" srcOrd="0" destOrd="0" presId="urn:microsoft.com/office/officeart/2018/5/layout/IconLeafLabelList"/>
    <dgm:cxn modelId="{B846AC9F-AA17-4C09-8114-58AEF27C0F39}" type="presOf" srcId="{E8FEF93E-5BA9-4F79-A05C-E8CCD10DF96D}" destId="{F4AE0116-EAA0-4416-82E5-64E7F5C1615E}" srcOrd="0" destOrd="0" presId="urn:microsoft.com/office/officeart/2018/5/layout/IconLeafLabelList"/>
    <dgm:cxn modelId="{C882D4C5-777D-4E80-BD8F-E4DBA6DD1A08}" type="presOf" srcId="{EB095CDC-EC3E-4AB2-B666-2C8B7D1CF59E}" destId="{AC391016-2980-4F6B-A9F4-2524202A0D98}" srcOrd="0" destOrd="0" presId="urn:microsoft.com/office/officeart/2018/5/layout/IconLeafLabelList"/>
    <dgm:cxn modelId="{C9590CE5-B9CA-43A2-9508-F9CC93DAAB18}" srcId="{F96DA556-0C36-4652-92F4-F129A71FB029}" destId="{EB095CDC-EC3E-4AB2-B666-2C8B7D1CF59E}" srcOrd="2" destOrd="0" parTransId="{C5D67348-FD80-40BB-9EE8-28014873ADAF}" sibTransId="{6159ACC4-553C-4544-8222-CEAC504A044D}"/>
    <dgm:cxn modelId="{615E84F1-043D-4E4C-867B-64C5AA597B77}" srcId="{F96DA556-0C36-4652-92F4-F129A71FB029}" destId="{C5197FFC-7962-41EB-ADCE-DD43D755A94A}" srcOrd="3" destOrd="0" parTransId="{46D5F253-AC58-4BB7-A9E6-C61AA695DC63}" sibTransId="{1BBF6CE9-95A6-4853-B0E7-D8F55591609B}"/>
    <dgm:cxn modelId="{458816D1-7EA9-4993-8CA0-4F8C63AD7061}" type="presParOf" srcId="{AB372E8F-2EF5-4C7B-8287-CED031654162}" destId="{58A4228A-9F13-40A1-AD04-2920D330BEE9}" srcOrd="0" destOrd="0" presId="urn:microsoft.com/office/officeart/2018/5/layout/IconLeafLabelList"/>
    <dgm:cxn modelId="{A4E391DF-AD24-4BEB-94C2-B36C3F83A27E}" type="presParOf" srcId="{58A4228A-9F13-40A1-AD04-2920D330BEE9}" destId="{63EAF09F-DE15-40AA-BF9E-17A68B2279AE}" srcOrd="0" destOrd="0" presId="urn:microsoft.com/office/officeart/2018/5/layout/IconLeafLabelList"/>
    <dgm:cxn modelId="{A04A6768-81B2-4E19-B781-75BF5F68A647}" type="presParOf" srcId="{58A4228A-9F13-40A1-AD04-2920D330BEE9}" destId="{F186087C-6D92-4FC4-9236-023B828048D4}" srcOrd="1" destOrd="0" presId="urn:microsoft.com/office/officeart/2018/5/layout/IconLeafLabelList"/>
    <dgm:cxn modelId="{6F071650-C147-4A62-862C-EC86EF1671D3}" type="presParOf" srcId="{58A4228A-9F13-40A1-AD04-2920D330BEE9}" destId="{AED6ABD8-14BE-42B3-814A-36BE48484160}" srcOrd="2" destOrd="0" presId="urn:microsoft.com/office/officeart/2018/5/layout/IconLeafLabelList"/>
    <dgm:cxn modelId="{D7843DA2-94C4-434B-8CC6-12BB0512760D}" type="presParOf" srcId="{58A4228A-9F13-40A1-AD04-2920D330BEE9}" destId="{F4AE0116-EAA0-4416-82E5-64E7F5C1615E}" srcOrd="3" destOrd="0" presId="urn:microsoft.com/office/officeart/2018/5/layout/IconLeafLabelList"/>
    <dgm:cxn modelId="{1F2BC913-D4DC-44EC-A43E-EEEC7D6495E4}" type="presParOf" srcId="{AB372E8F-2EF5-4C7B-8287-CED031654162}" destId="{03743430-4C13-4FF9-9C9B-9EE51F71DBD3}" srcOrd="1" destOrd="0" presId="urn:microsoft.com/office/officeart/2018/5/layout/IconLeafLabelList"/>
    <dgm:cxn modelId="{C5DE06C3-BCF1-42FC-88F4-1017DF26424D}" type="presParOf" srcId="{AB372E8F-2EF5-4C7B-8287-CED031654162}" destId="{9CFB1815-2A69-407A-BA41-7832F5E93BD0}" srcOrd="2" destOrd="0" presId="urn:microsoft.com/office/officeart/2018/5/layout/IconLeafLabelList"/>
    <dgm:cxn modelId="{42449F3B-7639-4457-9525-7ED4AA1C507A}" type="presParOf" srcId="{9CFB1815-2A69-407A-BA41-7832F5E93BD0}" destId="{AAAAD39C-143C-4DA3-BDAC-5816D5F599EA}" srcOrd="0" destOrd="0" presId="urn:microsoft.com/office/officeart/2018/5/layout/IconLeafLabelList"/>
    <dgm:cxn modelId="{ECBC901B-05CE-4A9B-B433-FA93BCD11310}" type="presParOf" srcId="{9CFB1815-2A69-407A-BA41-7832F5E93BD0}" destId="{8DDD56FA-1E4E-400A-A043-BC9F7F253FAF}" srcOrd="1" destOrd="0" presId="urn:microsoft.com/office/officeart/2018/5/layout/IconLeafLabelList"/>
    <dgm:cxn modelId="{167981FB-AF59-4C23-9B16-31B55FA2A19E}" type="presParOf" srcId="{9CFB1815-2A69-407A-BA41-7832F5E93BD0}" destId="{5CC8BDE0-C27C-4C96-9FA6-6DDFB4929AAE}" srcOrd="2" destOrd="0" presId="urn:microsoft.com/office/officeart/2018/5/layout/IconLeafLabelList"/>
    <dgm:cxn modelId="{C0AA0A67-8815-4A8F-B9E2-5D2A7E3A8AC6}" type="presParOf" srcId="{9CFB1815-2A69-407A-BA41-7832F5E93BD0}" destId="{5E3F3321-4345-4C9D-A68C-98D2C70C5F7E}" srcOrd="3" destOrd="0" presId="urn:microsoft.com/office/officeart/2018/5/layout/IconLeafLabelList"/>
    <dgm:cxn modelId="{0D52498C-44A2-4C8C-97E4-33AC5595D4CB}" type="presParOf" srcId="{AB372E8F-2EF5-4C7B-8287-CED031654162}" destId="{3CA2DB79-834A-4F8F-9EC2-0678F19E4AC7}" srcOrd="3" destOrd="0" presId="urn:microsoft.com/office/officeart/2018/5/layout/IconLeafLabelList"/>
    <dgm:cxn modelId="{6BB2EB90-84F6-45B3-A6BE-22AB53F3BEC5}" type="presParOf" srcId="{AB372E8F-2EF5-4C7B-8287-CED031654162}" destId="{90887B6E-6379-467D-86D4-0E9855CA4DBB}" srcOrd="4" destOrd="0" presId="urn:microsoft.com/office/officeart/2018/5/layout/IconLeafLabelList"/>
    <dgm:cxn modelId="{DFDFDD0C-301C-4297-B737-7B5050A5485A}" type="presParOf" srcId="{90887B6E-6379-467D-86D4-0E9855CA4DBB}" destId="{D6234F00-9E75-426E-BE61-8D3971AFFD23}" srcOrd="0" destOrd="0" presId="urn:microsoft.com/office/officeart/2018/5/layout/IconLeafLabelList"/>
    <dgm:cxn modelId="{FFA51760-61AE-4F1F-AC67-1967625F33B4}" type="presParOf" srcId="{90887B6E-6379-467D-86D4-0E9855CA4DBB}" destId="{C79A1033-4357-4242-AE5D-F5FA1AFB12DA}" srcOrd="1" destOrd="0" presId="urn:microsoft.com/office/officeart/2018/5/layout/IconLeafLabelList"/>
    <dgm:cxn modelId="{CC668704-E348-487A-95C5-B0982D880B99}" type="presParOf" srcId="{90887B6E-6379-467D-86D4-0E9855CA4DBB}" destId="{E62A8CFF-422E-4A38-8411-F28049B41CDC}" srcOrd="2" destOrd="0" presId="urn:microsoft.com/office/officeart/2018/5/layout/IconLeafLabelList"/>
    <dgm:cxn modelId="{CBFB8374-F58C-4562-BC86-08C2C79CEE76}" type="presParOf" srcId="{90887B6E-6379-467D-86D4-0E9855CA4DBB}" destId="{AC391016-2980-4F6B-A9F4-2524202A0D98}" srcOrd="3" destOrd="0" presId="urn:microsoft.com/office/officeart/2018/5/layout/IconLeafLabelList"/>
    <dgm:cxn modelId="{2F51C0D9-736D-40E5-8F7E-E23CC2E1F30D}" type="presParOf" srcId="{AB372E8F-2EF5-4C7B-8287-CED031654162}" destId="{2D22D7A7-2EE6-4472-B066-8E6F89A87633}" srcOrd="5" destOrd="0" presId="urn:microsoft.com/office/officeart/2018/5/layout/IconLeafLabelList"/>
    <dgm:cxn modelId="{3059D22A-F957-48BA-A136-81D628FAFB94}" type="presParOf" srcId="{AB372E8F-2EF5-4C7B-8287-CED031654162}" destId="{5D75828A-9372-4129-8EA4-EC99D2A3B2D0}" srcOrd="6" destOrd="0" presId="urn:microsoft.com/office/officeart/2018/5/layout/IconLeafLabelList"/>
    <dgm:cxn modelId="{39BB8AF3-D105-4607-936B-AB0FF4D50A35}" type="presParOf" srcId="{5D75828A-9372-4129-8EA4-EC99D2A3B2D0}" destId="{6BE4230C-5A1B-4E4E-BFF9-57F1957A01D1}" srcOrd="0" destOrd="0" presId="urn:microsoft.com/office/officeart/2018/5/layout/IconLeafLabelList"/>
    <dgm:cxn modelId="{E3A1A6D9-1818-4355-8957-0C02BB67E1B0}" type="presParOf" srcId="{5D75828A-9372-4129-8EA4-EC99D2A3B2D0}" destId="{340095E2-869A-43C5-B3A1-90C7A03AE72B}" srcOrd="1" destOrd="0" presId="urn:microsoft.com/office/officeart/2018/5/layout/IconLeafLabelList"/>
    <dgm:cxn modelId="{B4013702-5550-4457-8A89-DA70E898549C}" type="presParOf" srcId="{5D75828A-9372-4129-8EA4-EC99D2A3B2D0}" destId="{49895F5A-E1E9-40B0-BD0C-E209DB4909EA}" srcOrd="2" destOrd="0" presId="urn:microsoft.com/office/officeart/2018/5/layout/IconLeafLabelList"/>
    <dgm:cxn modelId="{E68AE1ED-7E9E-4DA5-B79F-247D992D5304}" type="presParOf" srcId="{5D75828A-9372-4129-8EA4-EC99D2A3B2D0}" destId="{992AEC26-071C-4ABB-865A-31DF17D0664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6DA556-0C36-4652-92F4-F129A71FB029}" type="doc">
      <dgm:prSet loTypeId="urn:microsoft.com/office/officeart/2018/5/layout/IconCircleLabelList" loCatId="icon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197FFC-7962-41EB-ADCE-DD43D755A94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2. ANALYSIS STAGE</a:t>
          </a:r>
          <a:endParaRPr lang="en-US" sz="2000" dirty="0"/>
        </a:p>
      </dgm:t>
    </dgm:pt>
    <dgm:pt modelId="{46D5F253-AC58-4BB7-A9E6-C61AA695DC63}" type="parTrans" cxnId="{615E84F1-043D-4E4C-867B-64C5AA597B77}">
      <dgm:prSet/>
      <dgm:spPr/>
      <dgm:t>
        <a:bodyPr/>
        <a:lstStyle/>
        <a:p>
          <a:endParaRPr lang="en-US"/>
        </a:p>
      </dgm:t>
    </dgm:pt>
    <dgm:pt modelId="{1BBF6CE9-95A6-4853-B0E7-D8F55591609B}" type="sibTrans" cxnId="{615E84F1-043D-4E4C-867B-64C5AA597B77}">
      <dgm:prSet/>
      <dgm:spPr/>
      <dgm:t>
        <a:bodyPr/>
        <a:lstStyle/>
        <a:p>
          <a:endParaRPr lang="en-US"/>
        </a:p>
      </dgm:t>
    </dgm:pt>
    <dgm:pt modelId="{470E7716-121E-4CA3-B1A0-C130A6D4BDE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3. DESIGN STAGE</a:t>
          </a:r>
          <a:endParaRPr lang="en-US" sz="2000" dirty="0"/>
        </a:p>
      </dgm:t>
    </dgm:pt>
    <dgm:pt modelId="{24E16022-0628-44B3-9AC0-6AC1D1C4C0FF}" type="parTrans" cxnId="{6772E9F7-01AC-47BC-A96B-40F190B29C33}">
      <dgm:prSet/>
      <dgm:spPr/>
      <dgm:t>
        <a:bodyPr/>
        <a:lstStyle/>
        <a:p>
          <a:endParaRPr lang="en-US"/>
        </a:p>
      </dgm:t>
    </dgm:pt>
    <dgm:pt modelId="{0A848211-A1C4-444A-BB87-ABE02691715A}" type="sibTrans" cxnId="{6772E9F7-01AC-47BC-A96B-40F190B29C33}">
      <dgm:prSet/>
      <dgm:spPr/>
      <dgm:t>
        <a:bodyPr/>
        <a:lstStyle/>
        <a:p>
          <a:endParaRPr lang="en-US"/>
        </a:p>
      </dgm:t>
    </dgm:pt>
    <dgm:pt modelId="{91CD0E96-1AAC-4D90-AC6A-9C324ECE52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1. REQUIREMENTS SPECIFICATION</a:t>
          </a:r>
          <a:endParaRPr lang="en-US" sz="2000" dirty="0"/>
        </a:p>
      </dgm:t>
    </dgm:pt>
    <dgm:pt modelId="{D5ED5B50-1A2A-47A7-A83D-3840F96B5103}" type="sibTrans" cxnId="{A320A6EE-5723-46F8-977C-63F98E439629}">
      <dgm:prSet/>
      <dgm:spPr/>
      <dgm:t>
        <a:bodyPr/>
        <a:lstStyle/>
        <a:p>
          <a:endParaRPr lang="en-US"/>
        </a:p>
      </dgm:t>
    </dgm:pt>
    <dgm:pt modelId="{B5077E93-0507-4EC9-8ED1-6660BDAB48CC}" type="parTrans" cxnId="{A320A6EE-5723-46F8-977C-63F98E439629}">
      <dgm:prSet/>
      <dgm:spPr/>
      <dgm:t>
        <a:bodyPr/>
        <a:lstStyle/>
        <a:p>
          <a:endParaRPr lang="en-US"/>
        </a:p>
      </dgm:t>
    </dgm:pt>
    <dgm:pt modelId="{8261BE6F-B6A5-4759-A84B-DE314C6C3C2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4. Implementation</a:t>
          </a:r>
        </a:p>
      </dgm:t>
    </dgm:pt>
    <dgm:pt modelId="{E517471B-DC01-446F-A556-ADD7D9B08506}" type="parTrans" cxnId="{5D079C58-0BAB-4466-9983-9F3EEF30E710}">
      <dgm:prSet/>
      <dgm:spPr/>
      <dgm:t>
        <a:bodyPr/>
        <a:lstStyle/>
        <a:p>
          <a:endParaRPr lang="en-US"/>
        </a:p>
      </dgm:t>
    </dgm:pt>
    <dgm:pt modelId="{3AD1C649-04A4-4D87-BCF2-6C4F3CD714C0}" type="sibTrans" cxnId="{5D079C58-0BAB-4466-9983-9F3EEF30E710}">
      <dgm:prSet/>
      <dgm:spPr/>
      <dgm:t>
        <a:bodyPr/>
        <a:lstStyle/>
        <a:p>
          <a:endParaRPr lang="en-US"/>
        </a:p>
      </dgm:t>
    </dgm:pt>
    <dgm:pt modelId="{CD1C2A0A-4C61-4937-A867-0D8FA981EA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5. testing</a:t>
          </a:r>
        </a:p>
      </dgm:t>
    </dgm:pt>
    <dgm:pt modelId="{639B31AB-C812-45E9-84F7-618B0E02F252}" type="parTrans" cxnId="{D93240C6-DB50-4E15-BD5F-B0E46F8131F0}">
      <dgm:prSet/>
      <dgm:spPr/>
      <dgm:t>
        <a:bodyPr/>
        <a:lstStyle/>
        <a:p>
          <a:endParaRPr lang="en-US"/>
        </a:p>
      </dgm:t>
    </dgm:pt>
    <dgm:pt modelId="{EEA7ED29-086C-4AAF-A58F-7D790999C5FE}" type="sibTrans" cxnId="{D93240C6-DB50-4E15-BD5F-B0E46F8131F0}">
      <dgm:prSet/>
      <dgm:spPr/>
      <dgm:t>
        <a:bodyPr/>
        <a:lstStyle/>
        <a:p>
          <a:endParaRPr lang="en-US"/>
        </a:p>
      </dgm:t>
    </dgm:pt>
    <dgm:pt modelId="{02FEDA93-5316-4711-BB8D-480974D8CA51}" type="pres">
      <dgm:prSet presAssocID="{F96DA556-0C36-4652-92F4-F129A71FB029}" presName="root" presStyleCnt="0">
        <dgm:presLayoutVars>
          <dgm:dir/>
          <dgm:resizeHandles val="exact"/>
        </dgm:presLayoutVars>
      </dgm:prSet>
      <dgm:spPr/>
    </dgm:pt>
    <dgm:pt modelId="{EB9674AE-0681-4529-8B03-AEEEBDAD2BE0}" type="pres">
      <dgm:prSet presAssocID="{91CD0E96-1AAC-4D90-AC6A-9C324ECE52BC}" presName="compNode" presStyleCnt="0"/>
      <dgm:spPr/>
    </dgm:pt>
    <dgm:pt modelId="{CA5FAF7F-94D0-4B07-9356-05225AC78BEF}" type="pres">
      <dgm:prSet presAssocID="{91CD0E96-1AAC-4D90-AC6A-9C324ECE52BC}" presName="iconBgRect" presStyleLbl="bgShp" presStyleIdx="0" presStyleCnt="5"/>
      <dgm:spPr>
        <a:noFill/>
      </dgm:spPr>
    </dgm:pt>
    <dgm:pt modelId="{CD553B1D-24AF-4E1D-B10D-FF41C7C36743}" type="pres">
      <dgm:prSet presAssocID="{91CD0E96-1AAC-4D90-AC6A-9C324ECE52BC}" presName="iconRect" presStyleLbl="node1" presStyleIdx="0" presStyleCnt="5" custScaleX="200391" custScaleY="202893" custLinFactX="100000" custLinFactNeighborX="102389" custLinFactNeighborY="129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حقيبة ملفات"/>
        </a:ext>
      </dgm:extLst>
    </dgm:pt>
    <dgm:pt modelId="{A5EA6D76-750F-48EE-85A5-A94DB2E2A55B}" type="pres">
      <dgm:prSet presAssocID="{91CD0E96-1AAC-4D90-AC6A-9C324ECE52BC}" presName="spaceRect" presStyleCnt="0"/>
      <dgm:spPr/>
    </dgm:pt>
    <dgm:pt modelId="{7E18BB2B-365A-4E16-B59C-439915DBBB32}" type="pres">
      <dgm:prSet presAssocID="{91CD0E96-1AAC-4D90-AC6A-9C324ECE52BC}" presName="textRect" presStyleLbl="revTx" presStyleIdx="0" presStyleCnt="5" custScaleX="174645" custScaleY="116985" custLinFactNeighborX="77347" custLinFactNeighborY="-7453">
        <dgm:presLayoutVars>
          <dgm:chMax val="1"/>
          <dgm:chPref val="1"/>
        </dgm:presLayoutVars>
      </dgm:prSet>
      <dgm:spPr/>
    </dgm:pt>
    <dgm:pt modelId="{B83116C9-1D7F-40B2-B805-2D3DC0CF60DA}" type="pres">
      <dgm:prSet presAssocID="{D5ED5B50-1A2A-47A7-A83D-3840F96B5103}" presName="sibTrans" presStyleCnt="0"/>
      <dgm:spPr/>
    </dgm:pt>
    <dgm:pt modelId="{01A3893D-3DDD-4965-AC43-0775800CE12E}" type="pres">
      <dgm:prSet presAssocID="{C5197FFC-7962-41EB-ADCE-DD43D755A94A}" presName="compNode" presStyleCnt="0"/>
      <dgm:spPr/>
    </dgm:pt>
    <dgm:pt modelId="{2660F021-A2A8-43AB-89F3-948294F31958}" type="pres">
      <dgm:prSet presAssocID="{C5197FFC-7962-41EB-ADCE-DD43D755A94A}" presName="iconBgRect" presStyleLbl="bgShp" presStyleIdx="1" presStyleCnt="5"/>
      <dgm:spPr>
        <a:noFill/>
      </dgm:spPr>
    </dgm:pt>
    <dgm:pt modelId="{2B2A28A9-0A35-4DAD-8779-9DF3E8EBD51A}" type="pres">
      <dgm:prSet presAssocID="{C5197FFC-7962-41EB-ADCE-DD43D755A94A}" presName="iconRect" presStyleLbl="node1" presStyleIdx="1" presStyleCnt="5" custScaleX="205747" custScaleY="205747" custLinFactX="102217" custLinFactNeighborX="200000" custLinFactNeighborY="146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4130474-E79E-423F-9BBA-FE61874D9CF4}" type="pres">
      <dgm:prSet presAssocID="{C5197FFC-7962-41EB-ADCE-DD43D755A94A}" presName="spaceRect" presStyleCnt="0"/>
      <dgm:spPr/>
    </dgm:pt>
    <dgm:pt modelId="{37FFF052-AA4F-4878-B7D3-6414858F00B3}" type="pres">
      <dgm:prSet presAssocID="{C5197FFC-7962-41EB-ADCE-DD43D755A94A}" presName="textRect" presStyleLbl="revTx" presStyleIdx="1" presStyleCnt="5" custScaleX="201265" custLinFactX="11743" custLinFactNeighborX="100000" custLinFactNeighborY="-5511">
        <dgm:presLayoutVars>
          <dgm:chMax val="1"/>
          <dgm:chPref val="1"/>
        </dgm:presLayoutVars>
      </dgm:prSet>
      <dgm:spPr/>
    </dgm:pt>
    <dgm:pt modelId="{1470A6FC-1C09-45D1-B594-F3A3EEE28725}" type="pres">
      <dgm:prSet presAssocID="{1BBF6CE9-95A6-4853-B0E7-D8F55591609B}" presName="sibTrans" presStyleCnt="0"/>
      <dgm:spPr/>
    </dgm:pt>
    <dgm:pt modelId="{61AA9B41-A335-45AB-982F-780BB1C4B3EC}" type="pres">
      <dgm:prSet presAssocID="{470E7716-121E-4CA3-B1A0-C130A6D4BDEA}" presName="compNode" presStyleCnt="0"/>
      <dgm:spPr/>
    </dgm:pt>
    <dgm:pt modelId="{38D910DC-2003-42B2-8697-CF70F9121F68}" type="pres">
      <dgm:prSet presAssocID="{470E7716-121E-4CA3-B1A0-C130A6D4BDEA}" presName="iconBgRect" presStyleLbl="bgShp" presStyleIdx="2" presStyleCnt="5"/>
      <dgm:spPr>
        <a:noFill/>
      </dgm:spPr>
    </dgm:pt>
    <dgm:pt modelId="{461975F5-12A0-4903-AF98-870A7450FC9E}" type="pres">
      <dgm:prSet presAssocID="{470E7716-121E-4CA3-B1A0-C130A6D4BDEA}" presName="iconRect" presStyleLbl="node1" presStyleIdx="2" presStyleCnt="5" custScaleX="205747" custScaleY="206911" custLinFactX="154229" custLinFactNeighborX="200000" custLinFactNeighborY="2339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لوح الألوان"/>
        </a:ext>
      </dgm:extLst>
    </dgm:pt>
    <dgm:pt modelId="{F0D984D8-EC78-4A0E-A70A-E6F286B3C291}" type="pres">
      <dgm:prSet presAssocID="{470E7716-121E-4CA3-B1A0-C130A6D4BDEA}" presName="spaceRect" presStyleCnt="0"/>
      <dgm:spPr/>
    </dgm:pt>
    <dgm:pt modelId="{D74481CD-7FB3-4377-8B51-671F5E7FB9A5}" type="pres">
      <dgm:prSet presAssocID="{470E7716-121E-4CA3-B1A0-C130A6D4BDEA}" presName="textRect" presStyleLbl="revTx" presStyleIdx="2" presStyleCnt="5" custScaleX="202198" custLinFactX="19539" custLinFactNeighborX="100000" custLinFactNeighborY="-2066">
        <dgm:presLayoutVars>
          <dgm:chMax val="1"/>
          <dgm:chPref val="1"/>
        </dgm:presLayoutVars>
      </dgm:prSet>
      <dgm:spPr/>
    </dgm:pt>
    <dgm:pt modelId="{B15B4BA7-FC4B-42C4-BD07-2CB5A40107C7}" type="pres">
      <dgm:prSet presAssocID="{0A848211-A1C4-444A-BB87-ABE02691715A}" presName="sibTrans" presStyleCnt="0"/>
      <dgm:spPr/>
    </dgm:pt>
    <dgm:pt modelId="{C0C19279-E2B9-4DF2-A147-287773AF1BE1}" type="pres">
      <dgm:prSet presAssocID="{8261BE6F-B6A5-4759-A84B-DE314C6C3C2D}" presName="compNode" presStyleCnt="0"/>
      <dgm:spPr/>
    </dgm:pt>
    <dgm:pt modelId="{7438C478-5A7A-4F16-A0BF-FA32BF74FC34}" type="pres">
      <dgm:prSet presAssocID="{8261BE6F-B6A5-4759-A84B-DE314C6C3C2D}" presName="iconBgRect" presStyleLbl="bgShp" presStyleIdx="3" presStyleCnt="5"/>
      <dgm:spPr>
        <a:solidFill>
          <a:schemeClr val="bg1"/>
        </a:solidFill>
      </dgm:spPr>
    </dgm:pt>
    <dgm:pt modelId="{69A07E88-12AA-454F-9F30-EF4EF6927244}" type="pres">
      <dgm:prSet presAssocID="{8261BE6F-B6A5-4759-A84B-DE314C6C3C2D}" presName="iconRect" presStyleLbl="node1" presStyleIdx="3" presStyleCnt="5" custScaleX="155494" custScaleY="174006" custLinFactX="-600000" custLinFactY="182364" custLinFactNeighborX="-689035" custLinFactNeighborY="2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ذكر المبرمجين مع تعبئة خالصة"/>
        </a:ext>
      </dgm:extLst>
    </dgm:pt>
    <dgm:pt modelId="{2629702D-4D6F-4D35-8174-62670AF4F8D7}" type="pres">
      <dgm:prSet presAssocID="{8261BE6F-B6A5-4759-A84B-DE314C6C3C2D}" presName="spaceRect" presStyleCnt="0"/>
      <dgm:spPr/>
    </dgm:pt>
    <dgm:pt modelId="{110253BF-8E5E-4BBE-A3B1-E92C1FA4928F}" type="pres">
      <dgm:prSet presAssocID="{8261BE6F-B6A5-4759-A84B-DE314C6C3C2D}" presName="textRect" presStyleLbl="revTx" presStyleIdx="3" presStyleCnt="5" custScaleX="191110" custLinFactX="-200000" custLinFactY="200000" custLinFactNeighborX="-246821" custLinFactNeighborY="270406">
        <dgm:presLayoutVars>
          <dgm:chMax val="1"/>
          <dgm:chPref val="1"/>
        </dgm:presLayoutVars>
      </dgm:prSet>
      <dgm:spPr/>
    </dgm:pt>
    <dgm:pt modelId="{E3598FAB-CE36-4B8E-AA54-525159B2ADCF}" type="pres">
      <dgm:prSet presAssocID="{3AD1C649-04A4-4D87-BCF2-6C4F3CD714C0}" presName="sibTrans" presStyleCnt="0"/>
      <dgm:spPr/>
    </dgm:pt>
    <dgm:pt modelId="{9A20BFC5-CCC0-4A4D-BEAC-3414E82A088F}" type="pres">
      <dgm:prSet presAssocID="{CD1C2A0A-4C61-4937-A867-0D8FA981EA83}" presName="compNode" presStyleCnt="0"/>
      <dgm:spPr/>
    </dgm:pt>
    <dgm:pt modelId="{BC6DC104-469D-4C89-9219-7E3C89318211}" type="pres">
      <dgm:prSet presAssocID="{CD1C2A0A-4C61-4937-A867-0D8FA981EA83}" presName="iconBgRect" presStyleLbl="bgShp" presStyleIdx="4" presStyleCnt="5" custLinFactX="-55857" custLinFactNeighborX="-100000" custLinFactNeighborY="-20436"/>
      <dgm:spPr>
        <a:solidFill>
          <a:schemeClr val="bg1"/>
        </a:solidFill>
      </dgm:spPr>
    </dgm:pt>
    <dgm:pt modelId="{F6C050AE-F051-4328-9269-50C4DC75982B}" type="pres">
      <dgm:prSet presAssocID="{CD1C2A0A-4C61-4937-A867-0D8FA981EA83}" presName="iconRect" presStyleLbl="node1" presStyleIdx="4" presStyleCnt="5" custScaleX="168617" custScaleY="196489" custLinFactX="141774" custLinFactNeighborX="200000" custLinFactNeighborY="620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قائمة الاختيار مع تعبئة خالصة"/>
        </a:ext>
      </dgm:extLst>
    </dgm:pt>
    <dgm:pt modelId="{8D7BD6F1-D4E1-4F03-9F60-7D5BEEC633B4}" type="pres">
      <dgm:prSet presAssocID="{CD1C2A0A-4C61-4937-A867-0D8FA981EA83}" presName="spaceRect" presStyleCnt="0"/>
      <dgm:spPr/>
    </dgm:pt>
    <dgm:pt modelId="{1B4A9C4D-71EB-4062-A00D-50094CF5764D}" type="pres">
      <dgm:prSet presAssocID="{CD1C2A0A-4C61-4937-A867-0D8FA981EA83}" presName="textRect" presStyleLbl="revTx" presStyleIdx="4" presStyleCnt="5" custScaleX="95243" custScaleY="62528" custLinFactX="24687" custLinFactNeighborX="100000" custLinFactNeighborY="-42635">
        <dgm:presLayoutVars>
          <dgm:chMax val="1"/>
          <dgm:chPref val="1"/>
        </dgm:presLayoutVars>
      </dgm:prSet>
      <dgm:spPr/>
    </dgm:pt>
  </dgm:ptLst>
  <dgm:cxnLst>
    <dgm:cxn modelId="{E9D7665E-ECAE-4E84-AC89-6F40C7075720}" type="presOf" srcId="{470E7716-121E-4CA3-B1A0-C130A6D4BDEA}" destId="{D74481CD-7FB3-4377-8B51-671F5E7FB9A5}" srcOrd="0" destOrd="0" presId="urn:microsoft.com/office/officeart/2018/5/layout/IconCircleLabelList"/>
    <dgm:cxn modelId="{7F743F61-211C-44BC-AFAE-59C9C62BBF08}" type="presOf" srcId="{F96DA556-0C36-4652-92F4-F129A71FB029}" destId="{02FEDA93-5316-4711-BB8D-480974D8CA51}" srcOrd="0" destOrd="0" presId="urn:microsoft.com/office/officeart/2018/5/layout/IconCircleLabelList"/>
    <dgm:cxn modelId="{5D079C58-0BAB-4466-9983-9F3EEF30E710}" srcId="{F96DA556-0C36-4652-92F4-F129A71FB029}" destId="{8261BE6F-B6A5-4759-A84B-DE314C6C3C2D}" srcOrd="3" destOrd="0" parTransId="{E517471B-DC01-446F-A556-ADD7D9B08506}" sibTransId="{3AD1C649-04A4-4D87-BCF2-6C4F3CD714C0}"/>
    <dgm:cxn modelId="{E1CD1591-EF99-4524-9A98-4BC6303FB5B9}" type="presOf" srcId="{C5197FFC-7962-41EB-ADCE-DD43D755A94A}" destId="{37FFF052-AA4F-4878-B7D3-6414858F00B3}" srcOrd="0" destOrd="0" presId="urn:microsoft.com/office/officeart/2018/5/layout/IconCircleLabelList"/>
    <dgm:cxn modelId="{F5459E9E-0E31-4A1B-8869-7BBA17C9F4D9}" type="presOf" srcId="{91CD0E96-1AAC-4D90-AC6A-9C324ECE52BC}" destId="{7E18BB2B-365A-4E16-B59C-439915DBBB32}" srcOrd="0" destOrd="0" presId="urn:microsoft.com/office/officeart/2018/5/layout/IconCircleLabelList"/>
    <dgm:cxn modelId="{6D3916AF-227C-4858-A5B6-5E8B5B8988E4}" type="presOf" srcId="{CD1C2A0A-4C61-4937-A867-0D8FA981EA83}" destId="{1B4A9C4D-71EB-4062-A00D-50094CF5764D}" srcOrd="0" destOrd="0" presId="urn:microsoft.com/office/officeart/2018/5/layout/IconCircleLabelList"/>
    <dgm:cxn modelId="{D93240C6-DB50-4E15-BD5F-B0E46F8131F0}" srcId="{F96DA556-0C36-4652-92F4-F129A71FB029}" destId="{CD1C2A0A-4C61-4937-A867-0D8FA981EA83}" srcOrd="4" destOrd="0" parTransId="{639B31AB-C812-45E9-84F7-618B0E02F252}" sibTransId="{EEA7ED29-086C-4AAF-A58F-7D790999C5FE}"/>
    <dgm:cxn modelId="{A320A6EE-5723-46F8-977C-63F98E439629}" srcId="{F96DA556-0C36-4652-92F4-F129A71FB029}" destId="{91CD0E96-1AAC-4D90-AC6A-9C324ECE52BC}" srcOrd="0" destOrd="0" parTransId="{B5077E93-0507-4EC9-8ED1-6660BDAB48CC}" sibTransId="{D5ED5B50-1A2A-47A7-A83D-3840F96B5103}"/>
    <dgm:cxn modelId="{615E84F1-043D-4E4C-867B-64C5AA597B77}" srcId="{F96DA556-0C36-4652-92F4-F129A71FB029}" destId="{C5197FFC-7962-41EB-ADCE-DD43D755A94A}" srcOrd="1" destOrd="0" parTransId="{46D5F253-AC58-4BB7-A9E6-C61AA695DC63}" sibTransId="{1BBF6CE9-95A6-4853-B0E7-D8F55591609B}"/>
    <dgm:cxn modelId="{6E6EA7F7-FB6D-4585-8F27-9AFFE41F0948}" type="presOf" srcId="{8261BE6F-B6A5-4759-A84B-DE314C6C3C2D}" destId="{110253BF-8E5E-4BBE-A3B1-E92C1FA4928F}" srcOrd="0" destOrd="0" presId="urn:microsoft.com/office/officeart/2018/5/layout/IconCircleLabelList"/>
    <dgm:cxn modelId="{6772E9F7-01AC-47BC-A96B-40F190B29C33}" srcId="{F96DA556-0C36-4652-92F4-F129A71FB029}" destId="{470E7716-121E-4CA3-B1A0-C130A6D4BDEA}" srcOrd="2" destOrd="0" parTransId="{24E16022-0628-44B3-9AC0-6AC1D1C4C0FF}" sibTransId="{0A848211-A1C4-444A-BB87-ABE02691715A}"/>
    <dgm:cxn modelId="{7CBA65ED-B95A-46BB-8112-2F21D0284AE2}" type="presParOf" srcId="{02FEDA93-5316-4711-BB8D-480974D8CA51}" destId="{EB9674AE-0681-4529-8B03-AEEEBDAD2BE0}" srcOrd="0" destOrd="0" presId="urn:microsoft.com/office/officeart/2018/5/layout/IconCircleLabelList"/>
    <dgm:cxn modelId="{899C5BCF-74E5-4ABA-AD18-B48BB4E8D557}" type="presParOf" srcId="{EB9674AE-0681-4529-8B03-AEEEBDAD2BE0}" destId="{CA5FAF7F-94D0-4B07-9356-05225AC78BEF}" srcOrd="0" destOrd="0" presId="urn:microsoft.com/office/officeart/2018/5/layout/IconCircleLabelList"/>
    <dgm:cxn modelId="{03BDE321-CBEA-436C-A0E3-C5DA7F42E393}" type="presParOf" srcId="{EB9674AE-0681-4529-8B03-AEEEBDAD2BE0}" destId="{CD553B1D-24AF-4E1D-B10D-FF41C7C36743}" srcOrd="1" destOrd="0" presId="urn:microsoft.com/office/officeart/2018/5/layout/IconCircleLabelList"/>
    <dgm:cxn modelId="{34FD3100-4FFD-44FE-8A38-EAB8C27B28B9}" type="presParOf" srcId="{EB9674AE-0681-4529-8B03-AEEEBDAD2BE0}" destId="{A5EA6D76-750F-48EE-85A5-A94DB2E2A55B}" srcOrd="2" destOrd="0" presId="urn:microsoft.com/office/officeart/2018/5/layout/IconCircleLabelList"/>
    <dgm:cxn modelId="{2A7A4F70-673B-4FB6-A6F9-D36D19B299BB}" type="presParOf" srcId="{EB9674AE-0681-4529-8B03-AEEEBDAD2BE0}" destId="{7E18BB2B-365A-4E16-B59C-439915DBBB32}" srcOrd="3" destOrd="0" presId="urn:microsoft.com/office/officeart/2018/5/layout/IconCircleLabelList"/>
    <dgm:cxn modelId="{FD147297-3643-487D-B7FF-7DEA03209D3A}" type="presParOf" srcId="{02FEDA93-5316-4711-BB8D-480974D8CA51}" destId="{B83116C9-1D7F-40B2-B805-2D3DC0CF60DA}" srcOrd="1" destOrd="0" presId="urn:microsoft.com/office/officeart/2018/5/layout/IconCircleLabelList"/>
    <dgm:cxn modelId="{75031566-3959-4795-9DE7-EFBC9CDE6768}" type="presParOf" srcId="{02FEDA93-5316-4711-BB8D-480974D8CA51}" destId="{01A3893D-3DDD-4965-AC43-0775800CE12E}" srcOrd="2" destOrd="0" presId="urn:microsoft.com/office/officeart/2018/5/layout/IconCircleLabelList"/>
    <dgm:cxn modelId="{153D48A1-0821-4D68-8376-AEC4E380D592}" type="presParOf" srcId="{01A3893D-3DDD-4965-AC43-0775800CE12E}" destId="{2660F021-A2A8-43AB-89F3-948294F31958}" srcOrd="0" destOrd="0" presId="urn:microsoft.com/office/officeart/2018/5/layout/IconCircleLabelList"/>
    <dgm:cxn modelId="{73B4E64B-5E83-4424-97CF-810237F0FAEE}" type="presParOf" srcId="{01A3893D-3DDD-4965-AC43-0775800CE12E}" destId="{2B2A28A9-0A35-4DAD-8779-9DF3E8EBD51A}" srcOrd="1" destOrd="0" presId="urn:microsoft.com/office/officeart/2018/5/layout/IconCircleLabelList"/>
    <dgm:cxn modelId="{B5C6E828-4AAC-47CC-A028-6A7B987F3512}" type="presParOf" srcId="{01A3893D-3DDD-4965-AC43-0775800CE12E}" destId="{E4130474-E79E-423F-9BBA-FE61874D9CF4}" srcOrd="2" destOrd="0" presId="urn:microsoft.com/office/officeart/2018/5/layout/IconCircleLabelList"/>
    <dgm:cxn modelId="{EFECF933-170D-4DBA-9093-6ABD16DA2E66}" type="presParOf" srcId="{01A3893D-3DDD-4965-AC43-0775800CE12E}" destId="{37FFF052-AA4F-4878-B7D3-6414858F00B3}" srcOrd="3" destOrd="0" presId="urn:microsoft.com/office/officeart/2018/5/layout/IconCircleLabelList"/>
    <dgm:cxn modelId="{54A6CC17-12D8-4F85-8F0E-2720D29879E4}" type="presParOf" srcId="{02FEDA93-5316-4711-BB8D-480974D8CA51}" destId="{1470A6FC-1C09-45D1-B594-F3A3EEE28725}" srcOrd="3" destOrd="0" presId="urn:microsoft.com/office/officeart/2018/5/layout/IconCircleLabelList"/>
    <dgm:cxn modelId="{1048CAC4-8B8C-4E73-8A29-2B9DC781106E}" type="presParOf" srcId="{02FEDA93-5316-4711-BB8D-480974D8CA51}" destId="{61AA9B41-A335-45AB-982F-780BB1C4B3EC}" srcOrd="4" destOrd="0" presId="urn:microsoft.com/office/officeart/2018/5/layout/IconCircleLabelList"/>
    <dgm:cxn modelId="{692165FD-757C-4270-9379-CF18214BE73B}" type="presParOf" srcId="{61AA9B41-A335-45AB-982F-780BB1C4B3EC}" destId="{38D910DC-2003-42B2-8697-CF70F9121F68}" srcOrd="0" destOrd="0" presId="urn:microsoft.com/office/officeart/2018/5/layout/IconCircleLabelList"/>
    <dgm:cxn modelId="{7274218E-84A2-47AC-A94B-3AEB43CBC5A8}" type="presParOf" srcId="{61AA9B41-A335-45AB-982F-780BB1C4B3EC}" destId="{461975F5-12A0-4903-AF98-870A7450FC9E}" srcOrd="1" destOrd="0" presId="urn:microsoft.com/office/officeart/2018/5/layout/IconCircleLabelList"/>
    <dgm:cxn modelId="{AD2F5676-B249-467C-97BB-74C25D14C716}" type="presParOf" srcId="{61AA9B41-A335-45AB-982F-780BB1C4B3EC}" destId="{F0D984D8-EC78-4A0E-A70A-E6F286B3C291}" srcOrd="2" destOrd="0" presId="urn:microsoft.com/office/officeart/2018/5/layout/IconCircleLabelList"/>
    <dgm:cxn modelId="{DD58A7AC-002D-461E-8F20-776E6F7E1BAD}" type="presParOf" srcId="{61AA9B41-A335-45AB-982F-780BB1C4B3EC}" destId="{D74481CD-7FB3-4377-8B51-671F5E7FB9A5}" srcOrd="3" destOrd="0" presId="urn:microsoft.com/office/officeart/2018/5/layout/IconCircleLabelList"/>
    <dgm:cxn modelId="{54F7CAA9-3D92-41C4-9121-FB3FBD9A5D5C}" type="presParOf" srcId="{02FEDA93-5316-4711-BB8D-480974D8CA51}" destId="{B15B4BA7-FC4B-42C4-BD07-2CB5A40107C7}" srcOrd="5" destOrd="0" presId="urn:microsoft.com/office/officeart/2018/5/layout/IconCircleLabelList"/>
    <dgm:cxn modelId="{7F36FA7D-1C6B-449D-86E2-FCD79A0F747A}" type="presParOf" srcId="{02FEDA93-5316-4711-BB8D-480974D8CA51}" destId="{C0C19279-E2B9-4DF2-A147-287773AF1BE1}" srcOrd="6" destOrd="0" presId="urn:microsoft.com/office/officeart/2018/5/layout/IconCircleLabelList"/>
    <dgm:cxn modelId="{0851ED98-9A56-4E84-8C02-8FDD2FEEC676}" type="presParOf" srcId="{C0C19279-E2B9-4DF2-A147-287773AF1BE1}" destId="{7438C478-5A7A-4F16-A0BF-FA32BF74FC34}" srcOrd="0" destOrd="0" presId="urn:microsoft.com/office/officeart/2018/5/layout/IconCircleLabelList"/>
    <dgm:cxn modelId="{D3B71A19-2B29-4B6E-ADA7-BE0B8390E53E}" type="presParOf" srcId="{C0C19279-E2B9-4DF2-A147-287773AF1BE1}" destId="{69A07E88-12AA-454F-9F30-EF4EF6927244}" srcOrd="1" destOrd="0" presId="urn:microsoft.com/office/officeart/2018/5/layout/IconCircleLabelList"/>
    <dgm:cxn modelId="{F7F9D5A3-4A35-451D-A5C3-F984B32274BC}" type="presParOf" srcId="{C0C19279-E2B9-4DF2-A147-287773AF1BE1}" destId="{2629702D-4D6F-4D35-8174-62670AF4F8D7}" srcOrd="2" destOrd="0" presId="urn:microsoft.com/office/officeart/2018/5/layout/IconCircleLabelList"/>
    <dgm:cxn modelId="{729639C0-A4FC-4616-8295-47D9132A870C}" type="presParOf" srcId="{C0C19279-E2B9-4DF2-A147-287773AF1BE1}" destId="{110253BF-8E5E-4BBE-A3B1-E92C1FA4928F}" srcOrd="3" destOrd="0" presId="urn:microsoft.com/office/officeart/2018/5/layout/IconCircleLabelList"/>
    <dgm:cxn modelId="{2795ACE0-34E2-4C1C-9BEE-D03C8F75964E}" type="presParOf" srcId="{02FEDA93-5316-4711-BB8D-480974D8CA51}" destId="{E3598FAB-CE36-4B8E-AA54-525159B2ADCF}" srcOrd="7" destOrd="0" presId="urn:microsoft.com/office/officeart/2018/5/layout/IconCircleLabelList"/>
    <dgm:cxn modelId="{68E2B152-48EA-4F01-B5DD-C8B284B106B2}" type="presParOf" srcId="{02FEDA93-5316-4711-BB8D-480974D8CA51}" destId="{9A20BFC5-CCC0-4A4D-BEAC-3414E82A088F}" srcOrd="8" destOrd="0" presId="urn:microsoft.com/office/officeart/2018/5/layout/IconCircleLabelList"/>
    <dgm:cxn modelId="{68223B1B-B002-4EBA-9E12-67C327BA5CB6}" type="presParOf" srcId="{9A20BFC5-CCC0-4A4D-BEAC-3414E82A088F}" destId="{BC6DC104-469D-4C89-9219-7E3C89318211}" srcOrd="0" destOrd="0" presId="urn:microsoft.com/office/officeart/2018/5/layout/IconCircleLabelList"/>
    <dgm:cxn modelId="{D55249F0-9631-436E-99D1-A81599830191}" type="presParOf" srcId="{9A20BFC5-CCC0-4A4D-BEAC-3414E82A088F}" destId="{F6C050AE-F051-4328-9269-50C4DC75982B}" srcOrd="1" destOrd="0" presId="urn:microsoft.com/office/officeart/2018/5/layout/IconCircleLabelList"/>
    <dgm:cxn modelId="{148ADA26-ACC3-435B-A276-EE6DC918829E}" type="presParOf" srcId="{9A20BFC5-CCC0-4A4D-BEAC-3414E82A088F}" destId="{8D7BD6F1-D4E1-4F03-9F60-7D5BEEC633B4}" srcOrd="2" destOrd="0" presId="urn:microsoft.com/office/officeart/2018/5/layout/IconCircleLabelList"/>
    <dgm:cxn modelId="{FDDB08B0-BFDD-45F3-AF82-E10E9BD0E912}" type="presParOf" srcId="{9A20BFC5-CCC0-4A4D-BEAC-3414E82A088F}" destId="{1B4A9C4D-71EB-4062-A00D-50094CF576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6DA556-0C36-4652-92F4-F129A71FB029}" type="doc">
      <dgm:prSet loTypeId="urn:microsoft.com/office/officeart/2018/5/layout/IconCircleLabelList" loCatId="icon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FEF93E-5BA9-4F79-A05C-E8CCD10DF96D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 dirty="0"/>
            <a:t>4.1.</a:t>
          </a:r>
          <a:r>
            <a:rPr lang="en-US" sz="2000" b="1" baseline="0" dirty="0"/>
            <a:t> UI Implementation</a:t>
          </a:r>
          <a:endParaRPr lang="en-US" sz="2000" b="1" dirty="0"/>
        </a:p>
      </dgm:t>
    </dgm:pt>
    <dgm:pt modelId="{47014161-FD98-4A6A-A5F5-496F62738017}" type="parTrans" cxnId="{A2B57E3C-B411-4A2C-8D33-7FECBD456765}">
      <dgm:prSet/>
      <dgm:spPr/>
      <dgm:t>
        <a:bodyPr/>
        <a:lstStyle/>
        <a:p>
          <a:pPr algn="ctr"/>
          <a:endParaRPr lang="en-US"/>
        </a:p>
      </dgm:t>
    </dgm:pt>
    <dgm:pt modelId="{B95B3752-1BD2-492B-8859-45AC55EAA9D7}" type="sibTrans" cxnId="{A2B57E3C-B411-4A2C-8D33-7FECBD456765}">
      <dgm:prSet/>
      <dgm:spPr/>
      <dgm:t>
        <a:bodyPr/>
        <a:lstStyle/>
        <a:p>
          <a:pPr algn="ctr"/>
          <a:endParaRPr lang="en-US"/>
        </a:p>
      </dgm:t>
    </dgm:pt>
    <dgm:pt modelId="{B00D64EC-CF28-49ED-AA64-E80B68C2612A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 dirty="0"/>
            <a:t>4.2. Database</a:t>
          </a:r>
          <a:endParaRPr lang="en-US" sz="2000" dirty="0"/>
        </a:p>
      </dgm:t>
    </dgm:pt>
    <dgm:pt modelId="{1DB23CB1-1F1C-465E-A42D-9F1471E17F2D}" type="parTrans" cxnId="{0DD5D454-BA18-4798-B200-F59F9EF68384}">
      <dgm:prSet/>
      <dgm:spPr/>
      <dgm:t>
        <a:bodyPr/>
        <a:lstStyle/>
        <a:p>
          <a:pPr algn="ctr"/>
          <a:endParaRPr lang="en-US"/>
        </a:p>
      </dgm:t>
    </dgm:pt>
    <dgm:pt modelId="{33063094-8697-493D-889D-E9704B1EF04D}" type="sibTrans" cxnId="{0DD5D454-BA18-4798-B200-F59F9EF68384}">
      <dgm:prSet/>
      <dgm:spPr/>
      <dgm:t>
        <a:bodyPr/>
        <a:lstStyle/>
        <a:p>
          <a:pPr algn="ctr"/>
          <a:endParaRPr lang="en-US"/>
        </a:p>
      </dgm:t>
    </dgm:pt>
    <dgm:pt modelId="{EB095CDC-EC3E-4AB2-B666-2C8B7D1CF59E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 dirty="0"/>
            <a:t>4.3. Networking</a:t>
          </a:r>
          <a:endParaRPr lang="en-US" sz="2000" dirty="0"/>
        </a:p>
      </dgm:t>
    </dgm:pt>
    <dgm:pt modelId="{C5D67348-FD80-40BB-9EE8-28014873ADAF}" type="parTrans" cxnId="{C9590CE5-B9CA-43A2-9508-F9CC93DAAB18}">
      <dgm:prSet/>
      <dgm:spPr/>
      <dgm:t>
        <a:bodyPr/>
        <a:lstStyle/>
        <a:p>
          <a:pPr algn="ctr"/>
          <a:endParaRPr lang="en-US"/>
        </a:p>
      </dgm:t>
    </dgm:pt>
    <dgm:pt modelId="{6159ACC4-553C-4544-8222-CEAC504A044D}" type="sibTrans" cxnId="{C9590CE5-B9CA-43A2-9508-F9CC93DAAB18}">
      <dgm:prSet/>
      <dgm:spPr/>
      <dgm:t>
        <a:bodyPr/>
        <a:lstStyle/>
        <a:p>
          <a:pPr algn="ctr"/>
          <a:endParaRPr lang="en-US"/>
        </a:p>
      </dgm:t>
    </dgm:pt>
    <dgm:pt modelId="{C5197FFC-7962-41EB-ADCE-DD43D755A94A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 dirty="0"/>
            <a:t>4.5. profile</a:t>
          </a:r>
          <a:endParaRPr lang="en-US" sz="2000" dirty="0"/>
        </a:p>
      </dgm:t>
    </dgm:pt>
    <dgm:pt modelId="{46D5F253-AC58-4BB7-A9E6-C61AA695DC63}" type="parTrans" cxnId="{615E84F1-043D-4E4C-867B-64C5AA597B77}">
      <dgm:prSet/>
      <dgm:spPr/>
      <dgm:t>
        <a:bodyPr/>
        <a:lstStyle/>
        <a:p>
          <a:pPr algn="ctr"/>
          <a:endParaRPr lang="en-US"/>
        </a:p>
      </dgm:t>
    </dgm:pt>
    <dgm:pt modelId="{1BBF6CE9-95A6-4853-B0E7-D8F55591609B}" type="sibTrans" cxnId="{615E84F1-043D-4E4C-867B-64C5AA597B77}">
      <dgm:prSet/>
      <dgm:spPr/>
      <dgm:t>
        <a:bodyPr/>
        <a:lstStyle/>
        <a:p>
          <a:pPr algn="ctr"/>
          <a:endParaRPr lang="en-US"/>
        </a:p>
      </dgm:t>
    </dgm:pt>
    <dgm:pt modelId="{470E7716-121E-4CA3-B1A0-C130A6D4BDEA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 dirty="0"/>
            <a:t>4.6. Learning model</a:t>
          </a:r>
          <a:endParaRPr lang="en-US" sz="2000" dirty="0"/>
        </a:p>
      </dgm:t>
    </dgm:pt>
    <dgm:pt modelId="{24E16022-0628-44B3-9AC0-6AC1D1C4C0FF}" type="parTrans" cxnId="{6772E9F7-01AC-47BC-A96B-40F190B29C33}">
      <dgm:prSet/>
      <dgm:spPr/>
      <dgm:t>
        <a:bodyPr/>
        <a:lstStyle/>
        <a:p>
          <a:pPr algn="ctr"/>
          <a:endParaRPr lang="en-US"/>
        </a:p>
      </dgm:t>
    </dgm:pt>
    <dgm:pt modelId="{0A848211-A1C4-444A-BB87-ABE02691715A}" type="sibTrans" cxnId="{6772E9F7-01AC-47BC-A96B-40F190B29C33}">
      <dgm:prSet/>
      <dgm:spPr/>
      <dgm:t>
        <a:bodyPr/>
        <a:lstStyle/>
        <a:p>
          <a:pPr algn="ctr"/>
          <a:endParaRPr lang="en-US"/>
        </a:p>
      </dgm:t>
    </dgm:pt>
    <dgm:pt modelId="{91CD0E96-1AAC-4D90-AC6A-9C324ECE52BC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000" b="1" dirty="0"/>
            <a:t>4.4. Flashlight</a:t>
          </a:r>
          <a:endParaRPr lang="en-US" sz="2000" dirty="0"/>
        </a:p>
      </dgm:t>
    </dgm:pt>
    <dgm:pt modelId="{D5ED5B50-1A2A-47A7-A83D-3840F96B5103}" type="sibTrans" cxnId="{A320A6EE-5723-46F8-977C-63F98E439629}">
      <dgm:prSet/>
      <dgm:spPr/>
      <dgm:t>
        <a:bodyPr/>
        <a:lstStyle/>
        <a:p>
          <a:pPr algn="ctr"/>
          <a:endParaRPr lang="en-US"/>
        </a:p>
      </dgm:t>
    </dgm:pt>
    <dgm:pt modelId="{B5077E93-0507-4EC9-8ED1-6660BDAB48CC}" type="parTrans" cxnId="{A320A6EE-5723-46F8-977C-63F98E439629}">
      <dgm:prSet/>
      <dgm:spPr/>
      <dgm:t>
        <a:bodyPr/>
        <a:lstStyle/>
        <a:p>
          <a:pPr algn="ctr"/>
          <a:endParaRPr lang="en-US"/>
        </a:p>
      </dgm:t>
    </dgm:pt>
    <dgm:pt modelId="{02FEDA93-5316-4711-BB8D-480974D8CA51}" type="pres">
      <dgm:prSet presAssocID="{F96DA556-0C36-4652-92F4-F129A71FB029}" presName="root" presStyleCnt="0">
        <dgm:presLayoutVars>
          <dgm:dir/>
          <dgm:resizeHandles val="exact"/>
        </dgm:presLayoutVars>
      </dgm:prSet>
      <dgm:spPr/>
    </dgm:pt>
    <dgm:pt modelId="{588ECADD-842D-4A58-962A-938E801657CF}" type="pres">
      <dgm:prSet presAssocID="{E8FEF93E-5BA9-4F79-A05C-E8CCD10DF96D}" presName="compNode" presStyleCnt="0"/>
      <dgm:spPr/>
    </dgm:pt>
    <dgm:pt modelId="{AB99A69D-51AD-40F7-8A97-EC3CDDB8AFDD}" type="pres">
      <dgm:prSet presAssocID="{E8FEF93E-5BA9-4F79-A05C-E8CCD10DF96D}" presName="iconBgRect" presStyleLbl="bgShp" presStyleIdx="0" presStyleCnt="6"/>
      <dgm:spPr>
        <a:noFill/>
      </dgm:spPr>
    </dgm:pt>
    <dgm:pt modelId="{7533D946-B47F-4DBD-B755-24F23B4761F9}" type="pres">
      <dgm:prSet presAssocID="{E8FEF93E-5BA9-4F79-A05C-E8CCD10DF96D}" presName="iconRect" presStyleLbl="node1" presStyleIdx="0" presStyleCnt="6" custScaleX="202893" custScaleY="202893" custLinFactNeighborX="-75731" custLinFactNeighborY="128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A8BC71DA-5944-48DB-AC8E-175DD56453EB}" type="pres">
      <dgm:prSet presAssocID="{E8FEF93E-5BA9-4F79-A05C-E8CCD10DF96D}" presName="spaceRect" presStyleCnt="0"/>
      <dgm:spPr/>
    </dgm:pt>
    <dgm:pt modelId="{C796C508-6AB5-4B62-9404-61C81400C31F}" type="pres">
      <dgm:prSet presAssocID="{E8FEF93E-5BA9-4F79-A05C-E8CCD10DF96D}" presName="textRect" presStyleLbl="revTx" presStyleIdx="0" presStyleCnt="6" custScaleX="171948" custScaleY="116680" custLinFactNeighborX="-24914" custLinFactNeighborY="-7144">
        <dgm:presLayoutVars>
          <dgm:chMax val="1"/>
          <dgm:chPref val="1"/>
        </dgm:presLayoutVars>
      </dgm:prSet>
      <dgm:spPr/>
    </dgm:pt>
    <dgm:pt modelId="{1E77168D-1DFB-455B-A4EB-B03FF2CA2183}" type="pres">
      <dgm:prSet presAssocID="{B95B3752-1BD2-492B-8859-45AC55EAA9D7}" presName="sibTrans" presStyleCnt="0"/>
      <dgm:spPr/>
    </dgm:pt>
    <dgm:pt modelId="{18BCD31E-4357-47E4-8868-1527EB81C8AA}" type="pres">
      <dgm:prSet presAssocID="{B00D64EC-CF28-49ED-AA64-E80B68C2612A}" presName="compNode" presStyleCnt="0"/>
      <dgm:spPr/>
    </dgm:pt>
    <dgm:pt modelId="{3E0DA128-4EE9-483A-BF5B-96FF8ADD1CE1}" type="pres">
      <dgm:prSet presAssocID="{B00D64EC-CF28-49ED-AA64-E80B68C2612A}" presName="iconBgRect" presStyleLbl="bgShp" presStyleIdx="1" presStyleCnt="6"/>
      <dgm:spPr>
        <a:noFill/>
      </dgm:spPr>
    </dgm:pt>
    <dgm:pt modelId="{ED35D15B-1817-4EA5-B992-E4CACC059794}" type="pres">
      <dgm:prSet presAssocID="{B00D64EC-CF28-49ED-AA64-E80B68C2612A}" presName="iconRect" presStyleLbl="node1" presStyleIdx="1" presStyleCnt="6" custScaleX="202893" custScaleY="202893" custLinFactNeighborX="77477" custLinFactNeighborY="76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B80355A8-E41D-48BD-9F67-5A1858C8158F}" type="pres">
      <dgm:prSet presAssocID="{B00D64EC-CF28-49ED-AA64-E80B68C2612A}" presName="spaceRect" presStyleCnt="0"/>
      <dgm:spPr/>
    </dgm:pt>
    <dgm:pt modelId="{7ED5DE13-BEAB-4953-B5F6-3E5E11F3029A}" type="pres">
      <dgm:prSet presAssocID="{B00D64EC-CF28-49ED-AA64-E80B68C2612A}" presName="textRect" presStyleLbl="revTx" presStyleIdx="1" presStyleCnt="6" custScaleX="124073" custLinFactNeighborX="27117" custLinFactNeighborY="-3206">
        <dgm:presLayoutVars>
          <dgm:chMax val="1"/>
          <dgm:chPref val="1"/>
        </dgm:presLayoutVars>
      </dgm:prSet>
      <dgm:spPr/>
    </dgm:pt>
    <dgm:pt modelId="{AF7F04F9-5993-4B07-9143-8FC53D258ECE}" type="pres">
      <dgm:prSet presAssocID="{33063094-8697-493D-889D-E9704B1EF04D}" presName="sibTrans" presStyleCnt="0"/>
      <dgm:spPr/>
    </dgm:pt>
    <dgm:pt modelId="{AF1B78F7-4FF0-4C3A-9882-5FBD5AE66311}" type="pres">
      <dgm:prSet presAssocID="{EB095CDC-EC3E-4AB2-B666-2C8B7D1CF59E}" presName="compNode" presStyleCnt="0"/>
      <dgm:spPr/>
    </dgm:pt>
    <dgm:pt modelId="{95B11C2B-ED6F-4AF3-A145-04D36E260AF3}" type="pres">
      <dgm:prSet presAssocID="{EB095CDC-EC3E-4AB2-B666-2C8B7D1CF59E}" presName="iconBgRect" presStyleLbl="bgShp" presStyleIdx="2" presStyleCnt="6"/>
      <dgm:spPr>
        <a:noFill/>
      </dgm:spPr>
    </dgm:pt>
    <dgm:pt modelId="{9AB987C3-4935-412E-B84F-053A6E6B3DB4}" type="pres">
      <dgm:prSet presAssocID="{EB095CDC-EC3E-4AB2-B666-2C8B7D1CF59E}" presName="iconRect" presStyleLbl="node1" presStyleIdx="2" presStyleCnt="6" custScaleX="163990" custScaleY="183796" custLinFactX="52980" custLinFactNeighborX="100000" custLinFactNeighborY="627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6000" r="-6000"/>
          </a:stretch>
        </a:blipFill>
      </dgm:spPr>
      <dgm:extLst>
        <a:ext uri="{E40237B7-FDA0-4F09-8148-C483321AD2D9}">
          <dgm14:cNvPr xmlns:dgm14="http://schemas.microsoft.com/office/drawing/2010/diagram" id="0" name="" descr="Online Network with solid fill"/>
        </a:ext>
      </dgm:extLst>
    </dgm:pt>
    <dgm:pt modelId="{74D4EB32-D0DB-4B0E-B997-588873B42826}" type="pres">
      <dgm:prSet presAssocID="{EB095CDC-EC3E-4AB2-B666-2C8B7D1CF59E}" presName="spaceRect" presStyleCnt="0"/>
      <dgm:spPr/>
    </dgm:pt>
    <dgm:pt modelId="{CB90FEC8-F933-452F-A7A8-EE122641A6F5}" type="pres">
      <dgm:prSet presAssocID="{EB095CDC-EC3E-4AB2-B666-2C8B7D1CF59E}" presName="textRect" presStyleLbl="revTx" presStyleIdx="2" presStyleCnt="6" custScaleX="234337" custLinFactNeighborX="64837" custLinFactNeighborY="-12589">
        <dgm:presLayoutVars>
          <dgm:chMax val="1"/>
          <dgm:chPref val="1"/>
        </dgm:presLayoutVars>
      </dgm:prSet>
      <dgm:spPr/>
    </dgm:pt>
    <dgm:pt modelId="{63795EB9-24BA-40C0-9427-EDA041C3E6DB}" type="pres">
      <dgm:prSet presAssocID="{6159ACC4-553C-4544-8222-CEAC504A044D}" presName="sibTrans" presStyleCnt="0"/>
      <dgm:spPr/>
    </dgm:pt>
    <dgm:pt modelId="{EB9674AE-0681-4529-8B03-AEEEBDAD2BE0}" type="pres">
      <dgm:prSet presAssocID="{91CD0E96-1AAC-4D90-AC6A-9C324ECE52BC}" presName="compNode" presStyleCnt="0"/>
      <dgm:spPr/>
    </dgm:pt>
    <dgm:pt modelId="{CA5FAF7F-94D0-4B07-9356-05225AC78BEF}" type="pres">
      <dgm:prSet presAssocID="{91CD0E96-1AAC-4D90-AC6A-9C324ECE52BC}" presName="iconBgRect" presStyleLbl="bgShp" presStyleIdx="3" presStyleCnt="6"/>
      <dgm:spPr>
        <a:noFill/>
      </dgm:spPr>
    </dgm:pt>
    <dgm:pt modelId="{CD553B1D-24AF-4E1D-B10D-FF41C7C36743}" type="pres">
      <dgm:prSet presAssocID="{91CD0E96-1AAC-4D90-AC6A-9C324ECE52BC}" presName="iconRect" presStyleLbl="node1" presStyleIdx="3" presStyleCnt="6" custScaleX="200391" custScaleY="202893" custLinFactNeighborX="-5974" custLinFactNeighborY="310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Flashlight with solid fill"/>
        </a:ext>
      </dgm:extLst>
    </dgm:pt>
    <dgm:pt modelId="{A5EA6D76-750F-48EE-85A5-A94DB2E2A55B}" type="pres">
      <dgm:prSet presAssocID="{91CD0E96-1AAC-4D90-AC6A-9C324ECE52BC}" presName="spaceRect" presStyleCnt="0"/>
      <dgm:spPr/>
    </dgm:pt>
    <dgm:pt modelId="{7E18BB2B-365A-4E16-B59C-439915DBBB32}" type="pres">
      <dgm:prSet presAssocID="{91CD0E96-1AAC-4D90-AC6A-9C324ECE52BC}" presName="textRect" presStyleLbl="revTx" presStyleIdx="3" presStyleCnt="6" custScaleX="174645" custScaleY="116985" custLinFactNeighborX="4421" custLinFactNeighborY="4357">
        <dgm:presLayoutVars>
          <dgm:chMax val="1"/>
          <dgm:chPref val="1"/>
        </dgm:presLayoutVars>
      </dgm:prSet>
      <dgm:spPr/>
    </dgm:pt>
    <dgm:pt modelId="{B83116C9-1D7F-40B2-B805-2D3DC0CF60DA}" type="pres">
      <dgm:prSet presAssocID="{D5ED5B50-1A2A-47A7-A83D-3840F96B5103}" presName="sibTrans" presStyleCnt="0"/>
      <dgm:spPr/>
    </dgm:pt>
    <dgm:pt modelId="{01A3893D-3DDD-4965-AC43-0775800CE12E}" type="pres">
      <dgm:prSet presAssocID="{C5197FFC-7962-41EB-ADCE-DD43D755A94A}" presName="compNode" presStyleCnt="0"/>
      <dgm:spPr/>
    </dgm:pt>
    <dgm:pt modelId="{2660F021-A2A8-43AB-89F3-948294F31958}" type="pres">
      <dgm:prSet presAssocID="{C5197FFC-7962-41EB-ADCE-DD43D755A94A}" presName="iconBgRect" presStyleLbl="bgShp" presStyleIdx="4" presStyleCnt="6"/>
      <dgm:spPr>
        <a:noFill/>
      </dgm:spPr>
    </dgm:pt>
    <dgm:pt modelId="{2B2A28A9-0A35-4DAD-8779-9DF3E8EBD51A}" type="pres">
      <dgm:prSet presAssocID="{C5197FFC-7962-41EB-ADCE-DD43D755A94A}" presName="iconRect" presStyleLbl="node1" presStyleIdx="4" presStyleCnt="6" custScaleX="205747" custScaleY="205747" custLinFactNeighborX="15492" custLinFactNeighborY="515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E4130474-E79E-423F-9BBA-FE61874D9CF4}" type="pres">
      <dgm:prSet presAssocID="{C5197FFC-7962-41EB-ADCE-DD43D755A94A}" presName="spaceRect" presStyleCnt="0"/>
      <dgm:spPr/>
    </dgm:pt>
    <dgm:pt modelId="{37FFF052-AA4F-4878-B7D3-6414858F00B3}" type="pres">
      <dgm:prSet presAssocID="{C5197FFC-7962-41EB-ADCE-DD43D755A94A}" presName="textRect" presStyleLbl="revTx" presStyleIdx="4" presStyleCnt="6" custScaleX="201265" custLinFactNeighborX="11389" custLinFactNeighborY="-16274">
        <dgm:presLayoutVars>
          <dgm:chMax val="1"/>
          <dgm:chPref val="1"/>
        </dgm:presLayoutVars>
      </dgm:prSet>
      <dgm:spPr/>
    </dgm:pt>
    <dgm:pt modelId="{1470A6FC-1C09-45D1-B594-F3A3EEE28725}" type="pres">
      <dgm:prSet presAssocID="{1BBF6CE9-95A6-4853-B0E7-D8F55591609B}" presName="sibTrans" presStyleCnt="0"/>
      <dgm:spPr/>
    </dgm:pt>
    <dgm:pt modelId="{61AA9B41-A335-45AB-982F-780BB1C4B3EC}" type="pres">
      <dgm:prSet presAssocID="{470E7716-121E-4CA3-B1A0-C130A6D4BDEA}" presName="compNode" presStyleCnt="0"/>
      <dgm:spPr/>
    </dgm:pt>
    <dgm:pt modelId="{38D910DC-2003-42B2-8697-CF70F9121F68}" type="pres">
      <dgm:prSet presAssocID="{470E7716-121E-4CA3-B1A0-C130A6D4BDEA}" presName="iconBgRect" presStyleLbl="bgShp" presStyleIdx="5" presStyleCnt="6"/>
      <dgm:spPr>
        <a:noFill/>
      </dgm:spPr>
    </dgm:pt>
    <dgm:pt modelId="{461975F5-12A0-4903-AF98-870A7450FC9E}" type="pres">
      <dgm:prSet presAssocID="{470E7716-121E-4CA3-B1A0-C130A6D4BDEA}" presName="iconRect" presStyleLbl="node1" presStyleIdx="5" presStyleCnt="6" custScaleX="205747" custScaleY="206911" custLinFactNeighborX="55667" custLinFactNeighborY="1031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F0D984D8-EC78-4A0E-A70A-E6F286B3C291}" type="pres">
      <dgm:prSet presAssocID="{470E7716-121E-4CA3-B1A0-C130A6D4BDEA}" presName="spaceRect" presStyleCnt="0"/>
      <dgm:spPr/>
    </dgm:pt>
    <dgm:pt modelId="{D74481CD-7FB3-4377-8B51-671F5E7FB9A5}" type="pres">
      <dgm:prSet presAssocID="{470E7716-121E-4CA3-B1A0-C130A6D4BDEA}" presName="textRect" presStyleLbl="revTx" presStyleIdx="5" presStyleCnt="6" custScaleX="202198" custLinFactNeighborX="15042" custLinFactNeighborY="-18742">
        <dgm:presLayoutVars>
          <dgm:chMax val="1"/>
          <dgm:chPref val="1"/>
        </dgm:presLayoutVars>
      </dgm:prSet>
      <dgm:spPr/>
    </dgm:pt>
  </dgm:ptLst>
  <dgm:cxnLst>
    <dgm:cxn modelId="{F5FE4F06-5F37-4331-8BD6-DB86B8C02D28}" type="presOf" srcId="{B00D64EC-CF28-49ED-AA64-E80B68C2612A}" destId="{7ED5DE13-BEAB-4953-B5F6-3E5E11F3029A}" srcOrd="0" destOrd="0" presId="urn:microsoft.com/office/officeart/2018/5/layout/IconCircleLabelList"/>
    <dgm:cxn modelId="{A2B57E3C-B411-4A2C-8D33-7FECBD456765}" srcId="{F96DA556-0C36-4652-92F4-F129A71FB029}" destId="{E8FEF93E-5BA9-4F79-A05C-E8CCD10DF96D}" srcOrd="0" destOrd="0" parTransId="{47014161-FD98-4A6A-A5F5-496F62738017}" sibTransId="{B95B3752-1BD2-492B-8859-45AC55EAA9D7}"/>
    <dgm:cxn modelId="{E9D7665E-ECAE-4E84-AC89-6F40C7075720}" type="presOf" srcId="{470E7716-121E-4CA3-B1A0-C130A6D4BDEA}" destId="{D74481CD-7FB3-4377-8B51-671F5E7FB9A5}" srcOrd="0" destOrd="0" presId="urn:microsoft.com/office/officeart/2018/5/layout/IconCircleLabelList"/>
    <dgm:cxn modelId="{7F743F61-211C-44BC-AFAE-59C9C62BBF08}" type="presOf" srcId="{F96DA556-0C36-4652-92F4-F129A71FB029}" destId="{02FEDA93-5316-4711-BB8D-480974D8CA51}" srcOrd="0" destOrd="0" presId="urn:microsoft.com/office/officeart/2018/5/layout/IconCircleLabelList"/>
    <dgm:cxn modelId="{0DD5D454-BA18-4798-B200-F59F9EF68384}" srcId="{F96DA556-0C36-4652-92F4-F129A71FB029}" destId="{B00D64EC-CF28-49ED-AA64-E80B68C2612A}" srcOrd="1" destOrd="0" parTransId="{1DB23CB1-1F1C-465E-A42D-9F1471E17F2D}" sibTransId="{33063094-8697-493D-889D-E9704B1EF04D}"/>
    <dgm:cxn modelId="{6565E180-CB69-484E-8AA0-D3B375E08707}" type="presOf" srcId="{EB095CDC-EC3E-4AB2-B666-2C8B7D1CF59E}" destId="{CB90FEC8-F933-452F-A7A8-EE122641A6F5}" srcOrd="0" destOrd="0" presId="urn:microsoft.com/office/officeart/2018/5/layout/IconCircleLabelList"/>
    <dgm:cxn modelId="{E1CD1591-EF99-4524-9A98-4BC6303FB5B9}" type="presOf" srcId="{C5197FFC-7962-41EB-ADCE-DD43D755A94A}" destId="{37FFF052-AA4F-4878-B7D3-6414858F00B3}" srcOrd="0" destOrd="0" presId="urn:microsoft.com/office/officeart/2018/5/layout/IconCircleLabelList"/>
    <dgm:cxn modelId="{F5459E9E-0E31-4A1B-8869-7BBA17C9F4D9}" type="presOf" srcId="{91CD0E96-1AAC-4D90-AC6A-9C324ECE52BC}" destId="{7E18BB2B-365A-4E16-B59C-439915DBBB32}" srcOrd="0" destOrd="0" presId="urn:microsoft.com/office/officeart/2018/5/layout/IconCircleLabelList"/>
    <dgm:cxn modelId="{85FBFDAB-2401-402B-B9DB-53D3DEB4256B}" type="presOf" srcId="{E8FEF93E-5BA9-4F79-A05C-E8CCD10DF96D}" destId="{C796C508-6AB5-4B62-9404-61C81400C31F}" srcOrd="0" destOrd="0" presId="urn:microsoft.com/office/officeart/2018/5/layout/IconCircleLabelList"/>
    <dgm:cxn modelId="{C9590CE5-B9CA-43A2-9508-F9CC93DAAB18}" srcId="{F96DA556-0C36-4652-92F4-F129A71FB029}" destId="{EB095CDC-EC3E-4AB2-B666-2C8B7D1CF59E}" srcOrd="2" destOrd="0" parTransId="{C5D67348-FD80-40BB-9EE8-28014873ADAF}" sibTransId="{6159ACC4-553C-4544-8222-CEAC504A044D}"/>
    <dgm:cxn modelId="{A320A6EE-5723-46F8-977C-63F98E439629}" srcId="{F96DA556-0C36-4652-92F4-F129A71FB029}" destId="{91CD0E96-1AAC-4D90-AC6A-9C324ECE52BC}" srcOrd="3" destOrd="0" parTransId="{B5077E93-0507-4EC9-8ED1-6660BDAB48CC}" sibTransId="{D5ED5B50-1A2A-47A7-A83D-3840F96B5103}"/>
    <dgm:cxn modelId="{615E84F1-043D-4E4C-867B-64C5AA597B77}" srcId="{F96DA556-0C36-4652-92F4-F129A71FB029}" destId="{C5197FFC-7962-41EB-ADCE-DD43D755A94A}" srcOrd="4" destOrd="0" parTransId="{46D5F253-AC58-4BB7-A9E6-C61AA695DC63}" sibTransId="{1BBF6CE9-95A6-4853-B0E7-D8F55591609B}"/>
    <dgm:cxn modelId="{6772E9F7-01AC-47BC-A96B-40F190B29C33}" srcId="{F96DA556-0C36-4652-92F4-F129A71FB029}" destId="{470E7716-121E-4CA3-B1A0-C130A6D4BDEA}" srcOrd="5" destOrd="0" parTransId="{24E16022-0628-44B3-9AC0-6AC1D1C4C0FF}" sibTransId="{0A848211-A1C4-444A-BB87-ABE02691715A}"/>
    <dgm:cxn modelId="{4D0832D9-B2A1-4AFD-862B-F9BBC5A20591}" type="presParOf" srcId="{02FEDA93-5316-4711-BB8D-480974D8CA51}" destId="{588ECADD-842D-4A58-962A-938E801657CF}" srcOrd="0" destOrd="0" presId="urn:microsoft.com/office/officeart/2018/5/layout/IconCircleLabelList"/>
    <dgm:cxn modelId="{5DFC907D-7437-4B86-9030-5B600B0A8B68}" type="presParOf" srcId="{588ECADD-842D-4A58-962A-938E801657CF}" destId="{AB99A69D-51AD-40F7-8A97-EC3CDDB8AFDD}" srcOrd="0" destOrd="0" presId="urn:microsoft.com/office/officeart/2018/5/layout/IconCircleLabelList"/>
    <dgm:cxn modelId="{498C4C87-D04A-4E82-B622-1955666B4657}" type="presParOf" srcId="{588ECADD-842D-4A58-962A-938E801657CF}" destId="{7533D946-B47F-4DBD-B755-24F23B4761F9}" srcOrd="1" destOrd="0" presId="urn:microsoft.com/office/officeart/2018/5/layout/IconCircleLabelList"/>
    <dgm:cxn modelId="{E1D74FBB-7590-4370-8EB7-A442705BB004}" type="presParOf" srcId="{588ECADD-842D-4A58-962A-938E801657CF}" destId="{A8BC71DA-5944-48DB-AC8E-175DD56453EB}" srcOrd="2" destOrd="0" presId="urn:microsoft.com/office/officeart/2018/5/layout/IconCircleLabelList"/>
    <dgm:cxn modelId="{058EDF35-DD65-41D5-8F85-56A9A32863CE}" type="presParOf" srcId="{588ECADD-842D-4A58-962A-938E801657CF}" destId="{C796C508-6AB5-4B62-9404-61C81400C31F}" srcOrd="3" destOrd="0" presId="urn:microsoft.com/office/officeart/2018/5/layout/IconCircleLabelList"/>
    <dgm:cxn modelId="{26462506-DE11-4587-80A2-E44989B24043}" type="presParOf" srcId="{02FEDA93-5316-4711-BB8D-480974D8CA51}" destId="{1E77168D-1DFB-455B-A4EB-B03FF2CA2183}" srcOrd="1" destOrd="0" presId="urn:microsoft.com/office/officeart/2018/5/layout/IconCircleLabelList"/>
    <dgm:cxn modelId="{1CE6C68A-094A-4E88-A995-A07B515E92F3}" type="presParOf" srcId="{02FEDA93-5316-4711-BB8D-480974D8CA51}" destId="{18BCD31E-4357-47E4-8868-1527EB81C8AA}" srcOrd="2" destOrd="0" presId="urn:microsoft.com/office/officeart/2018/5/layout/IconCircleLabelList"/>
    <dgm:cxn modelId="{C88E8932-9F56-4553-B71C-E6DC95A117E9}" type="presParOf" srcId="{18BCD31E-4357-47E4-8868-1527EB81C8AA}" destId="{3E0DA128-4EE9-483A-BF5B-96FF8ADD1CE1}" srcOrd="0" destOrd="0" presId="urn:microsoft.com/office/officeart/2018/5/layout/IconCircleLabelList"/>
    <dgm:cxn modelId="{A21AB048-5C03-48AE-93C2-3202E6519D12}" type="presParOf" srcId="{18BCD31E-4357-47E4-8868-1527EB81C8AA}" destId="{ED35D15B-1817-4EA5-B992-E4CACC059794}" srcOrd="1" destOrd="0" presId="urn:microsoft.com/office/officeart/2018/5/layout/IconCircleLabelList"/>
    <dgm:cxn modelId="{12670796-2385-4689-B4EB-1B2E56339C22}" type="presParOf" srcId="{18BCD31E-4357-47E4-8868-1527EB81C8AA}" destId="{B80355A8-E41D-48BD-9F67-5A1858C8158F}" srcOrd="2" destOrd="0" presId="urn:microsoft.com/office/officeart/2018/5/layout/IconCircleLabelList"/>
    <dgm:cxn modelId="{246985ED-5F75-46C7-8AA5-43DB8F9F492A}" type="presParOf" srcId="{18BCD31E-4357-47E4-8868-1527EB81C8AA}" destId="{7ED5DE13-BEAB-4953-B5F6-3E5E11F3029A}" srcOrd="3" destOrd="0" presId="urn:microsoft.com/office/officeart/2018/5/layout/IconCircleLabelList"/>
    <dgm:cxn modelId="{208BAA4D-ABF3-4545-9C42-1DC1B0815F48}" type="presParOf" srcId="{02FEDA93-5316-4711-BB8D-480974D8CA51}" destId="{AF7F04F9-5993-4B07-9143-8FC53D258ECE}" srcOrd="3" destOrd="0" presId="urn:microsoft.com/office/officeart/2018/5/layout/IconCircleLabelList"/>
    <dgm:cxn modelId="{9EE01CEB-FB5F-4FB8-B568-EB8AE0A3FFFB}" type="presParOf" srcId="{02FEDA93-5316-4711-BB8D-480974D8CA51}" destId="{AF1B78F7-4FF0-4C3A-9882-5FBD5AE66311}" srcOrd="4" destOrd="0" presId="urn:microsoft.com/office/officeart/2018/5/layout/IconCircleLabelList"/>
    <dgm:cxn modelId="{96AB9B2B-CA38-4A9C-8D9F-3494524322FF}" type="presParOf" srcId="{AF1B78F7-4FF0-4C3A-9882-5FBD5AE66311}" destId="{95B11C2B-ED6F-4AF3-A145-04D36E260AF3}" srcOrd="0" destOrd="0" presId="urn:microsoft.com/office/officeart/2018/5/layout/IconCircleLabelList"/>
    <dgm:cxn modelId="{25A326B1-46B7-4B3C-8A4B-9FF56F5780D9}" type="presParOf" srcId="{AF1B78F7-4FF0-4C3A-9882-5FBD5AE66311}" destId="{9AB987C3-4935-412E-B84F-053A6E6B3DB4}" srcOrd="1" destOrd="0" presId="urn:microsoft.com/office/officeart/2018/5/layout/IconCircleLabelList"/>
    <dgm:cxn modelId="{1DF46CBA-49FC-44C0-9B98-FAC8E2E8F64E}" type="presParOf" srcId="{AF1B78F7-4FF0-4C3A-9882-5FBD5AE66311}" destId="{74D4EB32-D0DB-4B0E-B997-588873B42826}" srcOrd="2" destOrd="0" presId="urn:microsoft.com/office/officeart/2018/5/layout/IconCircleLabelList"/>
    <dgm:cxn modelId="{3418AFBF-45A4-401A-8132-BC844343FD7B}" type="presParOf" srcId="{AF1B78F7-4FF0-4C3A-9882-5FBD5AE66311}" destId="{CB90FEC8-F933-452F-A7A8-EE122641A6F5}" srcOrd="3" destOrd="0" presId="urn:microsoft.com/office/officeart/2018/5/layout/IconCircleLabelList"/>
    <dgm:cxn modelId="{D0FC09A5-C24E-45CD-9A36-64B789C8A34E}" type="presParOf" srcId="{02FEDA93-5316-4711-BB8D-480974D8CA51}" destId="{63795EB9-24BA-40C0-9427-EDA041C3E6DB}" srcOrd="5" destOrd="0" presId="urn:microsoft.com/office/officeart/2018/5/layout/IconCircleLabelList"/>
    <dgm:cxn modelId="{7CBA65ED-B95A-46BB-8112-2F21D0284AE2}" type="presParOf" srcId="{02FEDA93-5316-4711-BB8D-480974D8CA51}" destId="{EB9674AE-0681-4529-8B03-AEEEBDAD2BE0}" srcOrd="6" destOrd="0" presId="urn:microsoft.com/office/officeart/2018/5/layout/IconCircleLabelList"/>
    <dgm:cxn modelId="{899C5BCF-74E5-4ABA-AD18-B48BB4E8D557}" type="presParOf" srcId="{EB9674AE-0681-4529-8B03-AEEEBDAD2BE0}" destId="{CA5FAF7F-94D0-4B07-9356-05225AC78BEF}" srcOrd="0" destOrd="0" presId="urn:microsoft.com/office/officeart/2018/5/layout/IconCircleLabelList"/>
    <dgm:cxn modelId="{03BDE321-CBEA-436C-A0E3-C5DA7F42E393}" type="presParOf" srcId="{EB9674AE-0681-4529-8B03-AEEEBDAD2BE0}" destId="{CD553B1D-24AF-4E1D-B10D-FF41C7C36743}" srcOrd="1" destOrd="0" presId="urn:microsoft.com/office/officeart/2018/5/layout/IconCircleLabelList"/>
    <dgm:cxn modelId="{34FD3100-4FFD-44FE-8A38-EAB8C27B28B9}" type="presParOf" srcId="{EB9674AE-0681-4529-8B03-AEEEBDAD2BE0}" destId="{A5EA6D76-750F-48EE-85A5-A94DB2E2A55B}" srcOrd="2" destOrd="0" presId="urn:microsoft.com/office/officeart/2018/5/layout/IconCircleLabelList"/>
    <dgm:cxn modelId="{2A7A4F70-673B-4FB6-A6F9-D36D19B299BB}" type="presParOf" srcId="{EB9674AE-0681-4529-8B03-AEEEBDAD2BE0}" destId="{7E18BB2B-365A-4E16-B59C-439915DBBB32}" srcOrd="3" destOrd="0" presId="urn:microsoft.com/office/officeart/2018/5/layout/IconCircleLabelList"/>
    <dgm:cxn modelId="{FD147297-3643-487D-B7FF-7DEA03209D3A}" type="presParOf" srcId="{02FEDA93-5316-4711-BB8D-480974D8CA51}" destId="{B83116C9-1D7F-40B2-B805-2D3DC0CF60DA}" srcOrd="7" destOrd="0" presId="urn:microsoft.com/office/officeart/2018/5/layout/IconCircleLabelList"/>
    <dgm:cxn modelId="{75031566-3959-4795-9DE7-EFBC9CDE6768}" type="presParOf" srcId="{02FEDA93-5316-4711-BB8D-480974D8CA51}" destId="{01A3893D-3DDD-4965-AC43-0775800CE12E}" srcOrd="8" destOrd="0" presId="urn:microsoft.com/office/officeart/2018/5/layout/IconCircleLabelList"/>
    <dgm:cxn modelId="{153D48A1-0821-4D68-8376-AEC4E380D592}" type="presParOf" srcId="{01A3893D-3DDD-4965-AC43-0775800CE12E}" destId="{2660F021-A2A8-43AB-89F3-948294F31958}" srcOrd="0" destOrd="0" presId="urn:microsoft.com/office/officeart/2018/5/layout/IconCircleLabelList"/>
    <dgm:cxn modelId="{73B4E64B-5E83-4424-97CF-810237F0FAEE}" type="presParOf" srcId="{01A3893D-3DDD-4965-AC43-0775800CE12E}" destId="{2B2A28A9-0A35-4DAD-8779-9DF3E8EBD51A}" srcOrd="1" destOrd="0" presId="urn:microsoft.com/office/officeart/2018/5/layout/IconCircleLabelList"/>
    <dgm:cxn modelId="{B5C6E828-4AAC-47CC-A028-6A7B987F3512}" type="presParOf" srcId="{01A3893D-3DDD-4965-AC43-0775800CE12E}" destId="{E4130474-E79E-423F-9BBA-FE61874D9CF4}" srcOrd="2" destOrd="0" presId="urn:microsoft.com/office/officeart/2018/5/layout/IconCircleLabelList"/>
    <dgm:cxn modelId="{EFECF933-170D-4DBA-9093-6ABD16DA2E66}" type="presParOf" srcId="{01A3893D-3DDD-4965-AC43-0775800CE12E}" destId="{37FFF052-AA4F-4878-B7D3-6414858F00B3}" srcOrd="3" destOrd="0" presId="urn:microsoft.com/office/officeart/2018/5/layout/IconCircleLabelList"/>
    <dgm:cxn modelId="{54A6CC17-12D8-4F85-8F0E-2720D29879E4}" type="presParOf" srcId="{02FEDA93-5316-4711-BB8D-480974D8CA51}" destId="{1470A6FC-1C09-45D1-B594-F3A3EEE28725}" srcOrd="9" destOrd="0" presId="urn:microsoft.com/office/officeart/2018/5/layout/IconCircleLabelList"/>
    <dgm:cxn modelId="{1048CAC4-8B8C-4E73-8A29-2B9DC781106E}" type="presParOf" srcId="{02FEDA93-5316-4711-BB8D-480974D8CA51}" destId="{61AA9B41-A335-45AB-982F-780BB1C4B3EC}" srcOrd="10" destOrd="0" presId="urn:microsoft.com/office/officeart/2018/5/layout/IconCircleLabelList"/>
    <dgm:cxn modelId="{692165FD-757C-4270-9379-CF18214BE73B}" type="presParOf" srcId="{61AA9B41-A335-45AB-982F-780BB1C4B3EC}" destId="{38D910DC-2003-42B2-8697-CF70F9121F68}" srcOrd="0" destOrd="0" presId="urn:microsoft.com/office/officeart/2018/5/layout/IconCircleLabelList"/>
    <dgm:cxn modelId="{7274218E-84A2-47AC-A94B-3AEB43CBC5A8}" type="presParOf" srcId="{61AA9B41-A335-45AB-982F-780BB1C4B3EC}" destId="{461975F5-12A0-4903-AF98-870A7450FC9E}" srcOrd="1" destOrd="0" presId="urn:microsoft.com/office/officeart/2018/5/layout/IconCircleLabelList"/>
    <dgm:cxn modelId="{AD2F5676-B249-467C-97BB-74C25D14C716}" type="presParOf" srcId="{61AA9B41-A335-45AB-982F-780BB1C4B3EC}" destId="{F0D984D8-EC78-4A0E-A70A-E6F286B3C291}" srcOrd="2" destOrd="0" presId="urn:microsoft.com/office/officeart/2018/5/layout/IconCircleLabelList"/>
    <dgm:cxn modelId="{DD58A7AC-002D-461E-8F20-776E6F7E1BAD}" type="presParOf" srcId="{61AA9B41-A335-45AB-982F-780BB1C4B3EC}" destId="{D74481CD-7FB3-4377-8B51-671F5E7FB9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AF09F-DE15-40AA-BF9E-17A68B2279AE}">
      <dsp:nvSpPr>
        <dsp:cNvPr id="0" name=""/>
        <dsp:cNvSpPr/>
      </dsp:nvSpPr>
      <dsp:spPr>
        <a:xfrm>
          <a:off x="1662593" y="15783"/>
          <a:ext cx="761308" cy="761308"/>
        </a:xfrm>
        <a:prstGeom prst="round2DiagRect">
          <a:avLst>
            <a:gd name="adj1" fmla="val 29727"/>
            <a:gd name="adj2" fmla="val 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6087C-6D92-4FC4-9236-023B828048D4}">
      <dsp:nvSpPr>
        <dsp:cNvPr id="0" name=""/>
        <dsp:cNvSpPr/>
      </dsp:nvSpPr>
      <dsp:spPr>
        <a:xfrm>
          <a:off x="1697719" y="93693"/>
          <a:ext cx="691056" cy="605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E0116-EAA0-4416-82E5-64E7F5C1615E}">
      <dsp:nvSpPr>
        <dsp:cNvPr id="0" name=""/>
        <dsp:cNvSpPr/>
      </dsp:nvSpPr>
      <dsp:spPr>
        <a:xfrm>
          <a:off x="1419223" y="1014221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Smartphone app</a:t>
          </a:r>
        </a:p>
      </dsp:txBody>
      <dsp:txXfrm>
        <a:off x="1419223" y="1014221"/>
        <a:ext cx="1248046" cy="499218"/>
      </dsp:txXfrm>
    </dsp:sp>
    <dsp:sp modelId="{AAAAD39C-143C-4DA3-BDAC-5816D5F599EA}">
      <dsp:nvSpPr>
        <dsp:cNvPr id="0" name=""/>
        <dsp:cNvSpPr/>
      </dsp:nvSpPr>
      <dsp:spPr>
        <a:xfrm>
          <a:off x="3712472" y="15783"/>
          <a:ext cx="761308" cy="761308"/>
        </a:xfrm>
        <a:prstGeom prst="round2DiagRect">
          <a:avLst>
            <a:gd name="adj1" fmla="val 29727"/>
            <a:gd name="adj2" fmla="val 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D56FA-1E4E-400A-A043-BC9F7F253FAF}">
      <dsp:nvSpPr>
        <dsp:cNvPr id="0" name=""/>
        <dsp:cNvSpPr/>
      </dsp:nvSpPr>
      <dsp:spPr>
        <a:xfrm>
          <a:off x="3730281" y="21957"/>
          <a:ext cx="725691" cy="74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F3321-4345-4C9D-A68C-98D2C70C5F7E}">
      <dsp:nvSpPr>
        <dsp:cNvPr id="0" name=""/>
        <dsp:cNvSpPr/>
      </dsp:nvSpPr>
      <dsp:spPr>
        <a:xfrm>
          <a:off x="2885679" y="1014221"/>
          <a:ext cx="2414895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learning</a:t>
          </a:r>
        </a:p>
      </dsp:txBody>
      <dsp:txXfrm>
        <a:off x="2885679" y="1014221"/>
        <a:ext cx="2414895" cy="499218"/>
      </dsp:txXfrm>
    </dsp:sp>
    <dsp:sp modelId="{D6234F00-9E75-426E-BE61-8D3971AFFD23}">
      <dsp:nvSpPr>
        <dsp:cNvPr id="0" name=""/>
        <dsp:cNvSpPr/>
      </dsp:nvSpPr>
      <dsp:spPr>
        <a:xfrm>
          <a:off x="5972036" y="19479"/>
          <a:ext cx="761308" cy="761308"/>
        </a:xfrm>
        <a:prstGeom prst="round2DiagRect">
          <a:avLst>
            <a:gd name="adj1" fmla="val 29727"/>
            <a:gd name="adj2" fmla="val 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A1033-4357-4242-AE5D-F5FA1AFB12DA}">
      <dsp:nvSpPr>
        <dsp:cNvPr id="0" name=""/>
        <dsp:cNvSpPr/>
      </dsp:nvSpPr>
      <dsp:spPr>
        <a:xfrm>
          <a:off x="5868442" y="12088"/>
          <a:ext cx="968496" cy="776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91016-2980-4F6B-A9F4-2524202A0D98}">
      <dsp:nvSpPr>
        <dsp:cNvPr id="0" name=""/>
        <dsp:cNvSpPr/>
      </dsp:nvSpPr>
      <dsp:spPr>
        <a:xfrm>
          <a:off x="5506789" y="1030005"/>
          <a:ext cx="1667415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ts val="13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Use AI </a:t>
          </a:r>
        </a:p>
        <a:p>
          <a:pPr marL="0" lvl="0" indent="0" algn="ctr" defTabSz="622300">
            <a:lnSpc>
              <a:spcPts val="13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(Computer Vision)</a:t>
          </a:r>
        </a:p>
      </dsp:txBody>
      <dsp:txXfrm>
        <a:off x="5506789" y="1030005"/>
        <a:ext cx="1667415" cy="499218"/>
      </dsp:txXfrm>
    </dsp:sp>
    <dsp:sp modelId="{6BE4230C-5A1B-4E4E-BFF9-57F1957A01D1}">
      <dsp:nvSpPr>
        <dsp:cNvPr id="0" name=""/>
        <dsp:cNvSpPr/>
      </dsp:nvSpPr>
      <dsp:spPr>
        <a:xfrm>
          <a:off x="8495412" y="30851"/>
          <a:ext cx="761308" cy="761308"/>
        </a:xfrm>
        <a:prstGeom prst="round2DiagRect">
          <a:avLst>
            <a:gd name="adj1" fmla="val 29727"/>
            <a:gd name="adj2" fmla="val 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095E2-869A-43C5-B3A1-90C7A03AE72B}">
      <dsp:nvSpPr>
        <dsp:cNvPr id="0" name=""/>
        <dsp:cNvSpPr/>
      </dsp:nvSpPr>
      <dsp:spPr>
        <a:xfrm>
          <a:off x="8396339" y="716"/>
          <a:ext cx="959454" cy="8215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EC26-071C-4ABB-865A-31DF17D06643}">
      <dsp:nvSpPr>
        <dsp:cNvPr id="0" name=""/>
        <dsp:cNvSpPr/>
      </dsp:nvSpPr>
      <dsp:spPr>
        <a:xfrm>
          <a:off x="7404806" y="1029288"/>
          <a:ext cx="2942520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Apply Modern Learning Techniques (Gamification)</a:t>
          </a:r>
        </a:p>
      </dsp:txBody>
      <dsp:txXfrm>
        <a:off x="7404806" y="1029288"/>
        <a:ext cx="2942520" cy="499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FAF7F-94D0-4B07-9356-05225AC78BEF}">
      <dsp:nvSpPr>
        <dsp:cNvPr id="0" name=""/>
        <dsp:cNvSpPr/>
      </dsp:nvSpPr>
      <dsp:spPr>
        <a:xfrm>
          <a:off x="760806" y="273423"/>
          <a:ext cx="788115" cy="78811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553B1D-24AF-4E1D-B10D-FF41C7C36743}">
      <dsp:nvSpPr>
        <dsp:cNvPr id="0" name=""/>
        <dsp:cNvSpPr/>
      </dsp:nvSpPr>
      <dsp:spPr>
        <a:xfrm>
          <a:off x="1616979" y="267383"/>
          <a:ext cx="906162" cy="917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18BB2B-365A-4E16-B59C-439915DBBB32}">
      <dsp:nvSpPr>
        <dsp:cNvPr id="0" name=""/>
        <dsp:cNvSpPr/>
      </dsp:nvSpPr>
      <dsp:spPr>
        <a:xfrm>
          <a:off x="1025981" y="1250507"/>
          <a:ext cx="2256399" cy="41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1. REQUIREMENTS SPECIFICATION</a:t>
          </a:r>
          <a:endParaRPr lang="en-US" sz="2000" kern="1200" dirty="0"/>
        </a:p>
      </dsp:txBody>
      <dsp:txXfrm>
        <a:off x="1025981" y="1250507"/>
        <a:ext cx="2256399" cy="414587"/>
      </dsp:txXfrm>
    </dsp:sp>
    <dsp:sp modelId="{2660F021-A2A8-43AB-89F3-948294F31958}">
      <dsp:nvSpPr>
        <dsp:cNvPr id="0" name=""/>
        <dsp:cNvSpPr/>
      </dsp:nvSpPr>
      <dsp:spPr>
        <a:xfrm>
          <a:off x="3415268" y="291698"/>
          <a:ext cx="788115" cy="78811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2A28A9-0A35-4DAD-8779-9DF3E8EBD51A}">
      <dsp:nvSpPr>
        <dsp:cNvPr id="0" name=""/>
        <dsp:cNvSpPr/>
      </dsp:nvSpPr>
      <dsp:spPr>
        <a:xfrm>
          <a:off x="4710752" y="286730"/>
          <a:ext cx="930382" cy="930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FFF052-AA4F-4878-B7D3-6414858F00B3}">
      <dsp:nvSpPr>
        <dsp:cNvPr id="0" name=""/>
        <dsp:cNvSpPr/>
      </dsp:nvSpPr>
      <dsp:spPr>
        <a:xfrm>
          <a:off x="3952873" y="1305761"/>
          <a:ext cx="2600328" cy="35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2. ANALYSIS STAGE</a:t>
          </a:r>
          <a:endParaRPr lang="en-US" sz="2000" kern="1200" dirty="0"/>
        </a:p>
      </dsp:txBody>
      <dsp:txXfrm>
        <a:off x="3952873" y="1305761"/>
        <a:ext cx="2600328" cy="354393"/>
      </dsp:txXfrm>
    </dsp:sp>
    <dsp:sp modelId="{38D910DC-2003-42B2-8697-CF70F9121F68}">
      <dsp:nvSpPr>
        <dsp:cNvPr id="0" name=""/>
        <dsp:cNvSpPr/>
      </dsp:nvSpPr>
      <dsp:spPr>
        <a:xfrm>
          <a:off x="6247722" y="293014"/>
          <a:ext cx="788115" cy="78811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1975F5-12A0-4903-AF98-870A7450FC9E}">
      <dsp:nvSpPr>
        <dsp:cNvPr id="0" name=""/>
        <dsp:cNvSpPr/>
      </dsp:nvSpPr>
      <dsp:spPr>
        <a:xfrm>
          <a:off x="7778402" y="325027"/>
          <a:ext cx="930382" cy="935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4481CD-7FB3-4377-8B51-671F5E7FB9A5}">
      <dsp:nvSpPr>
        <dsp:cNvPr id="0" name=""/>
        <dsp:cNvSpPr/>
      </dsp:nvSpPr>
      <dsp:spPr>
        <a:xfrm>
          <a:off x="6880023" y="1319286"/>
          <a:ext cx="2612382" cy="35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3. DESIGN STAGE</a:t>
          </a:r>
          <a:endParaRPr lang="en-US" sz="2000" kern="1200" dirty="0"/>
        </a:p>
      </dsp:txBody>
      <dsp:txXfrm>
        <a:off x="6880023" y="1319286"/>
        <a:ext cx="2612382" cy="354393"/>
      </dsp:txXfrm>
    </dsp:sp>
    <dsp:sp modelId="{7438C478-5A7A-4F16-A0BF-FA32BF74FC34}">
      <dsp:nvSpPr>
        <dsp:cNvPr id="0" name=""/>
        <dsp:cNvSpPr/>
      </dsp:nvSpPr>
      <dsp:spPr>
        <a:xfrm>
          <a:off x="9014575" y="256131"/>
          <a:ext cx="788115" cy="788115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A07E88-12AA-454F-9F30-EF4EF6927244}">
      <dsp:nvSpPr>
        <dsp:cNvPr id="0" name=""/>
        <dsp:cNvSpPr/>
      </dsp:nvSpPr>
      <dsp:spPr>
        <a:xfrm>
          <a:off x="3228082" y="1985803"/>
          <a:ext cx="703139" cy="786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0253BF-8E5E-4BBE-A3B1-E92C1FA4928F}">
      <dsp:nvSpPr>
        <dsp:cNvPr id="0" name=""/>
        <dsp:cNvSpPr/>
      </dsp:nvSpPr>
      <dsp:spPr>
        <a:xfrm>
          <a:off x="2401177" y="2956815"/>
          <a:ext cx="2469126" cy="35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4. Implementation</a:t>
          </a:r>
        </a:p>
      </dsp:txBody>
      <dsp:txXfrm>
        <a:off x="2401177" y="2956815"/>
        <a:ext cx="2469126" cy="354393"/>
      </dsp:txXfrm>
    </dsp:sp>
    <dsp:sp modelId="{BC6DC104-469D-4C89-9219-7E3C89318211}">
      <dsp:nvSpPr>
        <dsp:cNvPr id="0" name=""/>
        <dsp:cNvSpPr/>
      </dsp:nvSpPr>
      <dsp:spPr>
        <a:xfrm>
          <a:off x="3712539" y="1903648"/>
          <a:ext cx="788115" cy="788115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C050AE-F051-4328-9269-50C4DC75982B}">
      <dsp:nvSpPr>
        <dsp:cNvPr id="0" name=""/>
        <dsp:cNvSpPr/>
      </dsp:nvSpPr>
      <dsp:spPr>
        <a:xfrm>
          <a:off x="6499181" y="2042551"/>
          <a:ext cx="762481" cy="8885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4A9C4D-71EB-4062-A00D-50094CF5764D}">
      <dsp:nvSpPr>
        <dsp:cNvPr id="0" name=""/>
        <dsp:cNvSpPr/>
      </dsp:nvSpPr>
      <dsp:spPr>
        <a:xfrm>
          <a:off x="6299880" y="3013604"/>
          <a:ext cx="1230532" cy="22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5. testing</a:t>
          </a:r>
        </a:p>
      </dsp:txBody>
      <dsp:txXfrm>
        <a:off x="6299880" y="3013604"/>
        <a:ext cx="1230532" cy="221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9A69D-51AD-40F7-8A97-EC3CDDB8AFDD}">
      <dsp:nvSpPr>
        <dsp:cNvPr id="0" name=""/>
        <dsp:cNvSpPr/>
      </dsp:nvSpPr>
      <dsp:spPr>
        <a:xfrm>
          <a:off x="1666360" y="65631"/>
          <a:ext cx="769886" cy="76988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533D946-B47F-4DBD-B755-24F23B4761F9}">
      <dsp:nvSpPr>
        <dsp:cNvPr id="0" name=""/>
        <dsp:cNvSpPr/>
      </dsp:nvSpPr>
      <dsp:spPr>
        <a:xfrm>
          <a:off x="1268642" y="59258"/>
          <a:ext cx="896256" cy="896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96C508-6AB5-4B62-9404-61C81400C31F}">
      <dsp:nvSpPr>
        <dsp:cNvPr id="0" name=""/>
        <dsp:cNvSpPr/>
      </dsp:nvSpPr>
      <dsp:spPr>
        <a:xfrm>
          <a:off x="651775" y="994706"/>
          <a:ext cx="2170171" cy="60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4.1.</a:t>
          </a:r>
          <a:r>
            <a:rPr lang="en-US" sz="2000" b="1" kern="1200" baseline="0" dirty="0"/>
            <a:t> UI Implementation</a:t>
          </a:r>
          <a:endParaRPr lang="en-US" sz="2000" b="1" kern="1200" dirty="0"/>
        </a:p>
      </dsp:txBody>
      <dsp:txXfrm>
        <a:off x="651775" y="994706"/>
        <a:ext cx="2170171" cy="607459"/>
      </dsp:txXfrm>
    </dsp:sp>
    <dsp:sp modelId="{3E0DA128-4EE9-483A-BF5B-96FF8ADD1CE1}">
      <dsp:nvSpPr>
        <dsp:cNvPr id="0" name=""/>
        <dsp:cNvSpPr/>
      </dsp:nvSpPr>
      <dsp:spPr>
        <a:xfrm>
          <a:off x="3755283" y="87341"/>
          <a:ext cx="769886" cy="76988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35D15B-1817-4EA5-B992-E4CACC059794}">
      <dsp:nvSpPr>
        <dsp:cNvPr id="0" name=""/>
        <dsp:cNvSpPr/>
      </dsp:nvSpPr>
      <dsp:spPr>
        <a:xfrm>
          <a:off x="4034344" y="57932"/>
          <a:ext cx="896256" cy="896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D5DE13-BEAB-4953-B5F6-3E5E11F3029A}">
      <dsp:nvSpPr>
        <dsp:cNvPr id="0" name=""/>
        <dsp:cNvSpPr/>
      </dsp:nvSpPr>
      <dsp:spPr>
        <a:xfrm>
          <a:off x="3699505" y="1080337"/>
          <a:ext cx="1565936" cy="52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4.2. Database</a:t>
          </a:r>
          <a:endParaRPr lang="en-US" sz="2000" kern="1200" dirty="0"/>
        </a:p>
      </dsp:txBody>
      <dsp:txXfrm>
        <a:off x="3699505" y="1080337"/>
        <a:ext cx="1565936" cy="520620"/>
      </dsp:txXfrm>
    </dsp:sp>
    <dsp:sp modelId="{95B11C2B-ED6F-4AF3-A145-04D36E260AF3}">
      <dsp:nvSpPr>
        <dsp:cNvPr id="0" name=""/>
        <dsp:cNvSpPr/>
      </dsp:nvSpPr>
      <dsp:spPr>
        <a:xfrm>
          <a:off x="6237916" y="66251"/>
          <a:ext cx="769886" cy="76988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B987C3-4935-412E-B84F-053A6E6B3DB4}">
      <dsp:nvSpPr>
        <dsp:cNvPr id="0" name=""/>
        <dsp:cNvSpPr/>
      </dsp:nvSpPr>
      <dsp:spPr>
        <a:xfrm>
          <a:off x="6936427" y="72974"/>
          <a:ext cx="724406" cy="811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90FEC8-F933-452F-A7A8-EE122641A6F5}">
      <dsp:nvSpPr>
        <dsp:cNvPr id="0" name=""/>
        <dsp:cNvSpPr/>
      </dsp:nvSpPr>
      <dsp:spPr>
        <a:xfrm>
          <a:off x="5962378" y="1010398"/>
          <a:ext cx="2957589" cy="52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4.3. Networking</a:t>
          </a:r>
          <a:endParaRPr lang="en-US" sz="2000" kern="1200" dirty="0"/>
        </a:p>
      </dsp:txBody>
      <dsp:txXfrm>
        <a:off x="5962378" y="1010398"/>
        <a:ext cx="2957589" cy="520620"/>
      </dsp:txXfrm>
    </dsp:sp>
    <dsp:sp modelId="{CA5FAF7F-94D0-4B07-9356-05225AC78BEF}">
      <dsp:nvSpPr>
        <dsp:cNvPr id="0" name=""/>
        <dsp:cNvSpPr/>
      </dsp:nvSpPr>
      <dsp:spPr>
        <a:xfrm>
          <a:off x="1382051" y="2018070"/>
          <a:ext cx="769886" cy="76988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553B1D-24AF-4E1D-B10D-FF41C7C36743}">
      <dsp:nvSpPr>
        <dsp:cNvPr id="0" name=""/>
        <dsp:cNvSpPr/>
      </dsp:nvSpPr>
      <dsp:spPr>
        <a:xfrm>
          <a:off x="1298003" y="2091957"/>
          <a:ext cx="885203" cy="8962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18BB2B-365A-4E16-B59C-439915DBBB32}">
      <dsp:nvSpPr>
        <dsp:cNvPr id="0" name=""/>
        <dsp:cNvSpPr/>
      </dsp:nvSpPr>
      <dsp:spPr>
        <a:xfrm>
          <a:off x="720687" y="2985991"/>
          <a:ext cx="2204210" cy="609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4.4. Flashlight</a:t>
          </a:r>
          <a:endParaRPr lang="en-US" sz="2000" kern="1200" dirty="0"/>
        </a:p>
      </dsp:txBody>
      <dsp:txXfrm>
        <a:off x="720687" y="2985991"/>
        <a:ext cx="2204210" cy="609047"/>
      </dsp:txXfrm>
    </dsp:sp>
    <dsp:sp modelId="{2660F021-A2A8-43AB-89F3-948294F31958}">
      <dsp:nvSpPr>
        <dsp:cNvPr id="0" name=""/>
        <dsp:cNvSpPr/>
      </dsp:nvSpPr>
      <dsp:spPr>
        <a:xfrm>
          <a:off x="3975118" y="2043329"/>
          <a:ext cx="769886" cy="76988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2A28A9-0A35-4DAD-8779-9DF3E8EBD51A}">
      <dsp:nvSpPr>
        <dsp:cNvPr id="0" name=""/>
        <dsp:cNvSpPr/>
      </dsp:nvSpPr>
      <dsp:spPr>
        <a:xfrm>
          <a:off x="3974063" y="1996595"/>
          <a:ext cx="908863" cy="9088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FFF052-AA4F-4878-B7D3-6414858F00B3}">
      <dsp:nvSpPr>
        <dsp:cNvPr id="0" name=""/>
        <dsp:cNvSpPr/>
      </dsp:nvSpPr>
      <dsp:spPr>
        <a:xfrm>
          <a:off x="3233710" y="2968291"/>
          <a:ext cx="2540184" cy="52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4.5. profile</a:t>
          </a:r>
          <a:endParaRPr lang="en-US" sz="2000" kern="1200" dirty="0"/>
        </a:p>
      </dsp:txBody>
      <dsp:txXfrm>
        <a:off x="3233710" y="2968291"/>
        <a:ext cx="2540184" cy="520620"/>
      </dsp:txXfrm>
    </dsp:sp>
    <dsp:sp modelId="{38D910DC-2003-42B2-8697-CF70F9121F68}">
      <dsp:nvSpPr>
        <dsp:cNvPr id="0" name=""/>
        <dsp:cNvSpPr/>
      </dsp:nvSpPr>
      <dsp:spPr>
        <a:xfrm>
          <a:off x="6742059" y="2044614"/>
          <a:ext cx="769886" cy="76988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1975F5-12A0-4903-AF98-870A7450FC9E}">
      <dsp:nvSpPr>
        <dsp:cNvPr id="0" name=""/>
        <dsp:cNvSpPr/>
      </dsp:nvSpPr>
      <dsp:spPr>
        <a:xfrm>
          <a:off x="6918473" y="2018116"/>
          <a:ext cx="908863" cy="9140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4481CD-7FB3-4377-8B51-671F5E7FB9A5}">
      <dsp:nvSpPr>
        <dsp:cNvPr id="0" name=""/>
        <dsp:cNvSpPr/>
      </dsp:nvSpPr>
      <dsp:spPr>
        <a:xfrm>
          <a:off x="6040869" y="2956727"/>
          <a:ext cx="2551959" cy="52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4.6. Learning model</a:t>
          </a:r>
          <a:endParaRPr lang="en-US" sz="2000" kern="1200" dirty="0"/>
        </a:p>
      </dsp:txBody>
      <dsp:txXfrm>
        <a:off x="6040869" y="2956727"/>
        <a:ext cx="2551959" cy="52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6AD86-5131-4DED-8813-D3B516F15CD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F1FE1-043B-41B8-BC5D-DC146C2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F1FE1-043B-41B8-BC5D-DC146C24CB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F1FE1-043B-41B8-BC5D-DC146C24CB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8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F1FE1-043B-41B8-BC5D-DC146C24CB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F1FE1-043B-41B8-BC5D-DC146C24CB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6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F1FE1-043B-41B8-BC5D-DC146C24CB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F1FE1-043B-41B8-BC5D-DC146C24CB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1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F1FE1-043B-41B8-BC5D-DC146C24CB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F1FE1-043B-41B8-BC5D-DC146C24CB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F1FE1-043B-41B8-BC5D-DC146C24CB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608E54-5434-4D93-BA9D-5E5263F7D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E5A6A76-30E0-40DB-A8D8-0B9644536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1BFBF2E-93A9-4CF9-ABF1-8BB8927E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5E13-F51B-4A96-BF79-555FEB9B8321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E9F8D19-E09C-465C-8BBF-4B17B3F7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2A8C4F7-631E-4B5B-893B-0A678B60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150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D92642A-6A2E-4856-9B1C-BA0E692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4936C37-F078-4E69-9535-A6FE0735B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7593E14-57B5-4865-870B-C296DB76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5D13-7E63-4F25-9A54-E4BBEC7F103C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3B99ECF-66B1-41BA-ACFE-03384E18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6D68186-270B-48B4-A9EE-D36D5AAA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39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5EECE30-7B0C-4530-95CE-D366C31EA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E6222B3-3401-41AF-8667-E2C84551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009D2C0-7AC3-4A67-A4A7-219F54E2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EEBA-0400-4742-90BC-8491C2C5A611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B13CBD1-C3C7-4AB8-9D7C-650EB321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6CB0DD6-B104-4A37-8019-63A1A3E0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2645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608E54-5434-4D93-BA9D-5E5263F7D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E5A6A76-30E0-40DB-A8D8-0B9644536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1BFBF2E-93A9-4CF9-ABF1-8BB8927E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3BE-A878-4DC1-B68B-B0B687A41E6F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E9F8D19-E09C-465C-8BBF-4B17B3F7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2A8C4F7-631E-4B5B-893B-0A678B60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4238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8391B1-2C6B-4F24-A1A9-C268AAF0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5A6EB47-1258-436E-B906-578281EE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BC01291-87A3-4123-9D1E-C442AAE9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3C54-7B40-4897-A143-97C02B5D7E31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1DF4BC6-FD1D-42BC-85E3-E98863CF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4537348-A6D1-469D-BAAA-D7C343D8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754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C492D27-94A7-4F8E-BCCF-D994443C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37518C6-6449-4DD5-A1C5-B02F2436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F5D7FE1-D3F7-4C48-A8B0-7E937CB0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902-EAE6-4365-8A1C-9E005A617633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EFFDB08-4323-4204-8C07-D2BEF9DF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D636830-4042-4DA8-BB22-20EDE5F0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2318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A0FB867-4E7C-4E38-B36E-AE7E80D0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37C2F40-FACC-4396-B0DA-3415771DE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09DFB4D-3FE8-49DC-8F2B-3D4FCABB7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29D1248-4D5D-4441-960E-2FAFA3A7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D482-A850-47A4-84A1-6923146F9976}" type="uaqdatetime1">
              <a:rPr lang="ar-SA" smtClean="0"/>
              <a:t>28/08/42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2DC9159-915B-441A-811F-FA76B36D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ECFDA91-40B3-4CB0-881D-F30494D0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0250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5FCF0D5-2DA0-4A36-9927-5FD4AF4D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13D92E3-4572-4450-8FCC-2530B055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DEFDC0F-EDF3-47F7-A415-F09B9EA1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5ACF4BE-325E-44D6-A3E9-211897630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0269DCC4-2216-4CC9-9514-548E82784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7DE6B157-9062-4B17-8683-CB59100D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EA50-8AE4-4FCD-A801-7F7C8190CAB6}" type="uaqdatetime1">
              <a:rPr lang="ar-SA" smtClean="0"/>
              <a:t>28/08/42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D7F2450A-5A39-47A6-891A-D0CDB4B0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308BB5E2-B083-4771-8BE5-50FF8F2C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0682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A5DE1A-9E37-480E-ACD4-8CD098AF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6E912E1-F04E-4B76-B166-8F1F1BD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050B-867B-4D9E-853A-F38F31C49192}" type="uaqdatetime1">
              <a:rPr lang="ar-SA" smtClean="0"/>
              <a:t>28/08/42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098E1758-4304-420B-A122-9869696A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CD3F453-8DBA-4A79-BD5E-C4EA584E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8210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711C9FE-C58F-4633-B6B1-B8EEB1FC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4BB-9EE7-4A60-B0A7-C218F2B53309}" type="uaqdatetime1">
              <a:rPr lang="ar-SA" smtClean="0"/>
              <a:t>28/08/42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87DD0CB-E2C1-4BB0-9F9C-EA72BF88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C7107D9-2645-4E75-9D17-289FF105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818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9D7DB0-D782-44F4-AC21-B3A0FAAA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56CC396-30A7-4D57-9C63-19D211D9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51731EE-A367-454E-AB4A-9AD6C4B9A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7EDE512-02FF-4488-8D6B-091446BB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A74-071C-466D-BDA2-E668D3504814}" type="uaqdatetime1">
              <a:rPr lang="ar-SA" smtClean="0"/>
              <a:t>28/08/42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5A33FAC-FB2A-4AB2-9E45-0923CBDC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E512C39-FCF1-4D1A-AD05-F7AB0031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4428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8391B1-2C6B-4F24-A1A9-C268AAF0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5A6EB47-1258-436E-B906-578281EE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BC01291-87A3-4123-9D1E-C442AAE9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50-6D6D-46BC-811F-6F2042D3C40C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1DF4BC6-FD1D-42BC-85E3-E98863CF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4537348-A6D1-469D-BAAA-D7C343D8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6798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CE0BE01-72DA-4662-A851-85721879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F3DC6C41-6B98-407E-AEA0-99DC8C0A1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269719C-B4B9-49EE-87D3-712333A1C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2C35D4B-3E14-4E6C-803E-5379B64B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0EAD-6A56-4220-A986-20D44F357E3F}" type="uaqdatetime1">
              <a:rPr lang="ar-SA" smtClean="0"/>
              <a:t>28/08/42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CF41E2A-F19A-4306-B8C4-B846B969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D5755A8-FC1A-4176-ACCF-57EADB46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87399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D92642A-6A2E-4856-9B1C-BA0E692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4936C37-F078-4E69-9535-A6FE0735B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7593E14-57B5-4865-870B-C296DB76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0335-8F7A-477D-A319-A099D00BDE9F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3B99ECF-66B1-41BA-ACFE-03384E18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6D68186-270B-48B4-A9EE-D36D5AAA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28310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5EECE30-7B0C-4530-95CE-D366C31EA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E6222B3-3401-41AF-8667-E2C84551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009D2C0-7AC3-4A67-A4A7-219F54E2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E50-58A8-4E99-B598-BB0F48909A56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B13CBD1-C3C7-4AB8-9D7C-650EB321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6CB0DD6-B104-4A37-8019-63A1A3E0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701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C492D27-94A7-4F8E-BCCF-D994443C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37518C6-6449-4DD5-A1C5-B02F2436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F5D7FE1-D3F7-4C48-A8B0-7E937CB0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E9D2-CEC1-4957-81CF-18A09850C9CC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EFFDB08-4323-4204-8C07-D2BEF9DF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D636830-4042-4DA8-BB22-20EDE5F0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8237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A0FB867-4E7C-4E38-B36E-AE7E80D0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37C2F40-FACC-4396-B0DA-3415771DE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09DFB4D-3FE8-49DC-8F2B-3D4FCABB7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29D1248-4D5D-4441-960E-2FAFA3A7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6960-E2B3-48C8-AABC-474637F2D1C4}" type="uaqdatetime1">
              <a:rPr lang="ar-SA" smtClean="0"/>
              <a:t>28/08/42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2DC9159-915B-441A-811F-FA76B36D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ECFDA91-40B3-4CB0-881D-F30494D0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2763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5FCF0D5-2DA0-4A36-9927-5FD4AF4D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13D92E3-4572-4450-8FCC-2530B055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DEFDC0F-EDF3-47F7-A415-F09B9EA1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5ACF4BE-325E-44D6-A3E9-211897630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0269DCC4-2216-4CC9-9514-548E82784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7DE6B157-9062-4B17-8683-CB59100D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8E12-FAB0-4ADA-90FC-5D4A85DFAD70}" type="uaqdatetime1">
              <a:rPr lang="ar-SA" smtClean="0"/>
              <a:t>28/08/42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D7F2450A-5A39-47A6-891A-D0CDB4B0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308BB5E2-B083-4771-8BE5-50FF8F2C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50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A5DE1A-9E37-480E-ACD4-8CD098AF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6E912E1-F04E-4B76-B166-8F1F1BD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63FF-62AA-4B68-9D18-CEDAA5E4C38D}" type="uaqdatetime1">
              <a:rPr lang="ar-SA" smtClean="0"/>
              <a:t>28/08/42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098E1758-4304-420B-A122-9869696A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CD3F453-8DBA-4A79-BD5E-C4EA584E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506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711C9FE-C58F-4633-B6B1-B8EEB1FC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BF6-DA64-4066-96DF-A9170AA1086C}" type="uaqdatetime1">
              <a:rPr lang="ar-SA" smtClean="0"/>
              <a:t>28/08/42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87DD0CB-E2C1-4BB0-9F9C-EA72BF88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C7107D9-2645-4E75-9D17-289FF105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3599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9D7DB0-D782-44F4-AC21-B3A0FAAA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56CC396-30A7-4D57-9C63-19D211D9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51731EE-A367-454E-AB4A-9AD6C4B9A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7EDE512-02FF-4488-8D6B-091446BB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311-6697-4C6C-9E8A-0858F5FFB7CC}" type="uaqdatetime1">
              <a:rPr lang="ar-SA" smtClean="0"/>
              <a:t>28/08/42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5A33FAC-FB2A-4AB2-9E45-0923CBDC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E512C39-FCF1-4D1A-AD05-F7AB0031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743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CE0BE01-72DA-4662-A851-85721879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F3DC6C41-6B98-407E-AEA0-99DC8C0A1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269719C-B4B9-49EE-87D3-712333A1C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2C35D4B-3E14-4E6C-803E-5379B64B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EF74-08C6-41F0-9638-EA5B94878A63}" type="uaqdatetime1">
              <a:rPr lang="ar-SA" smtClean="0"/>
              <a:t>28/08/42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CF41E2A-F19A-4306-B8C4-B846B969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D5755A8-FC1A-4176-ACCF-57EADB46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500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8EB13E23-5065-4536-8F5F-DFDD67A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956A915-0F4E-462D-888D-3A4910D7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159DEBA-596F-4A0D-A9A8-B372A3BCC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D341-AEFF-415C-9F7D-F65437BD671D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D52198F-4FF5-49C3-B100-9654EACA1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MorseKAU  |  CPCS-498  |  Fall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C81214B-7F70-4566-9541-0FC34BD8A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51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8EB13E23-5065-4536-8F5F-DFDD67A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956A915-0F4E-462D-888D-3A4910D7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159DEBA-596F-4A0D-A9A8-B372A3BCC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10C3-5B39-48BF-86A8-372A1045A4DD}" type="uaqdatetime1">
              <a:rPr lang="ar-SA" smtClean="0"/>
              <a:t>28/08/42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D52198F-4FF5-49C3-B100-9654EACA1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C81214B-7F70-4566-9541-0FC34BD8A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CF28-203F-4B30-8FA6-E1646346193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46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D5DF1CC-45F3-4182-A949-F24406785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652" y="2597568"/>
            <a:ext cx="3469247" cy="1218528"/>
          </a:xfrm>
        </p:spPr>
        <p:txBody>
          <a:bodyPr anchor="t">
            <a:normAutofit/>
          </a:bodyPr>
          <a:lstStyle/>
          <a:p>
            <a:pPr rtl="0"/>
            <a:r>
              <a:rPr lang="en-US" sz="3200" b="1" dirty="0"/>
              <a:t>Morse Code</a:t>
            </a:r>
          </a:p>
          <a:p>
            <a:pPr rtl="0"/>
            <a:r>
              <a:rPr lang="en-US" sz="3200" b="1" dirty="0"/>
              <a:t>Mobile Application</a:t>
            </a:r>
          </a:p>
          <a:p>
            <a:pPr rtl="0"/>
            <a:endParaRPr lang="en-US" sz="32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جدول 13">
            <a:extLst>
              <a:ext uri="{FF2B5EF4-FFF2-40B4-BE49-F238E27FC236}">
                <a16:creationId xmlns:a16="http://schemas.microsoft.com/office/drawing/2014/main" id="{2EB71084-8963-4E87-ACE7-B60EE7231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81139"/>
              </p:ext>
            </p:extLst>
          </p:nvPr>
        </p:nvGraphicFramePr>
        <p:xfrm>
          <a:off x="5172075" y="2786087"/>
          <a:ext cx="6996686" cy="3965810"/>
        </p:xfrm>
        <a:graphic>
          <a:graphicData uri="http://schemas.openxmlformats.org/drawingml/2006/table">
            <a:tbl>
              <a:tblPr rtl="1" firstRow="1" bandRow="1">
                <a:noFill/>
                <a:tableStyleId>{5C22544A-7EE6-4342-B048-85BDC9FD1C3A}</a:tableStyleId>
              </a:tblPr>
              <a:tblGrid>
                <a:gridCol w="1446138">
                  <a:extLst>
                    <a:ext uri="{9D8B030D-6E8A-4147-A177-3AD203B41FA5}">
                      <a16:colId xmlns:a16="http://schemas.microsoft.com/office/drawing/2014/main" val="1045643120"/>
                    </a:ext>
                  </a:extLst>
                </a:gridCol>
                <a:gridCol w="1450828">
                  <a:extLst>
                    <a:ext uri="{9D8B030D-6E8A-4147-A177-3AD203B41FA5}">
                      <a16:colId xmlns:a16="http://schemas.microsoft.com/office/drawing/2014/main" val="3774036473"/>
                    </a:ext>
                  </a:extLst>
                </a:gridCol>
                <a:gridCol w="4099720">
                  <a:extLst>
                    <a:ext uri="{9D8B030D-6E8A-4147-A177-3AD203B41FA5}">
                      <a16:colId xmlns:a16="http://schemas.microsoft.com/office/drawing/2014/main" val="760774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all" spc="150" normalizeH="0" baseline="0" noProof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</a:p>
                  </a:txBody>
                  <a:tcPr marL="241133" marR="241133" marT="241133" marB="2411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all" spc="150" normalizeH="0" baseline="0" noProof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241133" marR="241133" marT="241133" marB="2411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cap="all" spc="150" dirty="0">
                          <a:solidFill>
                            <a:schemeClr val="lt1"/>
                          </a:solidFill>
                        </a:rPr>
                        <a:t>Name</a:t>
                      </a:r>
                      <a:endParaRPr lang="ar-SA" sz="1600" b="1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74393"/>
                  </a:ext>
                </a:extLst>
              </a:tr>
              <a:tr h="619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XA6</a:t>
                      </a:r>
                      <a:endParaRPr lang="ar-SA" sz="1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1740166</a:t>
                      </a:r>
                      <a:endParaRPr lang="ar-SA" sz="1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Mohammed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Atiah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Al-Zahrani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(Leader)</a:t>
                      </a:r>
                      <a:endParaRPr lang="ar-SA" sz="1600" b="1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240710"/>
                  </a:ext>
                </a:extLst>
              </a:tr>
              <a:tr h="619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XAG</a:t>
                      </a:r>
                      <a:endParaRPr lang="ar-SA" sz="1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1740373</a:t>
                      </a:r>
                      <a:endParaRPr lang="ar-SA" sz="1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Mohammed Saleh Al-Harbi</a:t>
                      </a:r>
                      <a:endParaRPr lang="ar-SA" sz="1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114817"/>
                  </a:ext>
                </a:extLst>
              </a:tr>
              <a:tr h="7940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all" spc="1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XAL</a:t>
                      </a: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1742589</a:t>
                      </a:r>
                      <a:endParaRPr kumimoji="0" lang="en-US" sz="1600" b="0" i="0" u="none" strike="noStrike" kern="1200" cap="all" spc="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1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Omar </a:t>
                      </a:r>
                      <a:r>
                        <a:rPr kumimoji="0" lang="en-US" sz="1600" b="0" i="0" u="none" strike="noStrike" kern="1200" cap="none" spc="15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Abdulaziz</a:t>
                      </a:r>
                      <a:r>
                        <a:rPr kumimoji="0" lang="en-US" sz="1600" b="0" i="0" u="none" strike="noStrike" kern="1200" cap="none" spc="1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Al-Qurashi</a:t>
                      </a:r>
                      <a:endParaRPr lang="ar-SA" sz="1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593237"/>
                  </a:ext>
                </a:extLst>
              </a:tr>
              <a:tr h="619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XE</a:t>
                      </a:r>
                      <a:endParaRPr lang="ar-SA" sz="1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1742403</a:t>
                      </a:r>
                      <a:endParaRPr lang="ar-SA" sz="1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Hussam Adnan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Shawly</a:t>
                      </a:r>
                      <a:endParaRPr lang="ar-SA" sz="1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1133" marR="241133" marT="241133" marB="241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623025"/>
                  </a:ext>
                </a:extLst>
              </a:tr>
            </a:tbl>
          </a:graphicData>
        </a:graphic>
      </p:graphicFrame>
      <p:pic>
        <p:nvPicPr>
          <p:cNvPr id="74" name="Picture 73">
            <a:extLst>
              <a:ext uri="{FF2B5EF4-FFF2-40B4-BE49-F238E27FC236}">
                <a16:creationId xmlns:a16="http://schemas.microsoft.com/office/drawing/2014/main" id="{6915D08C-92F0-4D85-BE48-D837413C8F1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2575" r="16670" b="16110"/>
          <a:stretch/>
        </p:blipFill>
        <p:spPr bwMode="auto">
          <a:xfrm>
            <a:off x="6246451" y="56650"/>
            <a:ext cx="4810507" cy="160582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831CA40-BE9D-41E7-8E98-58C082E66963}"/>
              </a:ext>
            </a:extLst>
          </p:cNvPr>
          <p:cNvSpPr txBox="1"/>
          <p:nvPr/>
        </p:nvSpPr>
        <p:spPr>
          <a:xfrm>
            <a:off x="1188720" y="4122661"/>
            <a:ext cx="296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-- --- .-. ... . / -.-. --- -.. . / - .-. .- -. ... .-.. .- - --- .-.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DF6976-4CBC-4BCD-9045-2D8E4C44C5A4}"/>
              </a:ext>
            </a:extLst>
          </p:cNvPr>
          <p:cNvSpPr txBox="1"/>
          <p:nvPr/>
        </p:nvSpPr>
        <p:spPr>
          <a:xfrm>
            <a:off x="1255248" y="5041452"/>
            <a:ext cx="2837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Supervisor</a:t>
            </a:r>
          </a:p>
          <a:p>
            <a:pPr algn="ctr"/>
            <a:r>
              <a:rPr lang="en-US" sz="2000" dirty="0"/>
              <a:t>Dr. Asif I. Khan</a:t>
            </a:r>
          </a:p>
          <a:p>
            <a:pPr algn="ctr"/>
            <a:r>
              <a:rPr lang="en-US" sz="2000" b="1" dirty="0"/>
              <a:t>Co-Supervisor</a:t>
            </a:r>
          </a:p>
          <a:p>
            <a:pPr algn="ctr"/>
            <a:r>
              <a:rPr lang="en-US" sz="2000" dirty="0"/>
              <a:t>Dr. </a:t>
            </a:r>
            <a:r>
              <a:rPr lang="en-US" sz="2000" dirty="0" err="1"/>
              <a:t>Wajdi</a:t>
            </a:r>
            <a:r>
              <a:rPr lang="en-US" sz="2000" dirty="0"/>
              <a:t> H. </a:t>
            </a:r>
            <a:r>
              <a:rPr lang="en-US" sz="2000" dirty="0" err="1"/>
              <a:t>Aljedaibi</a:t>
            </a: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364EA1-784A-49F9-ABCE-6352746E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9" y="506195"/>
            <a:ext cx="1860952" cy="18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12EBE-C356-4930-B449-DA3E4BE980D5}"/>
              </a:ext>
            </a:extLst>
          </p:cNvPr>
          <p:cNvSpPr txBox="1"/>
          <p:nvPr/>
        </p:nvSpPr>
        <p:spPr>
          <a:xfrm>
            <a:off x="6192773" y="1719127"/>
            <a:ext cx="4927600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400" b="1" dirty="0"/>
              <a:t>CPCS 499 (Senior Project 2)</a:t>
            </a:r>
          </a:p>
          <a:p>
            <a:pPr algn="ctr">
              <a:lnSpc>
                <a:spcPts val="1500"/>
              </a:lnSpc>
            </a:pPr>
            <a:endParaRPr lang="en-US" sz="2400" b="1" dirty="0"/>
          </a:p>
          <a:p>
            <a:pPr algn="ctr">
              <a:lnSpc>
                <a:spcPts val="1500"/>
              </a:lnSpc>
            </a:pPr>
            <a:r>
              <a:rPr lang="en-US" dirty="0"/>
              <a:t>Final Project Presentation</a:t>
            </a:r>
          </a:p>
          <a:p>
            <a:pPr algn="ctr">
              <a:lnSpc>
                <a:spcPts val="1500"/>
              </a:lnSpc>
            </a:pPr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38846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83C-EBAB-4244-9F7C-6DCFC88E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57474"/>
            <a:ext cx="10506456" cy="1014984"/>
          </a:xfrm>
        </p:spPr>
        <p:txBody>
          <a:bodyPr anchor="b">
            <a:normAutofit/>
          </a:bodyPr>
          <a:lstStyle/>
          <a:p>
            <a:pPr algn="l" rtl="0"/>
            <a:r>
              <a:rPr lang="en-US" sz="4400" dirty="0">
                <a:solidFill>
                  <a:schemeClr val="accent1"/>
                </a:solidFill>
              </a:rPr>
              <a:t>2 – Analysis Stage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AE16A0C-FECC-4E2B-A07C-09DBE831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pic>
        <p:nvPicPr>
          <p:cNvPr id="12" name="صورة 1">
            <a:extLst>
              <a:ext uri="{FF2B5EF4-FFF2-40B4-BE49-F238E27FC236}">
                <a16:creationId xmlns:a16="http://schemas.microsoft.com/office/drawing/2014/main" id="{8D86379E-57CC-4BE7-A3C4-86D468943C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41" y="1861459"/>
            <a:ext cx="4383470" cy="37659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BBB92A-40D4-48EF-8490-940DAED025DA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6/17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9" name="صورة 3">
            <a:extLst>
              <a:ext uri="{FF2B5EF4-FFF2-40B4-BE49-F238E27FC236}">
                <a16:creationId xmlns:a16="http://schemas.microsoft.com/office/drawing/2014/main" id="{B6D1D2A1-2FDB-48BA-9E2F-227C2E999B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8455" y="1861459"/>
            <a:ext cx="3255522" cy="3765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71C26599-3F5A-4843-AB92-B669D8D3CAB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2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83C-EBAB-4244-9F7C-6DCFC88E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57474"/>
            <a:ext cx="10506456" cy="1014984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>
                <a:solidFill>
                  <a:schemeClr val="accent1"/>
                </a:solidFill>
              </a:rPr>
              <a:t>3 – Design Stage</a:t>
            </a:r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AE16A0C-FECC-4E2B-A07C-09DBE831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BBB92A-40D4-48EF-8490-940DAED025DA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7/17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766C1C88-2E3C-4EED-96AD-743DBAD55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4" y="1744316"/>
            <a:ext cx="2962556" cy="2091134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1E342519-8651-488F-AA20-D3CACF251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5" y="3835449"/>
            <a:ext cx="2962556" cy="2296519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24AC50DB-8D4B-4492-8BCC-749332FF2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4467" y="1681993"/>
            <a:ext cx="2571719" cy="2439060"/>
          </a:xfrm>
          <a:prstGeom prst="rect">
            <a:avLst/>
          </a:prstGeom>
        </p:spPr>
      </p:pic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2A85B28B-3F34-4C12-8F4B-011A8C4E9AA3}"/>
              </a:ext>
            </a:extLst>
          </p:cNvPr>
          <p:cNvCxnSpPr/>
          <p:nvPr/>
        </p:nvCxnSpPr>
        <p:spPr>
          <a:xfrm>
            <a:off x="3506680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رابط مستقيم 17">
            <a:extLst>
              <a:ext uri="{FF2B5EF4-FFF2-40B4-BE49-F238E27FC236}">
                <a16:creationId xmlns:a16="http://schemas.microsoft.com/office/drawing/2014/main" id="{F5DDBC96-F106-4BCC-A147-FEFC9144739E}"/>
              </a:ext>
            </a:extLst>
          </p:cNvPr>
          <p:cNvCxnSpPr>
            <a:cxnSpLocks/>
          </p:cNvCxnSpPr>
          <p:nvPr/>
        </p:nvCxnSpPr>
        <p:spPr>
          <a:xfrm>
            <a:off x="3506679" y="4150256"/>
            <a:ext cx="7841025" cy="28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845295CA-EBA1-4304-A1F2-301A13E52BC9}"/>
              </a:ext>
            </a:extLst>
          </p:cNvPr>
          <p:cNvCxnSpPr/>
          <p:nvPr/>
        </p:nvCxnSpPr>
        <p:spPr>
          <a:xfrm>
            <a:off x="7427191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1" descr="Diagram&#10;&#10;Description automatically generated">
            <a:extLst>
              <a:ext uri="{FF2B5EF4-FFF2-40B4-BE49-F238E27FC236}">
                <a16:creationId xmlns:a16="http://schemas.microsoft.com/office/drawing/2014/main" id="{983DB0C3-AD0F-459D-BB97-386D2DF76E4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50" y="4422459"/>
            <a:ext cx="3645651" cy="1602077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3AD2AD45-F9C7-4024-B577-4AB830403CD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45382CBC-60FA-4C11-868C-47D955DA8EA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62" y="1647990"/>
            <a:ext cx="2057818" cy="268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id="{A427EFD6-B4E4-4B5A-961C-80451D3E330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72" y="4305577"/>
            <a:ext cx="2158655" cy="193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9543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71503242-004A-4AFA-84A4-2AE5620F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5DD497B-C9F5-467D-9919-28E65BC56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9" y="1218690"/>
            <a:ext cx="6262790" cy="4420619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4E86A7A5-5F88-4B59-9A78-A4DD0FE04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59" y="1225401"/>
            <a:ext cx="5685370" cy="44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73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83C-EBAB-4244-9F7C-6DCFC88E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57474"/>
            <a:ext cx="10506456" cy="1014984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>
                <a:solidFill>
                  <a:schemeClr val="accent1"/>
                </a:solidFill>
              </a:rPr>
              <a:t>3 – Design Stage</a:t>
            </a:r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AE16A0C-FECC-4E2B-A07C-09DBE831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BBB92A-40D4-48EF-8490-940DAED025DA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7/17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766C1C88-2E3C-4EED-96AD-743DBAD55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4" y="1744316"/>
            <a:ext cx="2962556" cy="2091134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1E342519-8651-488F-AA20-D3CACF251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5" y="3835449"/>
            <a:ext cx="2962556" cy="2296519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24AC50DB-8D4B-4492-8BCC-749332FF2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4467" y="1681993"/>
            <a:ext cx="2571719" cy="2439060"/>
          </a:xfrm>
          <a:prstGeom prst="rect">
            <a:avLst/>
          </a:prstGeom>
        </p:spPr>
      </p:pic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2A85B28B-3F34-4C12-8F4B-011A8C4E9AA3}"/>
              </a:ext>
            </a:extLst>
          </p:cNvPr>
          <p:cNvCxnSpPr/>
          <p:nvPr/>
        </p:nvCxnSpPr>
        <p:spPr>
          <a:xfrm>
            <a:off x="3506680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رابط مستقيم 17">
            <a:extLst>
              <a:ext uri="{FF2B5EF4-FFF2-40B4-BE49-F238E27FC236}">
                <a16:creationId xmlns:a16="http://schemas.microsoft.com/office/drawing/2014/main" id="{F5DDBC96-F106-4BCC-A147-FEFC9144739E}"/>
              </a:ext>
            </a:extLst>
          </p:cNvPr>
          <p:cNvCxnSpPr>
            <a:cxnSpLocks/>
          </p:cNvCxnSpPr>
          <p:nvPr/>
        </p:nvCxnSpPr>
        <p:spPr>
          <a:xfrm>
            <a:off x="3506679" y="4150256"/>
            <a:ext cx="7841025" cy="28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845295CA-EBA1-4304-A1F2-301A13E52BC9}"/>
              </a:ext>
            </a:extLst>
          </p:cNvPr>
          <p:cNvCxnSpPr/>
          <p:nvPr/>
        </p:nvCxnSpPr>
        <p:spPr>
          <a:xfrm>
            <a:off x="7427191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1" descr="Diagram&#10;&#10;Description automatically generated">
            <a:extLst>
              <a:ext uri="{FF2B5EF4-FFF2-40B4-BE49-F238E27FC236}">
                <a16:creationId xmlns:a16="http://schemas.microsoft.com/office/drawing/2014/main" id="{983DB0C3-AD0F-459D-BB97-386D2DF76E4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50" y="4422459"/>
            <a:ext cx="3645651" cy="1602077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3AD2AD45-F9C7-4024-B577-4AB830403CD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45382CBC-60FA-4C11-868C-47D955DA8EA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62" y="1647990"/>
            <a:ext cx="2057818" cy="268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id="{A427EFD6-B4E4-4B5A-961C-80451D3E330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72" y="4305577"/>
            <a:ext cx="2158655" cy="193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75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CE9DA75-B294-4EE4-8F30-0707B35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950898A-7766-41F5-8F31-34B90A330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218" y="131718"/>
            <a:ext cx="10183563" cy="62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83C-EBAB-4244-9F7C-6DCFC88E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57474"/>
            <a:ext cx="10506456" cy="1014984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>
                <a:solidFill>
                  <a:schemeClr val="accent1"/>
                </a:solidFill>
              </a:rPr>
              <a:t>3 – Design Stage</a:t>
            </a:r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AE16A0C-FECC-4E2B-A07C-09DBE831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BBB92A-40D4-48EF-8490-940DAED025DA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7/17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766C1C88-2E3C-4EED-96AD-743DBAD55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4" y="1744316"/>
            <a:ext cx="2962556" cy="2091134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1E342519-8651-488F-AA20-D3CACF251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5" y="3835449"/>
            <a:ext cx="2962556" cy="2296519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24AC50DB-8D4B-4492-8BCC-749332FF2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4467" y="1681993"/>
            <a:ext cx="2571719" cy="2439060"/>
          </a:xfrm>
          <a:prstGeom prst="rect">
            <a:avLst/>
          </a:prstGeom>
        </p:spPr>
      </p:pic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2A85B28B-3F34-4C12-8F4B-011A8C4E9AA3}"/>
              </a:ext>
            </a:extLst>
          </p:cNvPr>
          <p:cNvCxnSpPr/>
          <p:nvPr/>
        </p:nvCxnSpPr>
        <p:spPr>
          <a:xfrm>
            <a:off x="3506680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رابط مستقيم 17">
            <a:extLst>
              <a:ext uri="{FF2B5EF4-FFF2-40B4-BE49-F238E27FC236}">
                <a16:creationId xmlns:a16="http://schemas.microsoft.com/office/drawing/2014/main" id="{F5DDBC96-F106-4BCC-A147-FEFC9144739E}"/>
              </a:ext>
            </a:extLst>
          </p:cNvPr>
          <p:cNvCxnSpPr>
            <a:cxnSpLocks/>
          </p:cNvCxnSpPr>
          <p:nvPr/>
        </p:nvCxnSpPr>
        <p:spPr>
          <a:xfrm>
            <a:off x="3506679" y="4150256"/>
            <a:ext cx="7841025" cy="28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845295CA-EBA1-4304-A1F2-301A13E52BC9}"/>
              </a:ext>
            </a:extLst>
          </p:cNvPr>
          <p:cNvCxnSpPr/>
          <p:nvPr/>
        </p:nvCxnSpPr>
        <p:spPr>
          <a:xfrm>
            <a:off x="7427191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1" descr="Diagram&#10;&#10;Description automatically generated">
            <a:extLst>
              <a:ext uri="{FF2B5EF4-FFF2-40B4-BE49-F238E27FC236}">
                <a16:creationId xmlns:a16="http://schemas.microsoft.com/office/drawing/2014/main" id="{983DB0C3-AD0F-459D-BB97-386D2DF76E4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50" y="4422459"/>
            <a:ext cx="3645651" cy="1602077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3AD2AD45-F9C7-4024-B577-4AB830403CD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45382CBC-60FA-4C11-868C-47D955DA8EA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62" y="1647990"/>
            <a:ext cx="2057818" cy="268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id="{A427EFD6-B4E4-4B5A-961C-80451D3E330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72" y="4305577"/>
            <a:ext cx="2158655" cy="193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95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CE9DA75-B294-4EE4-8F30-0707B35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4E28536-1F31-4E37-8AF7-D406DC1838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25" y="136525"/>
            <a:ext cx="5754624" cy="621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28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83C-EBAB-4244-9F7C-6DCFC88E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57474"/>
            <a:ext cx="10506456" cy="1014984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>
                <a:solidFill>
                  <a:schemeClr val="accent1"/>
                </a:solidFill>
              </a:rPr>
              <a:t>3 – Design Stage</a:t>
            </a:r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AE16A0C-FECC-4E2B-A07C-09DBE831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BBB92A-40D4-48EF-8490-940DAED025DA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7/17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766C1C88-2E3C-4EED-96AD-743DBAD55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4" y="1744316"/>
            <a:ext cx="2962556" cy="2091134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1E342519-8651-488F-AA20-D3CACF251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5" y="3835449"/>
            <a:ext cx="2962556" cy="2296519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24AC50DB-8D4B-4492-8BCC-749332FF2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4467" y="1681993"/>
            <a:ext cx="2571719" cy="2439060"/>
          </a:xfrm>
          <a:prstGeom prst="rect">
            <a:avLst/>
          </a:prstGeom>
        </p:spPr>
      </p:pic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2A85B28B-3F34-4C12-8F4B-011A8C4E9AA3}"/>
              </a:ext>
            </a:extLst>
          </p:cNvPr>
          <p:cNvCxnSpPr/>
          <p:nvPr/>
        </p:nvCxnSpPr>
        <p:spPr>
          <a:xfrm>
            <a:off x="3506680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رابط مستقيم 17">
            <a:extLst>
              <a:ext uri="{FF2B5EF4-FFF2-40B4-BE49-F238E27FC236}">
                <a16:creationId xmlns:a16="http://schemas.microsoft.com/office/drawing/2014/main" id="{F5DDBC96-F106-4BCC-A147-FEFC9144739E}"/>
              </a:ext>
            </a:extLst>
          </p:cNvPr>
          <p:cNvCxnSpPr>
            <a:cxnSpLocks/>
          </p:cNvCxnSpPr>
          <p:nvPr/>
        </p:nvCxnSpPr>
        <p:spPr>
          <a:xfrm>
            <a:off x="3506679" y="4150256"/>
            <a:ext cx="7841025" cy="28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845295CA-EBA1-4304-A1F2-301A13E52BC9}"/>
              </a:ext>
            </a:extLst>
          </p:cNvPr>
          <p:cNvCxnSpPr/>
          <p:nvPr/>
        </p:nvCxnSpPr>
        <p:spPr>
          <a:xfrm>
            <a:off x="7427191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1" descr="Diagram&#10;&#10;Description automatically generated">
            <a:extLst>
              <a:ext uri="{FF2B5EF4-FFF2-40B4-BE49-F238E27FC236}">
                <a16:creationId xmlns:a16="http://schemas.microsoft.com/office/drawing/2014/main" id="{983DB0C3-AD0F-459D-BB97-386D2DF76E4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50" y="4422459"/>
            <a:ext cx="3645651" cy="1602077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3AD2AD45-F9C7-4024-B577-4AB830403CD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45382CBC-60FA-4C11-868C-47D955DA8EA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62" y="1647990"/>
            <a:ext cx="2057818" cy="268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id="{A427EFD6-B4E4-4B5A-961C-80451D3E330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72" y="4305577"/>
            <a:ext cx="2158655" cy="193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44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E3D04F3B-326A-48D4-A150-FF10B02224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9935" y="643466"/>
            <a:ext cx="6712130" cy="5571067"/>
          </a:xfrm>
          <a:prstGeom prst="rect">
            <a:avLst/>
          </a:prstGeom>
          <a:noFill/>
        </p:spPr>
      </p:pic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CE9DA75-B294-4EE4-8F30-0707B35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Morse Lighthouse  |  CPCS-499  |  Spring 2021</a:t>
            </a:r>
          </a:p>
        </p:txBody>
      </p:sp>
    </p:spTree>
    <p:extLst>
      <p:ext uri="{BB962C8B-B14F-4D97-AF65-F5344CB8AC3E}">
        <p14:creationId xmlns:p14="http://schemas.microsoft.com/office/powerpoint/2010/main" val="30550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83C-EBAB-4244-9F7C-6DCFC88E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57474"/>
            <a:ext cx="10506456" cy="1014984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>
                <a:solidFill>
                  <a:schemeClr val="accent1"/>
                </a:solidFill>
              </a:rPr>
              <a:t>3 – Design Stage</a:t>
            </a:r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AE16A0C-FECC-4E2B-A07C-09DBE831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BBB92A-40D4-48EF-8490-940DAED025DA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7/17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766C1C88-2E3C-4EED-96AD-743DBAD55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4" y="1744316"/>
            <a:ext cx="2962556" cy="2091134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1E342519-8651-488F-AA20-D3CACF251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5" y="3835449"/>
            <a:ext cx="2962556" cy="2296519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24AC50DB-8D4B-4492-8BCC-749332FF2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4467" y="1681993"/>
            <a:ext cx="2571719" cy="2439060"/>
          </a:xfrm>
          <a:prstGeom prst="rect">
            <a:avLst/>
          </a:prstGeom>
        </p:spPr>
      </p:pic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2A85B28B-3F34-4C12-8F4B-011A8C4E9AA3}"/>
              </a:ext>
            </a:extLst>
          </p:cNvPr>
          <p:cNvCxnSpPr/>
          <p:nvPr/>
        </p:nvCxnSpPr>
        <p:spPr>
          <a:xfrm>
            <a:off x="3506680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رابط مستقيم 17">
            <a:extLst>
              <a:ext uri="{FF2B5EF4-FFF2-40B4-BE49-F238E27FC236}">
                <a16:creationId xmlns:a16="http://schemas.microsoft.com/office/drawing/2014/main" id="{F5DDBC96-F106-4BCC-A147-FEFC9144739E}"/>
              </a:ext>
            </a:extLst>
          </p:cNvPr>
          <p:cNvCxnSpPr>
            <a:cxnSpLocks/>
          </p:cNvCxnSpPr>
          <p:nvPr/>
        </p:nvCxnSpPr>
        <p:spPr>
          <a:xfrm>
            <a:off x="3506679" y="4150256"/>
            <a:ext cx="7841025" cy="28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845295CA-EBA1-4304-A1F2-301A13E52BC9}"/>
              </a:ext>
            </a:extLst>
          </p:cNvPr>
          <p:cNvCxnSpPr/>
          <p:nvPr/>
        </p:nvCxnSpPr>
        <p:spPr>
          <a:xfrm>
            <a:off x="7427191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1" descr="Diagram&#10;&#10;Description automatically generated">
            <a:extLst>
              <a:ext uri="{FF2B5EF4-FFF2-40B4-BE49-F238E27FC236}">
                <a16:creationId xmlns:a16="http://schemas.microsoft.com/office/drawing/2014/main" id="{983DB0C3-AD0F-459D-BB97-386D2DF76E4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50" y="4422459"/>
            <a:ext cx="3645651" cy="1602077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3AD2AD45-F9C7-4024-B577-4AB830403CD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45382CBC-60FA-4C11-868C-47D955DA8EA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62" y="1647990"/>
            <a:ext cx="2057818" cy="268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id="{A427EFD6-B4E4-4B5A-961C-80451D3E330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72" y="4305577"/>
            <a:ext cx="2158655" cy="193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598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20ACD-72A6-4C5C-95C6-97FD1864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3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Morse Code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FB54E-CA2F-406D-870C-9CB1AAF33E41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Created by Samuel Morse (c.1830s)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Literal codes used to send messages by sequence of pulses of two types: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Long pulse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Short pulse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Pulses can be composed of: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Sounds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Lights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other things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Common usage: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Signaling for help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Helping people with disabilities to communicate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4AE88F8-9923-4C64-BE6D-B3AE3D918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4907" y="625683"/>
            <a:ext cx="4302241" cy="55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FBFD49D-BA35-4518-AD3D-928164FCA30F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31DFCF28-203F-4B30-8FA6-E1646346193C}" type="slidenum">
              <a:rPr lang="ar-SA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r>
              <a:rPr lang="en-US" dirty="0">
                <a:solidFill>
                  <a:schemeClr val="bg1"/>
                </a:solidFill>
              </a:rPr>
              <a:t>/17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A044C3CB-F2EE-49A9-B791-C42EB67A1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عنصر نائب للتذييل 3">
            <a:extLst>
              <a:ext uri="{FF2B5EF4-FFF2-40B4-BE49-F238E27FC236}">
                <a16:creationId xmlns:a16="http://schemas.microsoft.com/office/drawing/2014/main" id="{54E8F24D-8D73-4A13-BDC2-05675258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457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CE9DA75-B294-4EE4-8F30-0707B35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pic>
        <p:nvPicPr>
          <p:cNvPr id="5" name="Picture 1" descr="Diagram&#10;&#10;Description automatically generated">
            <a:extLst>
              <a:ext uri="{FF2B5EF4-FFF2-40B4-BE49-F238E27FC236}">
                <a16:creationId xmlns:a16="http://schemas.microsoft.com/office/drawing/2014/main" id="{1794EA8C-9C0C-4236-886A-5F24436F93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41" y="1459612"/>
            <a:ext cx="8091718" cy="33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83C-EBAB-4244-9F7C-6DCFC88E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57474"/>
            <a:ext cx="10506456" cy="1014984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>
                <a:solidFill>
                  <a:schemeClr val="accent1"/>
                </a:solidFill>
              </a:rPr>
              <a:t>3 – Design Stage</a:t>
            </a:r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AE16A0C-FECC-4E2B-A07C-09DBE831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BBB92A-40D4-48EF-8490-940DAED025DA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7/17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766C1C88-2E3C-4EED-96AD-743DBAD55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4" y="1744316"/>
            <a:ext cx="2962556" cy="2091134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1E342519-8651-488F-AA20-D3CACF251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5" y="3835449"/>
            <a:ext cx="2962556" cy="2296519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24AC50DB-8D4B-4492-8BCC-749332FF2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4467" y="1681993"/>
            <a:ext cx="2571719" cy="2439060"/>
          </a:xfrm>
          <a:prstGeom prst="rect">
            <a:avLst/>
          </a:prstGeom>
        </p:spPr>
      </p:pic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2A85B28B-3F34-4C12-8F4B-011A8C4E9AA3}"/>
              </a:ext>
            </a:extLst>
          </p:cNvPr>
          <p:cNvCxnSpPr/>
          <p:nvPr/>
        </p:nvCxnSpPr>
        <p:spPr>
          <a:xfrm>
            <a:off x="3506680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رابط مستقيم 17">
            <a:extLst>
              <a:ext uri="{FF2B5EF4-FFF2-40B4-BE49-F238E27FC236}">
                <a16:creationId xmlns:a16="http://schemas.microsoft.com/office/drawing/2014/main" id="{F5DDBC96-F106-4BCC-A147-FEFC9144739E}"/>
              </a:ext>
            </a:extLst>
          </p:cNvPr>
          <p:cNvCxnSpPr>
            <a:cxnSpLocks/>
          </p:cNvCxnSpPr>
          <p:nvPr/>
        </p:nvCxnSpPr>
        <p:spPr>
          <a:xfrm>
            <a:off x="3506679" y="4150256"/>
            <a:ext cx="7841025" cy="28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845295CA-EBA1-4304-A1F2-301A13E52BC9}"/>
              </a:ext>
            </a:extLst>
          </p:cNvPr>
          <p:cNvCxnSpPr/>
          <p:nvPr/>
        </p:nvCxnSpPr>
        <p:spPr>
          <a:xfrm>
            <a:off x="7427191" y="1647990"/>
            <a:ext cx="0" cy="458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1" descr="Diagram&#10;&#10;Description automatically generated">
            <a:extLst>
              <a:ext uri="{FF2B5EF4-FFF2-40B4-BE49-F238E27FC236}">
                <a16:creationId xmlns:a16="http://schemas.microsoft.com/office/drawing/2014/main" id="{983DB0C3-AD0F-459D-BB97-386D2DF76E4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50" y="4422459"/>
            <a:ext cx="3645651" cy="1602077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3AD2AD45-F9C7-4024-B577-4AB830403CD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45382CBC-60FA-4C11-868C-47D955DA8EA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62" y="1647990"/>
            <a:ext cx="2057818" cy="268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id="{A427EFD6-B4E4-4B5A-961C-80451D3E330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72" y="4305577"/>
            <a:ext cx="2158655" cy="193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23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Rectangle 4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01858-F5AB-4BAA-BCD6-2C95F1CE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5" y="586822"/>
            <a:ext cx="3834281" cy="164592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3200" b="1" dirty="0">
                <a:solidFill>
                  <a:schemeClr val="accent1"/>
                </a:solidFill>
              </a:rPr>
              <a:t>4</a:t>
            </a:r>
            <a:r>
              <a:rPr lang="en-US" sz="3200" dirty="0">
                <a:solidFill>
                  <a:schemeClr val="accent1"/>
                </a:solidFill>
              </a:rPr>
              <a:t> –</a:t>
            </a:r>
            <a:r>
              <a:rPr lang="en-US" sz="3200" b="1" dirty="0">
                <a:solidFill>
                  <a:schemeClr val="accent1"/>
                </a:solidFill>
              </a:rPr>
              <a:t> Implementation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5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3D21-217E-49B9-AE82-922FBC4E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457200" lvl="1" indent="0" rtl="0">
              <a:buNone/>
            </a:pPr>
            <a:endParaRPr lang="en-US" sz="1800" dirty="0"/>
          </a:p>
          <a:p>
            <a:pPr rtl="0"/>
            <a:endParaRPr lang="en-US" sz="1800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57C5F87-D120-4D23-9C89-F7DDCE66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6C95891-D9FE-4B42-B844-7CEE14505159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4D2A8A2E-DE76-49CF-A45B-DF2EEC255E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Content Placeholder 10">
            <a:extLst>
              <a:ext uri="{FF2B5EF4-FFF2-40B4-BE49-F238E27FC236}">
                <a16:creationId xmlns:a16="http://schemas.microsoft.com/office/drawing/2014/main" id="{329D5747-63B8-43F4-B673-FFE1C59453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783274"/>
              </p:ext>
            </p:extLst>
          </p:nvPr>
        </p:nvGraphicFramePr>
        <p:xfrm>
          <a:off x="1046745" y="2647958"/>
          <a:ext cx="9067872" cy="3595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045199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65AD-FBD8-4F72-92A6-9426A1F7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3600" dirty="0">
                <a:solidFill>
                  <a:schemeClr val="accent1"/>
                </a:solidFill>
              </a:rPr>
              <a:t>4.1 – UI Implementation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427D2C-1105-4AD4-8B3B-87C3758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423A310-65D3-4BE0-A2B3-95AE4ACCB535}"/>
              </a:ext>
            </a:extLst>
          </p:cNvPr>
          <p:cNvSpPr txBox="1"/>
          <p:nvPr/>
        </p:nvSpPr>
        <p:spPr>
          <a:xfrm>
            <a:off x="243840" y="3082590"/>
            <a:ext cx="9707352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Screens were developed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categorized: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Multi-User mode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Translator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B5696A7-80F9-4912-9118-D601A4FBE40F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D76D095C-7693-4A9B-B259-0F2143640D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46683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65AD-FBD8-4F72-92A6-9426A1F7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3600" dirty="0">
                <a:solidFill>
                  <a:schemeClr val="accent1"/>
                </a:solidFill>
              </a:rPr>
              <a:t>4.2 – Database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427D2C-1105-4AD4-8B3B-87C3758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423A310-65D3-4BE0-A2B3-95AE4ACCB535}"/>
              </a:ext>
            </a:extLst>
          </p:cNvPr>
          <p:cNvSpPr txBox="1"/>
          <p:nvPr/>
        </p:nvSpPr>
        <p:spPr>
          <a:xfrm>
            <a:off x="243840" y="3082590"/>
            <a:ext cx="9707352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SQLite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 features: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setup required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Contains 4 tables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preform CRUD operations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B5696A7-80F9-4912-9118-D601A4FBE40F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D76D095C-7693-4A9B-B259-0F2143640D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صورة 21">
            <a:extLst>
              <a:ext uri="{FF2B5EF4-FFF2-40B4-BE49-F238E27FC236}">
                <a16:creationId xmlns:a16="http://schemas.microsoft.com/office/drawing/2014/main" id="{1276B350-7601-4523-BE31-148BF8E1F4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45" y="2899927"/>
            <a:ext cx="4819183" cy="3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559823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65AD-FBD8-4F72-92A6-9426A1F7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3600" dirty="0">
                <a:solidFill>
                  <a:schemeClr val="accent1"/>
                </a:solidFill>
              </a:rPr>
              <a:t>4.3 – Networking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427D2C-1105-4AD4-8B3B-87C3758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423A310-65D3-4BE0-A2B3-95AE4ACCB535}"/>
              </a:ext>
            </a:extLst>
          </p:cNvPr>
          <p:cNvSpPr txBox="1"/>
          <p:nvPr/>
        </p:nvSpPr>
        <p:spPr>
          <a:xfrm>
            <a:off x="243840" y="3082590"/>
            <a:ext cx="9707352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Multi-User mode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 architecture: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Host acts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server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act as clients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Maximum of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players in one session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Requires LAN network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B5696A7-80F9-4912-9118-D601A4FBE40F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D76D095C-7693-4A9B-B259-0F2143640D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صورة 6">
            <a:extLst>
              <a:ext uri="{FF2B5EF4-FFF2-40B4-BE49-F238E27FC236}">
                <a16:creationId xmlns:a16="http://schemas.microsoft.com/office/drawing/2014/main" id="{A0AAB378-58EB-47D4-8689-90E6D37A45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84" y="3042111"/>
            <a:ext cx="5274310" cy="2545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507472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65AD-FBD8-4F72-92A6-9426A1F7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3600" dirty="0">
                <a:solidFill>
                  <a:schemeClr val="accent1"/>
                </a:solidFill>
              </a:rPr>
              <a:t>4.4 – Flashlight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427D2C-1105-4AD4-8B3B-87C3758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423A310-65D3-4BE0-A2B3-95AE4ACCB535}"/>
              </a:ext>
            </a:extLst>
          </p:cNvPr>
          <p:cNvSpPr txBox="1"/>
          <p:nvPr/>
        </p:nvSpPr>
        <p:spPr>
          <a:xfrm>
            <a:off x="243840" y="3082590"/>
            <a:ext cx="9707352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Flashlight is a camera service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Camera Manager: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off flashlight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Turn on flashlight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0.5 seconds for dot ( .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seconds for dash ( _ 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B5696A7-80F9-4912-9118-D601A4FBE40F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D76D095C-7693-4A9B-B259-0F2143640D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49AFD7-3E41-4F50-9F4E-ED896276C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13" y="2918215"/>
            <a:ext cx="2695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31338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65AD-FBD8-4F72-92A6-9426A1F7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3600" dirty="0">
                <a:solidFill>
                  <a:schemeClr val="accent1"/>
                </a:solidFill>
              </a:rPr>
              <a:t>4.5 – Profile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427D2C-1105-4AD4-8B3B-87C3758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423A310-65D3-4BE0-A2B3-95AE4ACCB535}"/>
              </a:ext>
            </a:extLst>
          </p:cNvPr>
          <p:cNvSpPr txBox="1"/>
          <p:nvPr/>
        </p:nvSpPr>
        <p:spPr>
          <a:xfrm>
            <a:off x="243840" y="3082590"/>
            <a:ext cx="9707352" cy="428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Each user has a profile that contains: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Serialization and Deserialization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Profile is created or loaded when the app starts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profile is updated after each session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reset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B5696A7-80F9-4912-9118-D601A4FBE40F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D76D095C-7693-4A9B-B259-0F2143640D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صورة 33">
            <a:extLst>
              <a:ext uri="{FF2B5EF4-FFF2-40B4-BE49-F238E27FC236}">
                <a16:creationId xmlns:a16="http://schemas.microsoft.com/office/drawing/2014/main" id="{1275B11E-AB7B-4467-8875-FAD947CB9E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62" y="3082590"/>
            <a:ext cx="4366895" cy="2964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019270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CE9DA75-B294-4EE4-8F30-0707B35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pic>
        <p:nvPicPr>
          <p:cNvPr id="7" name="صورة 33">
            <a:extLst>
              <a:ext uri="{FF2B5EF4-FFF2-40B4-BE49-F238E27FC236}">
                <a16:creationId xmlns:a16="http://schemas.microsoft.com/office/drawing/2014/main" id="{8C857139-EE4C-4071-AF26-F6BAA2EA05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32" y="940340"/>
            <a:ext cx="7652425" cy="4513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434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65AD-FBD8-4F72-92A6-9426A1F7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3600" dirty="0">
                <a:solidFill>
                  <a:schemeClr val="accent1"/>
                </a:solidFill>
              </a:rPr>
              <a:t>4.5 – Profile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427D2C-1105-4AD4-8B3B-87C3758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423A310-65D3-4BE0-A2B3-95AE4ACCB535}"/>
              </a:ext>
            </a:extLst>
          </p:cNvPr>
          <p:cNvSpPr txBox="1"/>
          <p:nvPr/>
        </p:nvSpPr>
        <p:spPr>
          <a:xfrm>
            <a:off x="243840" y="3082590"/>
            <a:ext cx="9707352" cy="428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Each user has a profile that contains: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Serialization and Deserialization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Profile is created or loaded when the app starts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profile is updated after each session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reset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B5696A7-80F9-4912-9118-D601A4FBE40F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D76D095C-7693-4A9B-B259-0F2143640D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صورة 33">
            <a:extLst>
              <a:ext uri="{FF2B5EF4-FFF2-40B4-BE49-F238E27FC236}">
                <a16:creationId xmlns:a16="http://schemas.microsoft.com/office/drawing/2014/main" id="{1275B11E-AB7B-4467-8875-FAD947CB9E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62" y="3082590"/>
            <a:ext cx="4366895" cy="2964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084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65AD-FBD8-4F72-92A6-9426A1F7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6000" dirty="0">
                <a:solidFill>
                  <a:schemeClr val="accent1"/>
                </a:solidFill>
              </a:rPr>
              <a:t> Project Aim and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A408-5E3D-4866-A1F4-5B525FC9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algn="l" rtl="0"/>
            <a:r>
              <a:rPr lang="en-US" sz="2200" b="1" dirty="0"/>
              <a:t>Project Title: </a:t>
            </a:r>
            <a:r>
              <a:rPr lang="en-US" sz="1800" dirty="0"/>
              <a:t>An AI Based Morse Code Learning Mobile Application</a:t>
            </a:r>
          </a:p>
          <a:p>
            <a:pPr algn="l" rtl="0"/>
            <a:r>
              <a:rPr lang="en-US" sz="2200" b="1" dirty="0"/>
              <a:t>Project Aim</a:t>
            </a:r>
          </a:p>
          <a:p>
            <a:pPr marL="0" indent="0" algn="l" rtl="0">
              <a:buNone/>
            </a:pPr>
            <a:endParaRPr lang="en-US" sz="18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489D743-7E43-45F5-8A65-329A462856DB}"/>
              </a:ext>
            </a:extLst>
          </p:cNvPr>
          <p:cNvGraphicFramePr>
            <a:graphicFrameLocks/>
          </p:cNvGraphicFramePr>
          <p:nvPr/>
        </p:nvGraphicFramePr>
        <p:xfrm>
          <a:off x="158749" y="4495902"/>
          <a:ext cx="11766551" cy="152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6185446-49D5-411A-B215-39F48915FB42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31DFCF28-203F-4B30-8FA6-E1646346193C}" type="slidenum">
              <a:rPr lang="ar-SA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r>
              <a:rPr lang="en-US" dirty="0">
                <a:solidFill>
                  <a:schemeClr val="bg1"/>
                </a:solidFill>
              </a:rPr>
              <a:t>/17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52ADECAE-6C4D-4128-8D92-DD4F72D1149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عنصر نائب للتذييل 3">
            <a:extLst>
              <a:ext uri="{FF2B5EF4-FFF2-40B4-BE49-F238E27FC236}">
                <a16:creationId xmlns:a16="http://schemas.microsoft.com/office/drawing/2014/main" id="{A0673A6A-0773-48FC-8CDC-034E15FC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8345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65AD-FBD8-4F72-92A6-9426A1F7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3600" dirty="0">
                <a:solidFill>
                  <a:schemeClr val="accent1"/>
                </a:solidFill>
              </a:rPr>
              <a:t>4.6 – Learning 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427D2C-1105-4AD4-8B3B-87C3758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423A310-65D3-4BE0-A2B3-95AE4ACCB535}"/>
              </a:ext>
            </a:extLst>
          </p:cNvPr>
          <p:cNvSpPr txBox="1"/>
          <p:nvPr/>
        </p:nvSpPr>
        <p:spPr>
          <a:xfrm>
            <a:off x="243840" y="3082590"/>
            <a:ext cx="97073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Integrating the python model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Google cloud.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Smartphone with the flashlight on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Google cloud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Bounding boxes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Training phase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AutoML algorithm using Google cloud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Image object detection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Evaluation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Performance measures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B5696A7-80F9-4912-9118-D601A4FBE40F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D76D095C-7693-4A9B-B259-0F2143640D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6A47346-7EE7-414E-85FE-D2B71F60B18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3"/>
          <a:stretch/>
        </p:blipFill>
        <p:spPr bwMode="auto">
          <a:xfrm>
            <a:off x="6491862" y="2961775"/>
            <a:ext cx="4502695" cy="20550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Table&#10;&#10;Description automatically generated with medium confidence">
            <a:extLst>
              <a:ext uri="{FF2B5EF4-FFF2-40B4-BE49-F238E27FC236}">
                <a16:creationId xmlns:a16="http://schemas.microsoft.com/office/drawing/2014/main" id="{553CC595-BE98-4B0F-8C9E-0B411644A0C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62" y="5042565"/>
            <a:ext cx="2356485" cy="16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80184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CE9DA75-B294-4EE4-8F30-0707B35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295B9DF-2F79-4BC1-A064-4C036E9B830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3"/>
          <a:stretch/>
        </p:blipFill>
        <p:spPr bwMode="auto">
          <a:xfrm>
            <a:off x="2103120" y="114943"/>
            <a:ext cx="6593245" cy="34877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0215499D-6DE8-4760-BE22-FBD0421353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54" y="3429000"/>
            <a:ext cx="3236976" cy="28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3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65AD-FBD8-4F72-92A6-9426A1F7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3600" dirty="0">
                <a:solidFill>
                  <a:schemeClr val="accent1"/>
                </a:solidFill>
              </a:rPr>
              <a:t>4.6 – Learning 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427D2C-1105-4AD4-8B3B-87C3758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423A310-65D3-4BE0-A2B3-95AE4ACCB535}"/>
              </a:ext>
            </a:extLst>
          </p:cNvPr>
          <p:cNvSpPr txBox="1"/>
          <p:nvPr/>
        </p:nvSpPr>
        <p:spPr>
          <a:xfrm>
            <a:off x="243840" y="3082590"/>
            <a:ext cx="97073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Integrating the python model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Google cloud.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Smartphone with the flashlight on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Google cloud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Bounding boxes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Training phase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AutoML algorithm using Google cloud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Image object detection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Evaluation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Performance measures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B5696A7-80F9-4912-9118-D601A4FBE40F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D76D095C-7693-4A9B-B259-0F2143640D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6A47346-7EE7-414E-85FE-D2B71F60B18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3"/>
          <a:stretch/>
        </p:blipFill>
        <p:spPr bwMode="auto">
          <a:xfrm>
            <a:off x="6491862" y="2961775"/>
            <a:ext cx="4502695" cy="20550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Table&#10;&#10;Description automatically generated with medium confidence">
            <a:extLst>
              <a:ext uri="{FF2B5EF4-FFF2-40B4-BE49-F238E27FC236}">
                <a16:creationId xmlns:a16="http://schemas.microsoft.com/office/drawing/2014/main" id="{553CC595-BE98-4B0F-8C9E-0B411644A0C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62" y="5042565"/>
            <a:ext cx="2356485" cy="16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5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65AD-FBD8-4F72-92A6-9426A1F7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l" rtl="0"/>
            <a:r>
              <a:rPr lang="en-US" sz="3600" dirty="0">
                <a:solidFill>
                  <a:schemeClr val="accent1"/>
                </a:solidFill>
              </a:rPr>
              <a:t>5 – Testing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427D2C-1105-4AD4-8B3B-87C3758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423A310-65D3-4BE0-A2B3-95AE4ACCB535}"/>
              </a:ext>
            </a:extLst>
          </p:cNvPr>
          <p:cNvSpPr txBox="1"/>
          <p:nvPr/>
        </p:nvSpPr>
        <p:spPr>
          <a:xfrm>
            <a:off x="243840" y="3082590"/>
            <a:ext cx="970735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Tested all finished functionalities.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 of important functionalities: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101A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FRU4. View list of natural language letters to Morse code.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101A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FRM1. Translate between Morse code text and natural language text using a translator.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FRM8.6. Able to end the session.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FRM8.10 Send the question.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FRM8.12. Enter the answer corresponding to the Morse signals.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FRM8.2. Create a session.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B5696A7-80F9-4912-9118-D601A4FBE40F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D76D095C-7693-4A9B-B259-0F2143640D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91615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4228D8D-91C7-4E96-9ED3-C1CBC1F356D5}"/>
              </a:ext>
            </a:extLst>
          </p:cNvPr>
          <p:cNvSpPr txBox="1">
            <a:spLocks/>
          </p:cNvSpPr>
          <p:nvPr/>
        </p:nvSpPr>
        <p:spPr>
          <a:xfrm>
            <a:off x="578886" y="541514"/>
            <a:ext cx="4907513" cy="969961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5</a:t>
            </a:r>
            <a:r>
              <a:rPr lang="en-US" sz="3600" dirty="0">
                <a:solidFill>
                  <a:schemeClr val="accent1"/>
                </a:solidFill>
              </a:rPr>
              <a:t> 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Testing (Cont.’) 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1C628EAE-D6B9-4AC0-8C71-AA7F78304ED0}"/>
              </a:ext>
            </a:extLst>
          </p:cNvPr>
          <p:cNvSpPr txBox="1"/>
          <p:nvPr/>
        </p:nvSpPr>
        <p:spPr>
          <a:xfrm>
            <a:off x="-651805" y="2172965"/>
            <a:ext cx="5154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Boundary Value Analysis Technique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7" name="جدول 36">
            <a:extLst>
              <a:ext uri="{FF2B5EF4-FFF2-40B4-BE49-F238E27FC236}">
                <a16:creationId xmlns:a16="http://schemas.microsoft.com/office/drawing/2014/main" id="{97E7B51D-CA51-49D3-93ED-D51971316DAC}"/>
              </a:ext>
            </a:extLst>
          </p:cNvPr>
          <p:cNvGraphicFramePr>
            <a:graphicFrameLocks noGrp="1"/>
          </p:cNvGraphicFramePr>
          <p:nvPr/>
        </p:nvGraphicFramePr>
        <p:xfrm>
          <a:off x="288961" y="3191602"/>
          <a:ext cx="5461055" cy="2664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274">
                  <a:extLst>
                    <a:ext uri="{9D8B030D-6E8A-4147-A177-3AD203B41FA5}">
                      <a16:colId xmlns:a16="http://schemas.microsoft.com/office/drawing/2014/main" val="2092112078"/>
                    </a:ext>
                  </a:extLst>
                </a:gridCol>
                <a:gridCol w="1236453">
                  <a:extLst>
                    <a:ext uri="{9D8B030D-6E8A-4147-A177-3AD203B41FA5}">
                      <a16:colId xmlns:a16="http://schemas.microsoft.com/office/drawing/2014/main" val="1661020334"/>
                    </a:ext>
                  </a:extLst>
                </a:gridCol>
                <a:gridCol w="1426787">
                  <a:extLst>
                    <a:ext uri="{9D8B030D-6E8A-4147-A177-3AD203B41FA5}">
                      <a16:colId xmlns:a16="http://schemas.microsoft.com/office/drawing/2014/main" val="2572206483"/>
                    </a:ext>
                  </a:extLst>
                </a:gridCol>
                <a:gridCol w="1293541">
                  <a:extLst>
                    <a:ext uri="{9D8B030D-6E8A-4147-A177-3AD203B41FA5}">
                      <a16:colId xmlns:a16="http://schemas.microsoft.com/office/drawing/2014/main" val="2833360877"/>
                    </a:ext>
                  </a:extLst>
                </a:gridCol>
              </a:tblGrid>
              <a:tr h="724928"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Invalid partition – valid partition Lower boundary.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Invalid partition – valid partition upper boundary.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764349"/>
                  </a:ext>
                </a:extLst>
              </a:tr>
              <a:tr h="170530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Boundary value just below the boundary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Boundary value just above the boundary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Boundary value just below the boundary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Boundary value just above the boundary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3562643"/>
                  </a:ext>
                </a:extLst>
              </a:tr>
              <a:tr h="23473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080309"/>
                  </a:ext>
                </a:extLst>
              </a:tr>
            </a:tbl>
          </a:graphicData>
        </a:graphic>
      </p:graphicFrame>
      <p:sp>
        <p:nvSpPr>
          <p:cNvPr id="38" name="Rectangle 1">
            <a:extLst>
              <a:ext uri="{FF2B5EF4-FFF2-40B4-BE49-F238E27FC236}">
                <a16:creationId xmlns:a16="http://schemas.microsoft.com/office/drawing/2014/main" id="{D1D24FB3-903A-445B-97B4-C969D47A9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14" y="2533704"/>
            <a:ext cx="5461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Mohammed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username.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HelloMyNameIsMohammedSalehAlharbi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a valid username.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24280F41-6D37-4E6C-ACA8-2EB41C5E59C4}"/>
              </a:ext>
            </a:extLst>
          </p:cNvPr>
          <p:cNvCxnSpPr>
            <a:cxnSpLocks/>
          </p:cNvCxnSpPr>
          <p:nvPr/>
        </p:nvCxnSpPr>
        <p:spPr>
          <a:xfrm>
            <a:off x="5868238" y="1998164"/>
            <a:ext cx="0" cy="4358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جدول 40">
            <a:extLst>
              <a:ext uri="{FF2B5EF4-FFF2-40B4-BE49-F238E27FC236}">
                <a16:creationId xmlns:a16="http://schemas.microsoft.com/office/drawing/2014/main" id="{6FBF89BA-8FCC-478D-A872-11E54F47A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38212"/>
              </p:ext>
            </p:extLst>
          </p:nvPr>
        </p:nvGraphicFramePr>
        <p:xfrm>
          <a:off x="5997140" y="3191602"/>
          <a:ext cx="5447289" cy="2677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151">
                  <a:extLst>
                    <a:ext uri="{9D8B030D-6E8A-4147-A177-3AD203B41FA5}">
                      <a16:colId xmlns:a16="http://schemas.microsoft.com/office/drawing/2014/main" val="198545471"/>
                    </a:ext>
                  </a:extLst>
                </a:gridCol>
                <a:gridCol w="730369">
                  <a:extLst>
                    <a:ext uri="{9D8B030D-6E8A-4147-A177-3AD203B41FA5}">
                      <a16:colId xmlns:a16="http://schemas.microsoft.com/office/drawing/2014/main" val="668243429"/>
                    </a:ext>
                  </a:extLst>
                </a:gridCol>
                <a:gridCol w="1006415">
                  <a:extLst>
                    <a:ext uri="{9D8B030D-6E8A-4147-A177-3AD203B41FA5}">
                      <a16:colId xmlns:a16="http://schemas.microsoft.com/office/drawing/2014/main" val="3210821249"/>
                    </a:ext>
                  </a:extLst>
                </a:gridCol>
                <a:gridCol w="931653">
                  <a:extLst>
                    <a:ext uri="{9D8B030D-6E8A-4147-A177-3AD203B41FA5}">
                      <a16:colId xmlns:a16="http://schemas.microsoft.com/office/drawing/2014/main" val="3833815571"/>
                    </a:ext>
                  </a:extLst>
                </a:gridCol>
                <a:gridCol w="908701">
                  <a:extLst>
                    <a:ext uri="{9D8B030D-6E8A-4147-A177-3AD203B41FA5}">
                      <a16:colId xmlns:a16="http://schemas.microsoft.com/office/drawing/2014/main" val="958555084"/>
                    </a:ext>
                  </a:extLst>
                </a:gridCol>
              </a:tblGrid>
              <a:tr h="34351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Conditions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Test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Test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Test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Test 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4738741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algn="ctr" rtl="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Characters’ length &lt; 20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226522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algn="ctr" rtl="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Characters’ length &gt;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1851995"/>
                  </a:ext>
                </a:extLst>
              </a:tr>
              <a:tr h="34351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English characters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_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609199"/>
                  </a:ext>
                </a:extLst>
              </a:tr>
              <a:tr h="205024">
                <a:tc gridSpan="5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Outcome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4984085"/>
                  </a:ext>
                </a:extLst>
              </a:tr>
              <a:tr h="20502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Send question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7285074"/>
                  </a:ext>
                </a:extLst>
              </a:tr>
              <a:tr h="8699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Message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_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“Message is too long”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“Please enter a message”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“Not valid input”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194304"/>
                  </a:ext>
                </a:extLst>
              </a:tr>
            </a:tbl>
          </a:graphicData>
        </a:graphic>
      </p:graphicFrame>
      <p:sp>
        <p:nvSpPr>
          <p:cNvPr id="40" name="مربع نص 39">
            <a:extLst>
              <a:ext uri="{FF2B5EF4-FFF2-40B4-BE49-F238E27FC236}">
                <a16:creationId xmlns:a16="http://schemas.microsoft.com/office/drawing/2014/main" id="{0770631E-4B74-4F64-9E39-C76FA1684575}"/>
              </a:ext>
            </a:extLst>
          </p:cNvPr>
          <p:cNvSpPr txBox="1"/>
          <p:nvPr/>
        </p:nvSpPr>
        <p:spPr>
          <a:xfrm>
            <a:off x="6141932" y="2167782"/>
            <a:ext cx="314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Decision Table Technique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30098718-855F-4660-AC60-75E81AD8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847" y="2533704"/>
            <a:ext cx="5053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question.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kumimoji="0" lang="ar-SA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سؤال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a valid question.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" name="عنصر نائب للتذييل 3">
            <a:extLst>
              <a:ext uri="{FF2B5EF4-FFF2-40B4-BE49-F238E27FC236}">
                <a16:creationId xmlns:a16="http://schemas.microsoft.com/office/drawing/2014/main" id="{C9A03B05-F467-44E3-8999-008F4B83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3909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1E78B88E-7385-4A59-82C2-78B7D3379317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66DA9B88-DDC8-4CCB-A002-19B6327D20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494278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65AD-FBD8-4F72-92A6-9426A1F7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5</a:t>
            </a:r>
            <a:r>
              <a:rPr lang="en-US" sz="3600" dirty="0">
                <a:solidFill>
                  <a:schemeClr val="accent1"/>
                </a:solidFill>
              </a:rPr>
              <a:t> 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Testing (Cont.’)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427D2C-1105-4AD4-8B3B-87C3758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778D79B5-A48F-429B-AF61-41792DE8EF65}"/>
              </a:ext>
            </a:extLst>
          </p:cNvPr>
          <p:cNvSpPr txBox="1"/>
          <p:nvPr/>
        </p:nvSpPr>
        <p:spPr>
          <a:xfrm>
            <a:off x="767928" y="2908202"/>
            <a:ext cx="4856471" cy="3566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Testing: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Bottom-Up Incremental Approach.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Integrated Components: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Database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Translator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 Component</a:t>
            </a:r>
          </a:p>
          <a:p>
            <a:pPr marL="742950" marR="0" lvl="1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Camera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Training &amp; Exam Mode in Multi-User Mode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Not Integrated Components: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AI Model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E44557CE-ACEE-4266-A22C-5B610A58315E}"/>
              </a:ext>
            </a:extLst>
          </p:cNvPr>
          <p:cNvSpPr txBox="1"/>
          <p:nvPr/>
        </p:nvSpPr>
        <p:spPr>
          <a:xfrm>
            <a:off x="6057651" y="2908202"/>
            <a:ext cx="5614516" cy="100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Testing: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System testing is yet to be started.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all the functionalities are integrated yet.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رابط مستقيم 13">
            <a:extLst>
              <a:ext uri="{FF2B5EF4-FFF2-40B4-BE49-F238E27FC236}">
                <a16:creationId xmlns:a16="http://schemas.microsoft.com/office/drawing/2014/main" id="{A1859999-D3E2-4147-945C-42952D523DFA}"/>
              </a:ext>
            </a:extLst>
          </p:cNvPr>
          <p:cNvCxnSpPr>
            <a:cxnSpLocks/>
          </p:cNvCxnSpPr>
          <p:nvPr/>
        </p:nvCxnSpPr>
        <p:spPr>
          <a:xfrm>
            <a:off x="5868238" y="2899927"/>
            <a:ext cx="0" cy="3456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810B9E9-9845-42BB-AE05-05FCEE1D39CE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صورة 15">
            <a:extLst>
              <a:ext uri="{FF2B5EF4-FFF2-40B4-BE49-F238E27FC236}">
                <a16:creationId xmlns:a16="http://schemas.microsoft.com/office/drawing/2014/main" id="{B33BD85B-4073-46A6-9E78-E161658FC7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436593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3A6712-3995-4F99-B1F0-91217D378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430" y="3450865"/>
            <a:ext cx="6006864" cy="1566407"/>
          </a:xfrm>
        </p:spPr>
        <p:txBody>
          <a:bodyPr anchor="b">
            <a:normAutofit/>
          </a:bodyPr>
          <a:lstStyle/>
          <a:p>
            <a:pPr algn="l" rtl="0"/>
            <a:r>
              <a:rPr lang="en-US" sz="5000" dirty="0">
                <a:solidFill>
                  <a:schemeClr val="accent1"/>
                </a:solidFill>
              </a:rPr>
              <a:t>Thank You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239208F-89F6-457E-BDD4-8990B740F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30" y="5045783"/>
            <a:ext cx="6006864" cy="1186110"/>
          </a:xfrm>
        </p:spPr>
        <p:txBody>
          <a:bodyPr anchor="t">
            <a:normAutofit/>
          </a:bodyPr>
          <a:lstStyle/>
          <a:p>
            <a:pPr algn="l" rtl="0"/>
            <a:r>
              <a:rPr lang="en-US" dirty="0">
                <a:solidFill>
                  <a:schemeClr val="accent1"/>
                </a:solidFill>
              </a:rPr>
              <a:t>Any questions?</a:t>
            </a:r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696F9AE7-F50B-464A-915C-7C19523A0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601" y="1100995"/>
            <a:ext cx="1846470" cy="1846470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455D3E49-22E9-47E8-98F2-9E41B85FC8D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8193451" y="2094540"/>
            <a:ext cx="2219959" cy="3217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31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Rectangle 4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01858-F5AB-4BAA-BCD6-2C95F1CE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3200" b="1" dirty="0">
                <a:solidFill>
                  <a:schemeClr val="accent1"/>
                </a:solidFill>
              </a:rPr>
              <a:t>outline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5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3D21-217E-49B9-AE82-922FBC4E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457200" lvl="1" indent="0" rtl="0">
              <a:buNone/>
            </a:pPr>
            <a:endParaRPr lang="en-US" sz="1800" dirty="0"/>
          </a:p>
          <a:p>
            <a:pPr rtl="0"/>
            <a:endParaRPr lang="en-US" sz="1800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57C5F87-D120-4D23-9C89-F7DDCE66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51904A2-652A-416F-B6B2-5F3789A73B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414615"/>
              </p:ext>
            </p:extLst>
          </p:nvPr>
        </p:nvGraphicFramePr>
        <p:xfrm>
          <a:off x="874440" y="2629474"/>
          <a:ext cx="10669860" cy="3595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6C95891-D9FE-4B42-B844-7CEE14505159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C1E38828-0CF4-4DFF-BBCD-6D47757C4CE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22393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Rectangle 4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01858-F5AB-4BAA-BCD6-2C95F1CE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5" y="586822"/>
            <a:ext cx="3936356" cy="1645920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4000" b="1" dirty="0">
                <a:solidFill>
                  <a:schemeClr val="accent1"/>
                </a:solidFill>
              </a:rPr>
              <a:t>1 – Requirements Specification </a:t>
            </a:r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5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3D21-217E-49B9-AE82-922FBC4E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457200" lvl="1" indent="0" rtl="0">
              <a:buNone/>
            </a:pPr>
            <a:endParaRPr lang="en-US" sz="1800" dirty="0"/>
          </a:p>
          <a:p>
            <a:pPr rtl="0"/>
            <a:endParaRPr lang="en-US" sz="1800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57C5F87-D120-4D23-9C89-F7DDCE66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Morse Lighthouse  |  CPCS-499  |  Spring 2021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4D2A8A2E-DE76-49CF-A45B-DF2EEC255E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6C95891-D9FE-4B42-B844-7CEE14505159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5/17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7251C09A-0198-48F9-9BFA-649E648FDEF6}"/>
              </a:ext>
            </a:extLst>
          </p:cNvPr>
          <p:cNvSpPr txBox="1"/>
          <p:nvPr/>
        </p:nvSpPr>
        <p:spPr>
          <a:xfrm>
            <a:off x="554416" y="2676139"/>
            <a:ext cx="8918058" cy="2941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0" lvl="3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Functional requirements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Non-Functional requirements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requirements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Hardware requirements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74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83C-EBAB-4244-9F7C-6DCFC88E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57474"/>
            <a:ext cx="10506456" cy="1014984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>
                <a:solidFill>
                  <a:schemeClr val="accent1"/>
                </a:solidFill>
              </a:rPr>
              <a:t>2 – Analysis Stage</a:t>
            </a:r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AE16A0C-FECC-4E2B-A07C-09DBE831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pic>
        <p:nvPicPr>
          <p:cNvPr id="12" name="صورة 1">
            <a:extLst>
              <a:ext uri="{FF2B5EF4-FFF2-40B4-BE49-F238E27FC236}">
                <a16:creationId xmlns:a16="http://schemas.microsoft.com/office/drawing/2014/main" id="{8D86379E-57CC-4BE7-A3C4-86D468943C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41" y="1861459"/>
            <a:ext cx="4383470" cy="37659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BBB92A-40D4-48EF-8490-940DAED025DA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6/17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9" name="صورة 3">
            <a:extLst>
              <a:ext uri="{FF2B5EF4-FFF2-40B4-BE49-F238E27FC236}">
                <a16:creationId xmlns:a16="http://schemas.microsoft.com/office/drawing/2014/main" id="{B6D1D2A1-2FDB-48BA-9E2F-227C2E999B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8455" y="1861459"/>
            <a:ext cx="3255522" cy="3765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71C26599-3F5A-4843-AB92-B669D8D3CAB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415360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C1118B13-FE2B-461E-8A54-B93318F4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pic>
        <p:nvPicPr>
          <p:cNvPr id="5" name="صورة 1">
            <a:extLst>
              <a:ext uri="{FF2B5EF4-FFF2-40B4-BE49-F238E27FC236}">
                <a16:creationId xmlns:a16="http://schemas.microsoft.com/office/drawing/2014/main" id="{0A1724EA-BA99-4846-94F1-887C60211A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153" y="426128"/>
            <a:ext cx="8115693" cy="5777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18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83C-EBAB-4244-9F7C-6DCFC88E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57474"/>
            <a:ext cx="10506456" cy="1014984"/>
          </a:xfrm>
        </p:spPr>
        <p:txBody>
          <a:bodyPr anchor="b">
            <a:normAutofit/>
          </a:bodyPr>
          <a:lstStyle/>
          <a:p>
            <a:pPr algn="l" rtl="0"/>
            <a:r>
              <a:rPr lang="en-US" sz="4400" dirty="0">
                <a:solidFill>
                  <a:schemeClr val="accent1"/>
                </a:solidFill>
              </a:rPr>
              <a:t>2 – Analysis Stage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AE16A0C-FECC-4E2B-A07C-09DBE831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pic>
        <p:nvPicPr>
          <p:cNvPr id="12" name="صورة 1">
            <a:extLst>
              <a:ext uri="{FF2B5EF4-FFF2-40B4-BE49-F238E27FC236}">
                <a16:creationId xmlns:a16="http://schemas.microsoft.com/office/drawing/2014/main" id="{8D86379E-57CC-4BE7-A3C4-86D468943C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41" y="1861459"/>
            <a:ext cx="4383470" cy="37659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BBB92A-40D4-48EF-8490-940DAED025DA}"/>
              </a:ext>
            </a:extLst>
          </p:cNvPr>
          <p:cNvSpPr txBox="1">
            <a:spLocks/>
          </p:cNvSpPr>
          <p:nvPr/>
        </p:nvSpPr>
        <p:spPr>
          <a:xfrm>
            <a:off x="11140440" y="5960110"/>
            <a:ext cx="807720" cy="755904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6/17</a:t>
            </a:r>
            <a:endParaRPr lang="ar-SA" dirty="0">
              <a:solidFill>
                <a:schemeClr val="bg1"/>
              </a:solidFill>
            </a:endParaRPr>
          </a:p>
        </p:txBody>
      </p:sp>
      <p:pic>
        <p:nvPicPr>
          <p:cNvPr id="9" name="صورة 3">
            <a:extLst>
              <a:ext uri="{FF2B5EF4-FFF2-40B4-BE49-F238E27FC236}">
                <a16:creationId xmlns:a16="http://schemas.microsoft.com/office/drawing/2014/main" id="{B6D1D2A1-2FDB-48BA-9E2F-227C2E999B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8455" y="1861459"/>
            <a:ext cx="3255522" cy="3765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71C26599-3F5A-4843-AB92-B669D8D3CAB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4557" y="10214"/>
            <a:ext cx="1153062" cy="1637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36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8249DA8-A0E0-4DF1-B64C-3B791E60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Morse Lighthouse  |  CPCS-499  |  Spring 2021</a:t>
            </a:r>
            <a:endParaRPr lang="ar-SA"/>
          </a:p>
        </p:txBody>
      </p:sp>
      <p:pic>
        <p:nvPicPr>
          <p:cNvPr id="5" name="صورة 3">
            <a:extLst>
              <a:ext uri="{FF2B5EF4-FFF2-40B4-BE49-F238E27FC236}">
                <a16:creationId xmlns:a16="http://schemas.microsoft.com/office/drawing/2014/main" id="{576FB12D-BBD8-44EF-9E28-88BAEDEAE4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60520" y="575777"/>
            <a:ext cx="6270960" cy="5706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578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4472C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نسق Offic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4472C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1063</Words>
  <Application>Microsoft Office PowerPoint</Application>
  <PresentationFormat>شاشة عريضة</PresentationFormat>
  <Paragraphs>293</Paragraphs>
  <Slides>36</Slides>
  <Notes>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Symbol</vt:lpstr>
      <vt:lpstr>Times New Roman</vt:lpstr>
      <vt:lpstr>نسق Office</vt:lpstr>
      <vt:lpstr>1_نسق Office</vt:lpstr>
      <vt:lpstr>عرض تقديمي في PowerPoint</vt:lpstr>
      <vt:lpstr>Morse Code</vt:lpstr>
      <vt:lpstr> Project Aim and Title</vt:lpstr>
      <vt:lpstr>outline</vt:lpstr>
      <vt:lpstr>1 – Requirements Specification </vt:lpstr>
      <vt:lpstr>2 – Analysis Stage</vt:lpstr>
      <vt:lpstr>عرض تقديمي في PowerPoint</vt:lpstr>
      <vt:lpstr>2 – Analysis Stage</vt:lpstr>
      <vt:lpstr>عرض تقديمي في PowerPoint</vt:lpstr>
      <vt:lpstr>2 – Analysis Stage</vt:lpstr>
      <vt:lpstr>3 – Design Stage</vt:lpstr>
      <vt:lpstr>عرض تقديمي في PowerPoint</vt:lpstr>
      <vt:lpstr>3 – Design Stage</vt:lpstr>
      <vt:lpstr>عرض تقديمي في PowerPoint</vt:lpstr>
      <vt:lpstr>3 – Design Stage</vt:lpstr>
      <vt:lpstr>عرض تقديمي في PowerPoint</vt:lpstr>
      <vt:lpstr>3 – Design Stage</vt:lpstr>
      <vt:lpstr>عرض تقديمي في PowerPoint</vt:lpstr>
      <vt:lpstr>3 – Design Stage</vt:lpstr>
      <vt:lpstr>عرض تقديمي في PowerPoint</vt:lpstr>
      <vt:lpstr>3 – Design Stage</vt:lpstr>
      <vt:lpstr>4 – Implementation</vt:lpstr>
      <vt:lpstr>4.1 – UI Implementation</vt:lpstr>
      <vt:lpstr>4.2 – Database</vt:lpstr>
      <vt:lpstr>4.3 – Networking</vt:lpstr>
      <vt:lpstr>4.4 – Flashlight</vt:lpstr>
      <vt:lpstr>4.5 – Profile</vt:lpstr>
      <vt:lpstr>عرض تقديمي في PowerPoint</vt:lpstr>
      <vt:lpstr>4.5 – Profile</vt:lpstr>
      <vt:lpstr>4.6 – Learning Model</vt:lpstr>
      <vt:lpstr>عرض تقديمي في PowerPoint</vt:lpstr>
      <vt:lpstr>4.6 – Learning Model</vt:lpstr>
      <vt:lpstr>5 – Testing</vt:lpstr>
      <vt:lpstr>عرض تقديمي في PowerPoint</vt:lpstr>
      <vt:lpstr>5 – Testing (Cont.’) 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مازن</dc:creator>
  <cp:lastModifiedBy>OMAR ABDULAZIZ H ALQURASHI</cp:lastModifiedBy>
  <cp:revision>157</cp:revision>
  <dcterms:created xsi:type="dcterms:W3CDTF">2020-11-19T19:04:33Z</dcterms:created>
  <dcterms:modified xsi:type="dcterms:W3CDTF">2021-04-10T20:43:49Z</dcterms:modified>
</cp:coreProperties>
</file>