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091" r:id="rId1"/>
  </p:sldMasterIdLst>
  <p:notesMasterIdLst>
    <p:notesMasterId r:id="rId16"/>
  </p:notesMasterIdLst>
  <p:sldIdLst>
    <p:sldId id="256" r:id="rId2"/>
    <p:sldId id="257" r:id="rId3"/>
    <p:sldId id="258" r:id="rId4"/>
    <p:sldId id="259" r:id="rId5"/>
    <p:sldId id="260" r:id="rId6"/>
    <p:sldId id="261" r:id="rId7"/>
    <p:sldId id="262" r:id="rId8"/>
    <p:sldId id="269" r:id="rId9"/>
    <p:sldId id="270" r:id="rId10"/>
    <p:sldId id="271" r:id="rId11"/>
    <p:sldId id="272" r:id="rId12"/>
    <p:sldId id="273" r:id="rId13"/>
    <p:sldId id="263" r:id="rId14"/>
    <p:sldId id="268"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iyanshu Shukla" initials="PS" lastIdx="1" clrIdx="0">
    <p:extLst>
      <p:ext uri="{19B8F6BF-5375-455C-9EA6-DF929625EA0E}">
        <p15:presenceInfo xmlns:p15="http://schemas.microsoft.com/office/powerpoint/2012/main" userId="a9cb7a6c27facfa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4" autoAdjust="0"/>
    <p:restoredTop sz="94660"/>
  </p:normalViewPr>
  <p:slideViewPr>
    <p:cSldViewPr snapToGrid="0">
      <p:cViewPr varScale="1">
        <p:scale>
          <a:sx n="67" d="100"/>
          <a:sy n="67" d="100"/>
        </p:scale>
        <p:origin x="1164"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B81D61-AB7F-4B71-B3BD-D4F2FCCFCDB3}" type="datetimeFigureOut">
              <a:rPr lang="en-US" smtClean="0"/>
              <a:pPr/>
              <a:t>12/9/2020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ECA621-01D0-459C-A034-D3CF8D088DD0}" type="slidenum">
              <a:rPr lang="en-US" smtClean="0"/>
              <a:pPr/>
              <a:t>‹#›</a:t>
            </a:fld>
            <a:endParaRPr lang="en-US"/>
          </a:p>
        </p:txBody>
      </p:sp>
    </p:spTree>
    <p:extLst>
      <p:ext uri="{BB962C8B-B14F-4D97-AF65-F5344CB8AC3E}">
        <p14:creationId xmlns:p14="http://schemas.microsoft.com/office/powerpoint/2010/main" val="39119414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423BF71-38B7-8642-BFCE-EDAE9BD0CBAF}" type="datetimeFigureOut">
              <a:rPr lang="en-US" smtClean="0"/>
              <a:pPr/>
              <a:t>12/9/2020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6067010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CD8A92E-5FF9-8143-81B3-CCB531513398}" type="datetimeFigureOut">
              <a:rPr lang="en-US" smtClean="0"/>
              <a:pPr/>
              <a:t>12/9/2020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0867309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CD8A92E-5FF9-8143-81B3-CCB531513398}" type="datetimeFigureOut">
              <a:rPr lang="en-US" smtClean="0"/>
              <a:pPr/>
              <a:t>12/9/2020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2557148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CD8A92E-5FF9-8143-81B3-CCB531513398}" type="datetimeFigureOut">
              <a:rPr lang="en-US" smtClean="0"/>
              <a:pPr/>
              <a:t>12/9/2020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5001444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CD8A92E-5FF9-8143-81B3-CCB531513398}" type="datetimeFigureOut">
              <a:rPr lang="en-US" smtClean="0"/>
              <a:pPr/>
              <a:t>12/9/2020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260855167"/>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CD8A92E-5FF9-8143-81B3-CCB531513398}" type="datetimeFigureOut">
              <a:rPr lang="en-US" smtClean="0"/>
              <a:pPr/>
              <a:t>12/9/2020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659263646"/>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CD8A92E-5FF9-8143-81B3-CCB531513398}" type="datetimeFigureOut">
              <a:rPr lang="en-US" smtClean="0"/>
              <a:pPr/>
              <a:t>12/9/2020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431859938"/>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8A92E-5FF9-8143-81B3-CCB531513398}" type="datetimeFigureOut">
              <a:rPr lang="en-US" smtClean="0"/>
              <a:pPr/>
              <a:t>12/9/2020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818153857"/>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8A92E-5FF9-8143-81B3-CCB531513398}" type="datetimeFigureOut">
              <a:rPr lang="en-US" smtClean="0"/>
              <a:pPr/>
              <a:t>12/9/2020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926554580"/>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CD8A92E-5FF9-8143-81B3-CCB531513398}" type="datetimeFigureOut">
              <a:rPr lang="en-US" smtClean="0"/>
              <a:pPr/>
              <a:t>12/9/2020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79337260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5BA285-9698-1B45-8319-D90A8C63F150}" type="datetimeFigureOut">
              <a:rPr lang="en-US" smtClean="0"/>
              <a:pPr/>
              <a:t>12/9/2020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1189196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CD8A92E-5FF9-8143-81B3-CCB531513398}" type="datetimeFigureOut">
              <a:rPr lang="en-US" smtClean="0"/>
              <a:pPr/>
              <a:t>12/9/2020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4836280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CD8A92E-5FF9-8143-81B3-CCB531513398}" type="datetimeFigureOut">
              <a:rPr lang="en-US" smtClean="0"/>
              <a:pPr/>
              <a:t>12/9/2020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70974174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955A2352-D7AC-F242-9256-A4477BCBF354}" type="datetimeFigureOut">
              <a:rPr lang="en-US" smtClean="0"/>
              <a:pPr/>
              <a:t>12/9/2020</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1789236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EFCFC6A-9AE6-404D-9FDD-168B477B9C90}" type="datetimeFigureOut">
              <a:rPr lang="en-US" smtClean="0"/>
              <a:pPr/>
              <a:t>12/9/2020</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5255123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CD8A92E-5FF9-8143-81B3-CCB531513398}" type="datetimeFigureOut">
              <a:rPr lang="en-US" smtClean="0"/>
              <a:pPr/>
              <a:t>12/9/2020</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61530490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6A7B589-FD4B-7E46-869A-CBADC5FC564E}" type="datetimeFigureOut">
              <a:rPr lang="en-US" smtClean="0"/>
              <a:pPr/>
              <a:t>12/9/2020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3204301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CD8A92E-5FF9-8143-81B3-CCB531513398}" type="datetimeFigureOut">
              <a:rPr lang="en-US" smtClean="0"/>
              <a:pPr/>
              <a:t>12/9/2020</a:t>
            </a:fld>
            <a:endParaRPr lang="en-US" dirty="0"/>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426486493"/>
      </p:ext>
    </p:extLst>
  </p:cSld>
  <p:clrMap bg1="dk1" tx1="lt1" bg2="dk2" tx2="lt2" accent1="accent1" accent2="accent2" accent3="accent3" accent4="accent4" accent5="accent5" accent6="accent6" hlink="hlink" folHlink="folHlink"/>
  <p:sldLayoutIdLst>
    <p:sldLayoutId id="2147484092" r:id="rId1"/>
    <p:sldLayoutId id="2147484093" r:id="rId2"/>
    <p:sldLayoutId id="2147484094" r:id="rId3"/>
    <p:sldLayoutId id="2147484095" r:id="rId4"/>
    <p:sldLayoutId id="2147484096" r:id="rId5"/>
    <p:sldLayoutId id="2147484097" r:id="rId6"/>
    <p:sldLayoutId id="2147484098" r:id="rId7"/>
    <p:sldLayoutId id="2147484099" r:id="rId8"/>
    <p:sldLayoutId id="2147484100" r:id="rId9"/>
    <p:sldLayoutId id="2147484101" r:id="rId10"/>
    <p:sldLayoutId id="2147484102" r:id="rId11"/>
    <p:sldLayoutId id="2147484103" r:id="rId12"/>
    <p:sldLayoutId id="2147484104" r:id="rId13"/>
    <p:sldLayoutId id="2147484105" r:id="rId14"/>
    <p:sldLayoutId id="2147484106" r:id="rId15"/>
    <p:sldLayoutId id="2147484107" r:id="rId16"/>
    <p:sldLayoutId id="2147484108" r:id="rId17"/>
  </p:sldLayoutIdLst>
  <p:hf sldNum="0" hdr="0" ftr="0" dt="0"/>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GLA University - Wikipedia">
            <a:extLst>
              <a:ext uri="{FF2B5EF4-FFF2-40B4-BE49-F238E27FC236}">
                <a16:creationId xmlns:a16="http://schemas.microsoft.com/office/drawing/2014/main" id="{40D532D2-5DF8-49FB-87D1-CC1C0E9AD8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961" y="90026"/>
            <a:ext cx="1144665" cy="11103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B51D751-16B8-4732-8731-F4E64016D622}"/>
              </a:ext>
            </a:extLst>
          </p:cNvPr>
          <p:cNvSpPr txBox="1"/>
          <p:nvPr/>
        </p:nvSpPr>
        <p:spPr>
          <a:xfrm>
            <a:off x="2644213" y="2086252"/>
            <a:ext cx="3950564" cy="1477328"/>
          </a:xfrm>
          <a:prstGeom prst="rect">
            <a:avLst/>
          </a:prstGeom>
          <a:noFill/>
        </p:spPr>
        <p:txBody>
          <a:bodyPr wrap="square" rtlCol="0">
            <a:spAutoFit/>
          </a:bodyPr>
          <a:lstStyle/>
          <a:p>
            <a:r>
              <a:rPr lang="en-US" sz="7200" dirty="0" smtClean="0"/>
              <a:t>QUIZIFY</a:t>
            </a:r>
            <a:endParaRPr lang="en-US" sz="7200" dirty="0"/>
          </a:p>
          <a:p>
            <a:r>
              <a:rPr lang="en-US" dirty="0"/>
              <a:t>            –  THE QUIZ APPLICATION</a:t>
            </a:r>
          </a:p>
        </p:txBody>
      </p:sp>
      <p:sp>
        <p:nvSpPr>
          <p:cNvPr id="5" name="TextBox 4">
            <a:extLst>
              <a:ext uri="{FF2B5EF4-FFF2-40B4-BE49-F238E27FC236}">
                <a16:creationId xmlns:a16="http://schemas.microsoft.com/office/drawing/2014/main" id="{4319DFA7-C41D-4C2D-AD35-46A3D68B9413}"/>
              </a:ext>
            </a:extLst>
          </p:cNvPr>
          <p:cNvSpPr txBox="1"/>
          <p:nvPr/>
        </p:nvSpPr>
        <p:spPr>
          <a:xfrm>
            <a:off x="6747030" y="4643022"/>
            <a:ext cx="3377953" cy="369332"/>
          </a:xfrm>
          <a:prstGeom prst="rect">
            <a:avLst/>
          </a:prstGeom>
          <a:noFill/>
        </p:spPr>
        <p:txBody>
          <a:bodyPr wrap="square" rtlCol="0">
            <a:spAutoFit/>
          </a:bodyPr>
          <a:lstStyle/>
          <a:p>
            <a:r>
              <a:rPr lang="en-US" u="sng" dirty="0"/>
              <a:t>PRESENTED BY  </a:t>
            </a:r>
          </a:p>
        </p:txBody>
      </p:sp>
      <p:sp>
        <p:nvSpPr>
          <p:cNvPr id="6" name="TextBox 5">
            <a:extLst>
              <a:ext uri="{FF2B5EF4-FFF2-40B4-BE49-F238E27FC236}">
                <a16:creationId xmlns:a16="http://schemas.microsoft.com/office/drawing/2014/main" id="{5942DD1F-7BB0-49F2-8F72-EC5D201FD4E5}"/>
              </a:ext>
            </a:extLst>
          </p:cNvPr>
          <p:cNvSpPr txBox="1"/>
          <p:nvPr/>
        </p:nvSpPr>
        <p:spPr>
          <a:xfrm>
            <a:off x="6747030" y="5175682"/>
            <a:ext cx="3502241" cy="1477328"/>
          </a:xfrm>
          <a:prstGeom prst="rect">
            <a:avLst/>
          </a:prstGeom>
          <a:noFill/>
        </p:spPr>
        <p:txBody>
          <a:bodyPr wrap="square" rtlCol="0">
            <a:spAutoFit/>
          </a:bodyPr>
          <a:lstStyle/>
          <a:p>
            <a:r>
              <a:rPr lang="en-US" dirty="0" err="1" smtClean="0"/>
              <a:t>Priyanshu</a:t>
            </a:r>
            <a:r>
              <a:rPr lang="en-US" dirty="0" smtClean="0"/>
              <a:t> Shukla</a:t>
            </a:r>
            <a:endParaRPr lang="en-US" dirty="0"/>
          </a:p>
          <a:p>
            <a:r>
              <a:rPr lang="en-US" dirty="0" smtClean="0"/>
              <a:t>Aryan Garg</a:t>
            </a:r>
            <a:endParaRPr lang="en-US" dirty="0"/>
          </a:p>
          <a:p>
            <a:r>
              <a:rPr lang="en-US" dirty="0" smtClean="0"/>
              <a:t>Kush </a:t>
            </a:r>
            <a:r>
              <a:rPr lang="en-US" dirty="0"/>
              <a:t>S</a:t>
            </a:r>
            <a:r>
              <a:rPr lang="en-US" dirty="0" smtClean="0"/>
              <a:t>harma</a:t>
            </a:r>
            <a:endParaRPr lang="en-US" dirty="0"/>
          </a:p>
          <a:p>
            <a:r>
              <a:rPr lang="en-US" dirty="0" err="1" smtClean="0"/>
              <a:t>Ritik</a:t>
            </a:r>
            <a:r>
              <a:rPr lang="en-US" dirty="0" smtClean="0"/>
              <a:t> </a:t>
            </a:r>
            <a:r>
              <a:rPr lang="en-US" dirty="0" err="1" smtClean="0"/>
              <a:t>Goyal</a:t>
            </a:r>
            <a:r>
              <a:rPr lang="en-US" dirty="0" smtClean="0"/>
              <a:t> </a:t>
            </a:r>
            <a:endParaRPr lang="en-US" dirty="0"/>
          </a:p>
          <a:p>
            <a:r>
              <a:rPr lang="en-US" dirty="0" smtClean="0"/>
              <a:t>Vinod </a:t>
            </a:r>
            <a:endParaRPr lang="en-US" dirty="0"/>
          </a:p>
        </p:txBody>
      </p:sp>
      <p:sp>
        <p:nvSpPr>
          <p:cNvPr id="7" name="TextBox 6">
            <a:extLst>
              <a:ext uri="{FF2B5EF4-FFF2-40B4-BE49-F238E27FC236}">
                <a16:creationId xmlns:a16="http://schemas.microsoft.com/office/drawing/2014/main" id="{58754A5D-84F3-471D-AFA6-599D49E58172}"/>
              </a:ext>
            </a:extLst>
          </p:cNvPr>
          <p:cNvSpPr txBox="1"/>
          <p:nvPr/>
        </p:nvSpPr>
        <p:spPr>
          <a:xfrm>
            <a:off x="292961" y="4643022"/>
            <a:ext cx="2574524" cy="369332"/>
          </a:xfrm>
          <a:prstGeom prst="rect">
            <a:avLst/>
          </a:prstGeom>
          <a:noFill/>
        </p:spPr>
        <p:txBody>
          <a:bodyPr wrap="square" rtlCol="0">
            <a:spAutoFit/>
          </a:bodyPr>
          <a:lstStyle/>
          <a:p>
            <a:r>
              <a:rPr lang="en-US" u="sng" dirty="0"/>
              <a:t>SUBMITTED TO</a:t>
            </a:r>
          </a:p>
        </p:txBody>
      </p:sp>
      <p:sp>
        <p:nvSpPr>
          <p:cNvPr id="8" name="TextBox 7">
            <a:extLst>
              <a:ext uri="{FF2B5EF4-FFF2-40B4-BE49-F238E27FC236}">
                <a16:creationId xmlns:a16="http://schemas.microsoft.com/office/drawing/2014/main" id="{F6889939-64DC-430E-9517-343594EC63E3}"/>
              </a:ext>
            </a:extLst>
          </p:cNvPr>
          <p:cNvSpPr txBox="1"/>
          <p:nvPr/>
        </p:nvSpPr>
        <p:spPr>
          <a:xfrm flipH="1">
            <a:off x="292961" y="5175682"/>
            <a:ext cx="2351252" cy="1200329"/>
          </a:xfrm>
          <a:prstGeom prst="rect">
            <a:avLst/>
          </a:prstGeom>
          <a:noFill/>
        </p:spPr>
        <p:txBody>
          <a:bodyPr wrap="square" rtlCol="0">
            <a:spAutoFit/>
          </a:bodyPr>
          <a:lstStyle/>
          <a:p>
            <a:r>
              <a:rPr lang="en-US" dirty="0"/>
              <a:t>Mr. Neeraj Khanna</a:t>
            </a:r>
          </a:p>
          <a:p>
            <a:r>
              <a:rPr lang="en-US" dirty="0"/>
              <a:t>Technical Trainer </a:t>
            </a:r>
          </a:p>
          <a:p>
            <a:r>
              <a:rPr lang="en-US" dirty="0"/>
              <a:t>CEA Department</a:t>
            </a:r>
          </a:p>
          <a:p>
            <a:r>
              <a:rPr lang="en-US" dirty="0"/>
              <a:t>GLA University </a:t>
            </a:r>
          </a:p>
        </p:txBody>
      </p:sp>
    </p:spTree>
    <p:extLst>
      <p:ext uri="{BB962C8B-B14F-4D97-AF65-F5344CB8AC3E}">
        <p14:creationId xmlns:p14="http://schemas.microsoft.com/office/powerpoint/2010/main" val="12180857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r="798" b="26042"/>
          <a:stretch/>
        </p:blipFill>
        <p:spPr>
          <a:xfrm>
            <a:off x="2543175" y="1271588"/>
            <a:ext cx="3139954" cy="5072063"/>
          </a:xfrm>
          <a:prstGeom prst="rect">
            <a:avLst/>
          </a:prstGeom>
        </p:spPr>
      </p:pic>
      <p:sp>
        <p:nvSpPr>
          <p:cNvPr id="4" name="TextBox 3"/>
          <p:cNvSpPr txBox="1"/>
          <p:nvPr/>
        </p:nvSpPr>
        <p:spPr>
          <a:xfrm>
            <a:off x="2700338" y="342900"/>
            <a:ext cx="3257550" cy="461665"/>
          </a:xfrm>
          <a:prstGeom prst="rect">
            <a:avLst/>
          </a:prstGeom>
          <a:noFill/>
        </p:spPr>
        <p:txBody>
          <a:bodyPr wrap="square" rtlCol="0">
            <a:spAutoFit/>
          </a:bodyPr>
          <a:lstStyle/>
          <a:p>
            <a:r>
              <a:rPr lang="en-IN" sz="2400" b="1" u="sng" dirty="0" smtClean="0"/>
              <a:t>Sets </a:t>
            </a:r>
            <a:r>
              <a:rPr lang="en-IN" sz="2400" b="1" u="sng" dirty="0"/>
              <a:t>O</a:t>
            </a:r>
            <a:r>
              <a:rPr lang="en-IN" sz="2400" b="1" u="sng" dirty="0" smtClean="0"/>
              <a:t>f </a:t>
            </a:r>
            <a:r>
              <a:rPr lang="en-IN" sz="2400" b="1" u="sng" dirty="0"/>
              <a:t>Q</a:t>
            </a:r>
            <a:r>
              <a:rPr lang="en-IN" sz="2400" b="1" u="sng" dirty="0" smtClean="0"/>
              <a:t>uestions</a:t>
            </a:r>
            <a:endParaRPr lang="en-IN" sz="2400" b="1" u="sng" dirty="0"/>
          </a:p>
        </p:txBody>
      </p:sp>
    </p:spTree>
    <p:extLst>
      <p:ext uri="{BB962C8B-B14F-4D97-AF65-F5344CB8AC3E}">
        <p14:creationId xmlns:p14="http://schemas.microsoft.com/office/powerpoint/2010/main" val="13697708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01548" y="1685925"/>
            <a:ext cx="2027727" cy="4393408"/>
          </a:xfrm>
          <a:prstGeom prst="rect">
            <a:avLst/>
          </a:prstGeom>
        </p:spPr>
      </p:pic>
      <p:sp>
        <p:nvSpPr>
          <p:cNvPr id="4" name="TextBox 3"/>
          <p:cNvSpPr txBox="1"/>
          <p:nvPr/>
        </p:nvSpPr>
        <p:spPr>
          <a:xfrm>
            <a:off x="3157538" y="800100"/>
            <a:ext cx="3671887" cy="461665"/>
          </a:xfrm>
          <a:prstGeom prst="rect">
            <a:avLst/>
          </a:prstGeom>
          <a:noFill/>
        </p:spPr>
        <p:txBody>
          <a:bodyPr wrap="square" rtlCol="0">
            <a:spAutoFit/>
          </a:bodyPr>
          <a:lstStyle/>
          <a:p>
            <a:pPr lvl="1"/>
            <a:r>
              <a:rPr lang="en-IN" sz="2400" b="1" u="sng" dirty="0" err="1" smtClean="0"/>
              <a:t>Questios</a:t>
            </a:r>
            <a:r>
              <a:rPr lang="en-IN" sz="2400" b="1" u="sng" dirty="0" smtClean="0"/>
              <a:t> UI  </a:t>
            </a:r>
            <a:endParaRPr lang="en-IN" sz="2400" b="1" u="sng" dirty="0"/>
          </a:p>
        </p:txBody>
      </p:sp>
    </p:spTree>
    <p:extLst>
      <p:ext uri="{BB962C8B-B14F-4D97-AF65-F5344CB8AC3E}">
        <p14:creationId xmlns:p14="http://schemas.microsoft.com/office/powerpoint/2010/main" val="14081909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11955" t="3" r="-29153" b="-41110"/>
          <a:stretch/>
        </p:blipFill>
        <p:spPr>
          <a:xfrm>
            <a:off x="2775072" y="1471612"/>
            <a:ext cx="3165231" cy="6858000"/>
          </a:xfrm>
          <a:prstGeom prst="rect">
            <a:avLst/>
          </a:prstGeom>
        </p:spPr>
      </p:pic>
      <p:sp>
        <p:nvSpPr>
          <p:cNvPr id="3" name="TextBox 2"/>
          <p:cNvSpPr txBox="1"/>
          <p:nvPr/>
        </p:nvSpPr>
        <p:spPr>
          <a:xfrm>
            <a:off x="2928939" y="514351"/>
            <a:ext cx="4343400" cy="523220"/>
          </a:xfrm>
          <a:prstGeom prst="rect">
            <a:avLst/>
          </a:prstGeom>
          <a:noFill/>
        </p:spPr>
        <p:txBody>
          <a:bodyPr wrap="square" rtlCol="0">
            <a:spAutoFit/>
          </a:bodyPr>
          <a:lstStyle/>
          <a:p>
            <a:r>
              <a:rPr lang="en-IN" sz="2800" b="1" u="sng" dirty="0" smtClean="0"/>
              <a:t>Result Page</a:t>
            </a:r>
            <a:endParaRPr lang="en-IN" sz="2800" b="1" u="sng" dirty="0"/>
          </a:p>
        </p:txBody>
      </p:sp>
    </p:spTree>
    <p:extLst>
      <p:ext uri="{BB962C8B-B14F-4D97-AF65-F5344CB8AC3E}">
        <p14:creationId xmlns:p14="http://schemas.microsoft.com/office/powerpoint/2010/main" val="13597825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GLA University - Wikipedia">
            <a:extLst>
              <a:ext uri="{FF2B5EF4-FFF2-40B4-BE49-F238E27FC236}">
                <a16:creationId xmlns:a16="http://schemas.microsoft.com/office/drawing/2014/main" id="{4D9A6BF3-71AC-43BF-A85D-A903575C37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961" y="90026"/>
            <a:ext cx="1144665" cy="1110325"/>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a:extLst>
              <a:ext uri="{FF2B5EF4-FFF2-40B4-BE49-F238E27FC236}">
                <a16:creationId xmlns:a16="http://schemas.microsoft.com/office/drawing/2014/main" id="{79F3D079-0F5A-4276-BC00-13F29D9735F9}"/>
              </a:ext>
            </a:extLst>
          </p:cNvPr>
          <p:cNvSpPr>
            <a:spLocks noGrp="1"/>
          </p:cNvSpPr>
          <p:nvPr>
            <p:ph type="title"/>
          </p:nvPr>
        </p:nvSpPr>
        <p:spPr>
          <a:xfrm>
            <a:off x="3425306" y="1111575"/>
            <a:ext cx="2293387" cy="592938"/>
          </a:xfrm>
        </p:spPr>
        <p:txBody>
          <a:bodyPr/>
          <a:lstStyle/>
          <a:p>
            <a:r>
              <a:rPr lang="en-US" sz="3200" u="sng" dirty="0"/>
              <a:t>Testing</a:t>
            </a:r>
          </a:p>
        </p:txBody>
      </p:sp>
      <p:sp>
        <p:nvSpPr>
          <p:cNvPr id="4" name="TextBox 3">
            <a:extLst>
              <a:ext uri="{FF2B5EF4-FFF2-40B4-BE49-F238E27FC236}">
                <a16:creationId xmlns:a16="http://schemas.microsoft.com/office/drawing/2014/main" id="{5EC508B0-5A86-494E-A764-01345421C9D0}"/>
              </a:ext>
            </a:extLst>
          </p:cNvPr>
          <p:cNvSpPr txBox="1"/>
          <p:nvPr/>
        </p:nvSpPr>
        <p:spPr>
          <a:xfrm flipH="1">
            <a:off x="773691" y="1855433"/>
            <a:ext cx="3132487" cy="369332"/>
          </a:xfrm>
          <a:prstGeom prst="rect">
            <a:avLst/>
          </a:prstGeom>
          <a:noFill/>
        </p:spPr>
        <p:txBody>
          <a:bodyPr wrap="square" rtlCol="0">
            <a:spAutoFit/>
          </a:bodyPr>
          <a:lstStyle/>
          <a:p>
            <a:pPr marL="285750" indent="-285750">
              <a:buFont typeface="Arial" panose="020B0604020202020204" pitchFamily="34" charset="0"/>
              <a:buChar char="•"/>
            </a:pPr>
            <a:r>
              <a:rPr lang="en-US" u="sng" dirty="0"/>
              <a:t>Testing Objectives</a:t>
            </a:r>
          </a:p>
        </p:txBody>
      </p:sp>
      <p:sp>
        <p:nvSpPr>
          <p:cNvPr id="6" name="TextBox 5">
            <a:extLst>
              <a:ext uri="{FF2B5EF4-FFF2-40B4-BE49-F238E27FC236}">
                <a16:creationId xmlns:a16="http://schemas.microsoft.com/office/drawing/2014/main" id="{A95AAD4B-826D-4115-B33D-4DBA37FAB4F2}"/>
              </a:ext>
            </a:extLst>
          </p:cNvPr>
          <p:cNvSpPr txBox="1"/>
          <p:nvPr/>
        </p:nvSpPr>
        <p:spPr>
          <a:xfrm rot="10800000" flipV="1">
            <a:off x="773691" y="2375685"/>
            <a:ext cx="6949883" cy="1754326"/>
          </a:xfrm>
          <a:prstGeom prst="rect">
            <a:avLst/>
          </a:prstGeom>
          <a:noFill/>
        </p:spPr>
        <p:txBody>
          <a:bodyPr wrap="square" rtlCol="0">
            <a:spAutoFit/>
          </a:bodyPr>
          <a:lstStyle/>
          <a:p>
            <a:pPr marL="742950" lvl="1" indent="-285750">
              <a:buFont typeface="Arial" panose="020B0604020202020204" pitchFamily="34" charset="0"/>
              <a:buChar char="•"/>
            </a:pPr>
            <a:r>
              <a:rPr lang="en-US" dirty="0"/>
              <a:t>To ensure that during operation the system will perform  as per specification.</a:t>
            </a:r>
          </a:p>
          <a:p>
            <a:pPr marL="742950" lvl="1" indent="-285750">
              <a:buFont typeface="Arial" panose="020B0604020202020204" pitchFamily="34" charset="0"/>
              <a:buChar char="•"/>
            </a:pPr>
            <a:r>
              <a:rPr lang="en-US" dirty="0"/>
              <a:t>To make sure that the system makes user requirement during operation.</a:t>
            </a:r>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endParaRPr lang="en-US" dirty="0"/>
          </a:p>
        </p:txBody>
      </p:sp>
      <p:sp>
        <p:nvSpPr>
          <p:cNvPr id="8" name="TextBox 7">
            <a:extLst>
              <a:ext uri="{FF2B5EF4-FFF2-40B4-BE49-F238E27FC236}">
                <a16:creationId xmlns:a16="http://schemas.microsoft.com/office/drawing/2014/main" id="{7B4E93E7-FDB1-4570-87C0-EEFEAB8DE147}"/>
              </a:ext>
            </a:extLst>
          </p:cNvPr>
          <p:cNvSpPr txBox="1"/>
          <p:nvPr/>
        </p:nvSpPr>
        <p:spPr>
          <a:xfrm>
            <a:off x="773690" y="3820111"/>
            <a:ext cx="7199790" cy="369332"/>
          </a:xfrm>
          <a:prstGeom prst="rect">
            <a:avLst/>
          </a:prstGeom>
          <a:noFill/>
        </p:spPr>
        <p:txBody>
          <a:bodyPr wrap="square" rtlCol="0">
            <a:spAutoFit/>
          </a:bodyPr>
          <a:lstStyle/>
          <a:p>
            <a:pPr marL="285750" indent="-285750">
              <a:buFont typeface="Arial" panose="020B0604020202020204" pitchFamily="34" charset="0"/>
              <a:buChar char="•"/>
            </a:pPr>
            <a:r>
              <a:rPr lang="en-US" u="sng" dirty="0"/>
              <a:t>Testing Principles</a:t>
            </a:r>
          </a:p>
        </p:txBody>
      </p:sp>
      <p:sp>
        <p:nvSpPr>
          <p:cNvPr id="9" name="TextBox 8">
            <a:extLst>
              <a:ext uri="{FF2B5EF4-FFF2-40B4-BE49-F238E27FC236}">
                <a16:creationId xmlns:a16="http://schemas.microsoft.com/office/drawing/2014/main" id="{B2D47850-0502-4388-8B0F-2D60C96681EB}"/>
              </a:ext>
            </a:extLst>
          </p:cNvPr>
          <p:cNvSpPr txBox="1"/>
          <p:nvPr/>
        </p:nvSpPr>
        <p:spPr>
          <a:xfrm>
            <a:off x="4114800" y="2965142"/>
            <a:ext cx="914400" cy="914400"/>
          </a:xfrm>
          <a:prstGeom prst="rect">
            <a:avLst/>
          </a:prstGeom>
          <a:noFill/>
        </p:spPr>
        <p:txBody>
          <a:bodyPr wrap="square" rtlCol="0">
            <a:spAutoFit/>
          </a:bodyPr>
          <a:lstStyle/>
          <a:p>
            <a:endParaRPr lang="en-US" dirty="0"/>
          </a:p>
        </p:txBody>
      </p:sp>
      <p:sp>
        <p:nvSpPr>
          <p:cNvPr id="10" name="TextBox 9">
            <a:extLst>
              <a:ext uri="{FF2B5EF4-FFF2-40B4-BE49-F238E27FC236}">
                <a16:creationId xmlns:a16="http://schemas.microsoft.com/office/drawing/2014/main" id="{348D19F9-4486-4126-BF9E-D3FD53D24605}"/>
              </a:ext>
            </a:extLst>
          </p:cNvPr>
          <p:cNvSpPr txBox="1"/>
          <p:nvPr/>
        </p:nvSpPr>
        <p:spPr>
          <a:xfrm>
            <a:off x="1305015" y="4400638"/>
            <a:ext cx="7199791" cy="923330"/>
          </a:xfrm>
          <a:prstGeom prst="rect">
            <a:avLst/>
          </a:prstGeom>
          <a:noFill/>
        </p:spPr>
        <p:txBody>
          <a:bodyPr wrap="square" rtlCol="0">
            <a:spAutoFit/>
          </a:bodyPr>
          <a:lstStyle/>
          <a:p>
            <a:pPr marL="285750" indent="-285750">
              <a:buFont typeface="Arial" panose="020B0604020202020204" pitchFamily="34" charset="0"/>
              <a:buChar char="•"/>
            </a:pPr>
            <a:r>
              <a:rPr lang="en-US" dirty="0"/>
              <a:t>All tests should be traceable to user requirements.</a:t>
            </a:r>
          </a:p>
          <a:p>
            <a:pPr marL="285750" indent="-285750">
              <a:buFont typeface="Arial" panose="020B0604020202020204" pitchFamily="34" charset="0"/>
              <a:buChar char="•"/>
            </a:pPr>
            <a:r>
              <a:rPr lang="en-US" dirty="0"/>
              <a:t>Tests should be planned long before testing begins.</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8206574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92F5D1C-1502-4F0A-ABEF-D155B932FDAD}"/>
              </a:ext>
            </a:extLst>
          </p:cNvPr>
          <p:cNvSpPr txBox="1"/>
          <p:nvPr/>
        </p:nvSpPr>
        <p:spPr>
          <a:xfrm>
            <a:off x="2725445" y="1003177"/>
            <a:ext cx="4758431" cy="584775"/>
          </a:xfrm>
          <a:prstGeom prst="rect">
            <a:avLst/>
          </a:prstGeom>
          <a:noFill/>
        </p:spPr>
        <p:txBody>
          <a:bodyPr wrap="square" rtlCol="0">
            <a:spAutoFit/>
          </a:bodyPr>
          <a:lstStyle/>
          <a:p>
            <a:r>
              <a:rPr lang="en-US" sz="3200" u="sng" dirty="0"/>
              <a:t>Conclusion</a:t>
            </a:r>
          </a:p>
        </p:txBody>
      </p:sp>
      <p:sp>
        <p:nvSpPr>
          <p:cNvPr id="5" name="TextBox 4">
            <a:extLst>
              <a:ext uri="{FF2B5EF4-FFF2-40B4-BE49-F238E27FC236}">
                <a16:creationId xmlns:a16="http://schemas.microsoft.com/office/drawing/2014/main" id="{85D8F4EE-1695-4B7B-BFA6-B6FA75660426}"/>
              </a:ext>
            </a:extLst>
          </p:cNvPr>
          <p:cNvSpPr txBox="1"/>
          <p:nvPr/>
        </p:nvSpPr>
        <p:spPr>
          <a:xfrm flipH="1">
            <a:off x="594804" y="2539014"/>
            <a:ext cx="7590408" cy="3139321"/>
          </a:xfrm>
          <a:prstGeom prst="rect">
            <a:avLst/>
          </a:prstGeom>
          <a:noFill/>
        </p:spPr>
        <p:txBody>
          <a:bodyPr wrap="square" rtlCol="0">
            <a:spAutoFit/>
          </a:bodyPr>
          <a:lstStyle/>
          <a:p>
            <a:pPr algn="just"/>
            <a:r>
              <a:rPr lang="en-US" dirty="0"/>
              <a:t>After working on the </a:t>
            </a:r>
            <a:r>
              <a:rPr lang="en-US" dirty="0" smtClean="0"/>
              <a:t>‘</a:t>
            </a:r>
            <a:r>
              <a:rPr lang="en-US" dirty="0" err="1"/>
              <a:t>Q</a:t>
            </a:r>
            <a:r>
              <a:rPr lang="en-US" dirty="0" err="1" smtClean="0"/>
              <a:t>uizify</a:t>
            </a:r>
            <a:r>
              <a:rPr lang="en-US" dirty="0" smtClean="0"/>
              <a:t>’ </a:t>
            </a:r>
            <a:r>
              <a:rPr lang="en-US" dirty="0"/>
              <a:t>we would like to conclude that most of the work in this domain (Android) is currently worked  upon by the students. But still there are many things which are need </a:t>
            </a:r>
            <a:r>
              <a:rPr lang="en-US" dirty="0" err="1"/>
              <a:t>ti</a:t>
            </a:r>
            <a:r>
              <a:rPr lang="en-US" dirty="0"/>
              <a:t> be addressed as which type of query should be choose as the Application or not . So basically by doing this project  we are trying to focus the attention  of Computer Science  and Information Technology  Students in this domain and urges them  to work upon this domain as  Big companies like Google , Yahoo are hiring people which  has appropriate knowledge  of Android  and has  contributed  most of  the time  to this domain.</a:t>
            </a:r>
          </a:p>
          <a:p>
            <a:pPr algn="just"/>
            <a:endParaRPr lang="en-US" dirty="0"/>
          </a:p>
        </p:txBody>
      </p:sp>
    </p:spTree>
    <p:extLst>
      <p:ext uri="{BB962C8B-B14F-4D97-AF65-F5344CB8AC3E}">
        <p14:creationId xmlns:p14="http://schemas.microsoft.com/office/powerpoint/2010/main" val="11906803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GLA University - Wikipedia">
            <a:extLst>
              <a:ext uri="{FF2B5EF4-FFF2-40B4-BE49-F238E27FC236}">
                <a16:creationId xmlns:a16="http://schemas.microsoft.com/office/drawing/2014/main" id="{B272A43B-CC82-44E0-9B87-912E171FFD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961" y="90026"/>
            <a:ext cx="1144665" cy="11103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4F2D62D-C16D-4BA5-8E82-CC947FD9C0FF}"/>
              </a:ext>
            </a:extLst>
          </p:cNvPr>
          <p:cNvSpPr txBox="1"/>
          <p:nvPr/>
        </p:nvSpPr>
        <p:spPr>
          <a:xfrm>
            <a:off x="2974020" y="831019"/>
            <a:ext cx="2672844" cy="584775"/>
          </a:xfrm>
          <a:prstGeom prst="rect">
            <a:avLst/>
          </a:prstGeom>
          <a:noFill/>
        </p:spPr>
        <p:txBody>
          <a:bodyPr wrap="square" rtlCol="0">
            <a:spAutoFit/>
          </a:bodyPr>
          <a:lstStyle/>
          <a:p>
            <a:r>
              <a:rPr lang="en-US" sz="3200" u="sng" dirty="0"/>
              <a:t>Introduction</a:t>
            </a:r>
          </a:p>
        </p:txBody>
      </p:sp>
      <p:sp>
        <p:nvSpPr>
          <p:cNvPr id="5" name="TextBox 4">
            <a:extLst>
              <a:ext uri="{FF2B5EF4-FFF2-40B4-BE49-F238E27FC236}">
                <a16:creationId xmlns:a16="http://schemas.microsoft.com/office/drawing/2014/main" id="{FA78B69E-E4AA-4BCF-8E44-EA97D69E8843}"/>
              </a:ext>
            </a:extLst>
          </p:cNvPr>
          <p:cNvSpPr txBox="1"/>
          <p:nvPr/>
        </p:nvSpPr>
        <p:spPr>
          <a:xfrm>
            <a:off x="642938" y="2396972"/>
            <a:ext cx="8039421" cy="3693319"/>
          </a:xfrm>
          <a:prstGeom prst="rect">
            <a:avLst/>
          </a:prstGeom>
          <a:noFill/>
        </p:spPr>
        <p:txBody>
          <a:bodyPr wrap="square" rtlCol="0">
            <a:spAutoFit/>
          </a:bodyPr>
          <a:lstStyle/>
          <a:p>
            <a:pPr marL="285750" indent="-285750">
              <a:buFont typeface="Arial" panose="020B0604020202020204" pitchFamily="34" charset="0"/>
              <a:buChar char="•"/>
            </a:pPr>
            <a:r>
              <a:rPr lang="en-US" dirty="0" err="1" smtClean="0"/>
              <a:t>Quizify</a:t>
            </a:r>
            <a:r>
              <a:rPr lang="en-US" dirty="0" smtClean="0"/>
              <a:t> </a:t>
            </a:r>
            <a:r>
              <a:rPr lang="en-US" dirty="0"/>
              <a:t>is an android application.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IN" sz="1800" dirty="0">
                <a:effectLst/>
                <a:latin typeface="Times New Roman" panose="02020603050405020304" pitchFamily="18" charset="0"/>
                <a:ea typeface="Times New Roman" panose="02020603050405020304" pitchFamily="18" charset="0"/>
              </a:rPr>
              <a:t>The application </a:t>
            </a:r>
            <a:r>
              <a:rPr lang="en-IN" sz="1800" dirty="0" smtClean="0">
                <a:effectLst/>
                <a:latin typeface="Times New Roman" panose="02020603050405020304" pitchFamily="18" charset="0"/>
                <a:ea typeface="Times New Roman" panose="02020603050405020304" pitchFamily="18" charset="0"/>
              </a:rPr>
              <a:t>(</a:t>
            </a:r>
            <a:r>
              <a:rPr lang="en-IN" sz="1800" dirty="0" err="1" smtClean="0">
                <a:effectLst/>
                <a:latin typeface="Times New Roman" panose="02020603050405020304" pitchFamily="18" charset="0"/>
                <a:ea typeface="Times New Roman" panose="02020603050405020304" pitchFamily="18" charset="0"/>
              </a:rPr>
              <a:t>quizify</a:t>
            </a:r>
            <a:r>
              <a:rPr lang="en-IN" sz="1800" dirty="0" smtClean="0">
                <a:effectLst/>
                <a:latin typeface="Times New Roman" panose="02020603050405020304" pitchFamily="18" charset="0"/>
                <a:ea typeface="Times New Roman" panose="02020603050405020304" pitchFamily="18" charset="0"/>
              </a:rPr>
              <a:t>) </a:t>
            </a:r>
            <a:r>
              <a:rPr lang="en-IN" sz="1800" dirty="0">
                <a:effectLst/>
                <a:latin typeface="Times New Roman" panose="02020603050405020304" pitchFamily="18" charset="0"/>
                <a:ea typeface="Times New Roman" panose="02020603050405020304" pitchFamily="18" charset="0"/>
              </a:rPr>
              <a:t>will provide online based quiz with multiple choice question (MCQ)</a:t>
            </a:r>
          </a:p>
          <a:p>
            <a:pPr marL="285750" indent="-285750">
              <a:buFont typeface="Arial" panose="020B0604020202020204" pitchFamily="34" charset="0"/>
              <a:buChar char="•"/>
            </a:pPr>
            <a:endParaRPr lang="en-IN" sz="1800" dirty="0">
              <a:effectLst/>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r>
              <a:rPr lang="en-IN" sz="1800" dirty="0">
                <a:effectLst/>
                <a:latin typeface="Times New Roman" panose="02020603050405020304" pitchFamily="18" charset="0"/>
                <a:ea typeface="Times New Roman" panose="02020603050405020304" pitchFamily="18" charset="0"/>
              </a:rPr>
              <a:t>With this application, users or any organization can perform actions like</a:t>
            </a:r>
            <a:endParaRPr lang="en-US" sz="1800" dirty="0">
              <a:effectLst/>
              <a:latin typeface="Calibri" panose="020F0502020204030204" pitchFamily="34" charset="0"/>
              <a:ea typeface="Calibri" panose="020F0502020204030204" pitchFamily="34" charset="0"/>
            </a:endParaRPr>
          </a:p>
          <a:p>
            <a:pPr marL="742950" lvl="1" indent="-285750">
              <a:buFont typeface="Arial" panose="020B0604020202020204" pitchFamily="34" charset="0"/>
              <a:buChar char="•"/>
            </a:pPr>
            <a:r>
              <a:rPr lang="en-IN" sz="1800"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Administrative Task</a:t>
            </a:r>
            <a:endParaRPr lang="en-US" sz="1800"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IN" sz="1800" dirty="0">
                <a:effectLst/>
                <a:latin typeface="Times New Roman" panose="02020603050405020304" pitchFamily="18" charset="0"/>
                <a:ea typeface="Times New Roman" panose="02020603050405020304" pitchFamily="18" charset="0"/>
              </a:rPr>
              <a:t>Interview Task</a:t>
            </a:r>
            <a:r>
              <a:rPr lang="en-US" sz="1800" dirty="0">
                <a:effectLst/>
                <a:latin typeface="Times New Roman" panose="02020603050405020304" pitchFamily="18" charset="0"/>
                <a:ea typeface="Times New Roman" panose="02020603050405020304" pitchFamily="18" charset="0"/>
              </a:rPr>
              <a:t>  </a:t>
            </a:r>
            <a:endParaRPr lang="en-US" sz="1800" dirty="0" smtClean="0">
              <a:effectLst/>
              <a:latin typeface="Times New Roman" panose="02020603050405020304" pitchFamily="18" charset="0"/>
              <a:ea typeface="Times New Roman" panose="02020603050405020304" pitchFamily="18" charset="0"/>
            </a:endParaRPr>
          </a:p>
          <a:p>
            <a:pPr marL="742950" lvl="1" indent="-285750">
              <a:buFont typeface="Arial" panose="020B0604020202020204" pitchFamily="34" charset="0"/>
              <a:buChar char="•"/>
            </a:pPr>
            <a:r>
              <a:rPr lang="en-US" dirty="0" smtClean="0">
                <a:latin typeface="Times New Roman" panose="02020603050405020304" pitchFamily="18" charset="0"/>
                <a:ea typeface="Times New Roman" panose="02020603050405020304" pitchFamily="18" charset="0"/>
              </a:rPr>
              <a:t>Class Test </a:t>
            </a:r>
          </a:p>
          <a:p>
            <a:pPr marL="742950" lvl="1" indent="-285750">
              <a:buFont typeface="Arial" panose="020B0604020202020204" pitchFamily="34" charset="0"/>
              <a:buChar char="•"/>
            </a:pPr>
            <a:r>
              <a:rPr lang="en-US" sz="1800" dirty="0" smtClean="0">
                <a:effectLst/>
                <a:latin typeface="Times New Roman" panose="02020603050405020304" pitchFamily="18" charset="0"/>
                <a:ea typeface="Times New Roman" panose="02020603050405020304" pitchFamily="18" charset="0"/>
              </a:rPr>
              <a:t>Quiz Olympiads etc.</a:t>
            </a:r>
            <a:endParaRPr lang="en-US" sz="1800" dirty="0">
              <a:effectLst/>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endParaRPr lang="en-US" dirty="0">
              <a:effectLst/>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r>
              <a:rPr lang="en-US" dirty="0">
                <a:effectLst/>
                <a:latin typeface="Times New Roman" panose="02020603050405020304" pitchFamily="18" charset="0"/>
                <a:ea typeface="Times New Roman" panose="02020603050405020304" pitchFamily="18" charset="0"/>
              </a:rPr>
              <a:t>This is a single player feature application</a:t>
            </a:r>
            <a:r>
              <a:rPr lang="en-US" dirty="0" smtClean="0">
                <a:effectLst/>
                <a:latin typeface="Times New Roman" panose="02020603050405020304" pitchFamily="18" charset="0"/>
                <a:ea typeface="Times New Roman" panose="02020603050405020304" pitchFamily="18" charset="0"/>
              </a:rPr>
              <a:t>.</a:t>
            </a:r>
          </a:p>
          <a:p>
            <a:endParaRPr lang="en-IN"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8849139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GLA University - Wikipedia">
            <a:extLst>
              <a:ext uri="{FF2B5EF4-FFF2-40B4-BE49-F238E27FC236}">
                <a16:creationId xmlns:a16="http://schemas.microsoft.com/office/drawing/2014/main" id="{7CCB6F57-3DD4-410C-AABD-67A7283808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961" y="90026"/>
            <a:ext cx="1144665" cy="111032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E7DA700C-97AC-4A5E-95AC-2E623CD57B9F}"/>
              </a:ext>
            </a:extLst>
          </p:cNvPr>
          <p:cNvSpPr txBox="1"/>
          <p:nvPr/>
        </p:nvSpPr>
        <p:spPr>
          <a:xfrm>
            <a:off x="2662743" y="1127465"/>
            <a:ext cx="5043073" cy="584775"/>
          </a:xfrm>
          <a:prstGeom prst="rect">
            <a:avLst/>
          </a:prstGeom>
          <a:noFill/>
        </p:spPr>
        <p:txBody>
          <a:bodyPr wrap="square" rtlCol="0">
            <a:spAutoFit/>
          </a:bodyPr>
          <a:lstStyle/>
          <a:p>
            <a:r>
              <a:rPr lang="en-US" sz="3200" u="sng" dirty="0"/>
              <a:t>Technologies used</a:t>
            </a:r>
            <a:r>
              <a:rPr lang="en-US" u="sng" dirty="0"/>
              <a:t> </a:t>
            </a:r>
          </a:p>
        </p:txBody>
      </p:sp>
      <p:sp>
        <p:nvSpPr>
          <p:cNvPr id="4" name="TextBox 3">
            <a:extLst>
              <a:ext uri="{FF2B5EF4-FFF2-40B4-BE49-F238E27FC236}">
                <a16:creationId xmlns:a16="http://schemas.microsoft.com/office/drawing/2014/main" id="{70B07A60-32A3-45FB-9654-8637A85C3D6C}"/>
              </a:ext>
            </a:extLst>
          </p:cNvPr>
          <p:cNvSpPr txBox="1"/>
          <p:nvPr/>
        </p:nvSpPr>
        <p:spPr>
          <a:xfrm>
            <a:off x="1367161" y="2905659"/>
            <a:ext cx="5273335" cy="2846933"/>
          </a:xfrm>
          <a:prstGeom prst="rect">
            <a:avLst/>
          </a:prstGeom>
          <a:noFill/>
        </p:spPr>
        <p:txBody>
          <a:bodyPr wrap="square" rtlCol="0">
            <a:spAutoFit/>
          </a:bodyPr>
          <a:lstStyle/>
          <a:p>
            <a:pPr marL="342900" marR="0" lvl="0" indent="-342900" algn="just" fontAlgn="base">
              <a:lnSpc>
                <a:spcPct val="110000"/>
              </a:lnSpc>
              <a:spcBef>
                <a:spcPts val="0"/>
              </a:spcBef>
              <a:spcAft>
                <a:spcPts val="2440"/>
              </a:spcAft>
              <a:buClr>
                <a:schemeClr val="tx1"/>
              </a:buClr>
              <a:buSzPts val="1200"/>
              <a:buFont typeface="Arial" panose="020B0604020202020204" pitchFamily="34" charset="0"/>
              <a:buChar char="•"/>
            </a:pPr>
            <a:r>
              <a:rPr lang="en-IN" sz="1800"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Microsoft Windows 10</a:t>
            </a:r>
          </a:p>
          <a:p>
            <a:pPr marL="342900" indent="-342900" algn="just" fontAlgn="base">
              <a:lnSpc>
                <a:spcPct val="110000"/>
              </a:lnSpc>
              <a:spcAft>
                <a:spcPts val="2440"/>
              </a:spcAft>
              <a:buClr>
                <a:schemeClr val="tx1"/>
              </a:buClr>
              <a:buSzPts val="1200"/>
              <a:buFont typeface="Arial" panose="020B0604020202020204" pitchFamily="34" charset="0"/>
              <a:buChar char="•"/>
            </a:pPr>
            <a:r>
              <a:rPr lang="en-IN" sz="1800"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Java Development Kit</a:t>
            </a:r>
            <a:endParaRPr lang="en-US" sz="1800"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just" fontAlgn="base">
              <a:lnSpc>
                <a:spcPct val="110000"/>
              </a:lnSpc>
              <a:spcBef>
                <a:spcPts val="0"/>
              </a:spcBef>
              <a:spcAft>
                <a:spcPts val="2440"/>
              </a:spcAft>
              <a:buClr>
                <a:schemeClr val="tx1"/>
              </a:buClr>
              <a:buSzPts val="1200"/>
              <a:buFont typeface="Arial" panose="020B0604020202020204" pitchFamily="34" charset="0"/>
              <a:buChar char="•"/>
            </a:pPr>
            <a:r>
              <a:rPr lang="en-IN" dirty="0">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Android SDK</a:t>
            </a:r>
          </a:p>
          <a:p>
            <a:pPr marL="342900" marR="0" lvl="0" indent="-342900" algn="just" fontAlgn="base">
              <a:lnSpc>
                <a:spcPct val="110000"/>
              </a:lnSpc>
              <a:spcBef>
                <a:spcPts val="0"/>
              </a:spcBef>
              <a:spcAft>
                <a:spcPts val="2440"/>
              </a:spcAft>
              <a:buClr>
                <a:schemeClr val="tx1"/>
              </a:buClr>
              <a:buSzPts val="1200"/>
              <a:buFont typeface="Arial" panose="020B0604020202020204" pitchFamily="34" charset="0"/>
              <a:buChar char="•"/>
            </a:pPr>
            <a:r>
              <a:rPr lang="en-IN" sz="1800" u="none" strike="noStrike" dirty="0" smtClean="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XML</a:t>
            </a:r>
          </a:p>
          <a:p>
            <a:pPr marL="342900" marR="0" lvl="0" indent="-342900" algn="just" fontAlgn="base">
              <a:lnSpc>
                <a:spcPct val="110000"/>
              </a:lnSpc>
              <a:spcBef>
                <a:spcPts val="0"/>
              </a:spcBef>
              <a:spcAft>
                <a:spcPts val="2440"/>
              </a:spcAft>
              <a:buClr>
                <a:schemeClr val="tx1"/>
              </a:buClr>
              <a:buSzPts val="1200"/>
              <a:buFont typeface="Arial" panose="020B0604020202020204" pitchFamily="34" charset="0"/>
              <a:buChar char="•"/>
            </a:pPr>
            <a:r>
              <a:rPr lang="en-US" dirty="0" smtClean="0">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Cloud </a:t>
            </a:r>
            <a:r>
              <a:rPr lang="en-US" dirty="0" err="1" smtClean="0">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firestore</a:t>
            </a:r>
            <a:endParaRPr lang="en-US" sz="1800"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739180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GLA University - Wikipedia">
            <a:extLst>
              <a:ext uri="{FF2B5EF4-FFF2-40B4-BE49-F238E27FC236}">
                <a16:creationId xmlns:a16="http://schemas.microsoft.com/office/drawing/2014/main" id="{1B328A93-D85D-45EB-A63B-E6F708CCB1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961" y="98904"/>
            <a:ext cx="1144665" cy="1110325"/>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a:extLst>
              <a:ext uri="{FF2B5EF4-FFF2-40B4-BE49-F238E27FC236}">
                <a16:creationId xmlns:a16="http://schemas.microsoft.com/office/drawing/2014/main" id="{A3DF36BD-7632-4407-B1FD-AC6D4DC06E48}"/>
              </a:ext>
            </a:extLst>
          </p:cNvPr>
          <p:cNvSpPr>
            <a:spLocks noGrp="1"/>
          </p:cNvSpPr>
          <p:nvPr>
            <p:ph type="title"/>
          </p:nvPr>
        </p:nvSpPr>
        <p:spPr>
          <a:xfrm>
            <a:off x="2778709" y="994256"/>
            <a:ext cx="4779135" cy="905565"/>
          </a:xfrm>
        </p:spPr>
        <p:txBody>
          <a:bodyPr/>
          <a:lstStyle/>
          <a:p>
            <a:r>
              <a:rPr lang="en-US" sz="3200" u="sng" dirty="0"/>
              <a:t>E-R Diagram</a:t>
            </a:r>
          </a:p>
        </p:txBody>
      </p:sp>
      <p:pic>
        <p:nvPicPr>
          <p:cNvPr id="4" name="Picture 3">
            <a:extLst>
              <a:ext uri="{FF2B5EF4-FFF2-40B4-BE49-F238E27FC236}">
                <a16:creationId xmlns:a16="http://schemas.microsoft.com/office/drawing/2014/main" id="{61BDE69E-EF06-42E5-889B-9C9D579B3DF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655007" y="2243862"/>
            <a:ext cx="5549900" cy="3828464"/>
          </a:xfrm>
          <a:prstGeom prst="rect">
            <a:avLst/>
          </a:prstGeom>
          <a:noFill/>
          <a:ln>
            <a:noFill/>
          </a:ln>
        </p:spPr>
      </p:pic>
    </p:spTree>
    <p:extLst>
      <p:ext uri="{BB962C8B-B14F-4D97-AF65-F5344CB8AC3E}">
        <p14:creationId xmlns:p14="http://schemas.microsoft.com/office/powerpoint/2010/main" val="31857974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GLA University - Wikipedia">
            <a:extLst>
              <a:ext uri="{FF2B5EF4-FFF2-40B4-BE49-F238E27FC236}">
                <a16:creationId xmlns:a16="http://schemas.microsoft.com/office/drawing/2014/main" id="{D4F9A812-36D0-47C3-8859-51639A12E3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961" y="90026"/>
            <a:ext cx="1144665" cy="1110325"/>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a:extLst>
              <a:ext uri="{FF2B5EF4-FFF2-40B4-BE49-F238E27FC236}">
                <a16:creationId xmlns:a16="http://schemas.microsoft.com/office/drawing/2014/main" id="{783C1EDA-588E-466D-A55B-D18E014197F9}"/>
              </a:ext>
            </a:extLst>
          </p:cNvPr>
          <p:cNvSpPr>
            <a:spLocks noGrp="1"/>
          </p:cNvSpPr>
          <p:nvPr>
            <p:ph type="title"/>
          </p:nvPr>
        </p:nvSpPr>
        <p:spPr>
          <a:xfrm>
            <a:off x="2461525" y="1083033"/>
            <a:ext cx="4148820" cy="747633"/>
          </a:xfrm>
        </p:spPr>
        <p:txBody>
          <a:bodyPr/>
          <a:lstStyle/>
          <a:p>
            <a:r>
              <a:rPr lang="en-US" sz="3200" u="sng" dirty="0"/>
              <a:t>Use Case Diagram</a:t>
            </a:r>
          </a:p>
        </p:txBody>
      </p:sp>
      <p:pic>
        <p:nvPicPr>
          <p:cNvPr id="7" name="Picture 6">
            <a:extLst>
              <a:ext uri="{FF2B5EF4-FFF2-40B4-BE49-F238E27FC236}">
                <a16:creationId xmlns:a16="http://schemas.microsoft.com/office/drawing/2014/main" id="{3DE43710-525F-464F-844F-15457203ED1F}"/>
              </a:ext>
            </a:extLst>
          </p:cNvPr>
          <p:cNvPicPr>
            <a:picLocks noChangeAspect="1"/>
          </p:cNvPicPr>
          <p:nvPr/>
        </p:nvPicPr>
        <p:blipFill rotWithShape="1">
          <a:blip r:embed="rId3"/>
          <a:srcRect l="28385" t="11256" r="31094" b="11642"/>
          <a:stretch/>
        </p:blipFill>
        <p:spPr>
          <a:xfrm>
            <a:off x="2580457" y="2337400"/>
            <a:ext cx="3983086" cy="4263147"/>
          </a:xfrm>
          <a:prstGeom prst="rect">
            <a:avLst/>
          </a:prstGeom>
        </p:spPr>
      </p:pic>
    </p:spTree>
    <p:extLst>
      <p:ext uri="{BB962C8B-B14F-4D97-AF65-F5344CB8AC3E}">
        <p14:creationId xmlns:p14="http://schemas.microsoft.com/office/powerpoint/2010/main" val="34922416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GLA University - Wikipedia">
            <a:extLst>
              <a:ext uri="{FF2B5EF4-FFF2-40B4-BE49-F238E27FC236}">
                <a16:creationId xmlns:a16="http://schemas.microsoft.com/office/drawing/2014/main" id="{BBC313D5-272D-408B-8273-CF0C38A23D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961" y="90026"/>
            <a:ext cx="1144665" cy="1110325"/>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a:extLst>
              <a:ext uri="{FF2B5EF4-FFF2-40B4-BE49-F238E27FC236}">
                <a16:creationId xmlns:a16="http://schemas.microsoft.com/office/drawing/2014/main" id="{406EF2E4-E5E7-49DF-8997-8BBA744EAC44}"/>
              </a:ext>
            </a:extLst>
          </p:cNvPr>
          <p:cNvSpPr>
            <a:spLocks noGrp="1"/>
          </p:cNvSpPr>
          <p:nvPr>
            <p:ph type="title"/>
          </p:nvPr>
        </p:nvSpPr>
        <p:spPr>
          <a:xfrm>
            <a:off x="1917576" y="1100789"/>
            <a:ext cx="5622513" cy="674746"/>
          </a:xfrm>
        </p:spPr>
        <p:txBody>
          <a:bodyPr/>
          <a:lstStyle/>
          <a:p>
            <a:r>
              <a:rPr lang="en-US" sz="3200" u="sng" dirty="0"/>
              <a:t>Functional Requirements</a:t>
            </a:r>
          </a:p>
        </p:txBody>
      </p:sp>
      <p:sp>
        <p:nvSpPr>
          <p:cNvPr id="4" name="TextBox 3">
            <a:extLst>
              <a:ext uri="{FF2B5EF4-FFF2-40B4-BE49-F238E27FC236}">
                <a16:creationId xmlns:a16="http://schemas.microsoft.com/office/drawing/2014/main" id="{3C4FF513-3D44-40B2-BBE8-3F22D149D89B}"/>
              </a:ext>
            </a:extLst>
          </p:cNvPr>
          <p:cNvSpPr txBox="1"/>
          <p:nvPr/>
        </p:nvSpPr>
        <p:spPr>
          <a:xfrm>
            <a:off x="1042988" y="2686050"/>
            <a:ext cx="6298845" cy="2308324"/>
          </a:xfrm>
          <a:prstGeom prst="rect">
            <a:avLst/>
          </a:prstGeom>
          <a:noFill/>
        </p:spPr>
        <p:txBody>
          <a:bodyPr wrap="square" rtlCol="0">
            <a:spAutoFit/>
          </a:bodyPr>
          <a:lstStyle/>
          <a:p>
            <a:pPr marL="285750" indent="-285750">
              <a:buFont typeface="Arial" panose="020B0604020202020204" pitchFamily="34" charset="0"/>
              <a:buChar char="•"/>
            </a:pPr>
            <a:r>
              <a:rPr lang="en-US" dirty="0"/>
              <a:t>Android smart phone based platform.</a:t>
            </a:r>
          </a:p>
          <a:p>
            <a:endParaRPr lang="en-US" dirty="0"/>
          </a:p>
          <a:p>
            <a:pPr marL="285750" indent="-285750">
              <a:buFont typeface="Arial" panose="020B0604020202020204" pitchFamily="34" charset="0"/>
              <a:buChar char="•"/>
            </a:pPr>
            <a:r>
              <a:rPr lang="en-US" dirty="0"/>
              <a:t>Provide accessibility to the application through IntelliJ or android phone.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Better Graphical User Interface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Android version should be equal or greater than 4.0</a:t>
            </a:r>
          </a:p>
        </p:txBody>
      </p:sp>
    </p:spTree>
    <p:extLst>
      <p:ext uri="{BB962C8B-B14F-4D97-AF65-F5344CB8AC3E}">
        <p14:creationId xmlns:p14="http://schemas.microsoft.com/office/powerpoint/2010/main" val="7618811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GLA University - Wikipedia">
            <a:extLst>
              <a:ext uri="{FF2B5EF4-FFF2-40B4-BE49-F238E27FC236}">
                <a16:creationId xmlns:a16="http://schemas.microsoft.com/office/drawing/2014/main" id="{1114D07A-532E-4DB7-9BBF-F3B8CF3BC6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961" y="90026"/>
            <a:ext cx="1144665" cy="1110325"/>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a:extLst>
              <a:ext uri="{FF2B5EF4-FFF2-40B4-BE49-F238E27FC236}">
                <a16:creationId xmlns:a16="http://schemas.microsoft.com/office/drawing/2014/main" id="{B497DEDD-531D-4507-9208-DD24E3239809}"/>
              </a:ext>
            </a:extLst>
          </p:cNvPr>
          <p:cNvSpPr>
            <a:spLocks noGrp="1"/>
          </p:cNvSpPr>
          <p:nvPr>
            <p:ph type="title"/>
          </p:nvPr>
        </p:nvSpPr>
        <p:spPr>
          <a:xfrm>
            <a:off x="946349" y="2728735"/>
            <a:ext cx="7055380" cy="1400530"/>
          </a:xfrm>
        </p:spPr>
        <p:txBody>
          <a:bodyPr/>
          <a:lstStyle/>
          <a:p>
            <a:pPr algn="ctr"/>
            <a:r>
              <a:rPr lang="en-US" u="sng" dirty="0"/>
              <a:t>User Interface</a:t>
            </a:r>
          </a:p>
        </p:txBody>
      </p:sp>
    </p:spTree>
    <p:extLst>
      <p:ext uri="{BB962C8B-B14F-4D97-AF65-F5344CB8AC3E}">
        <p14:creationId xmlns:p14="http://schemas.microsoft.com/office/powerpoint/2010/main" val="5110411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D0CD5-EAB7-499A-962C-2D8281D979E6}"/>
              </a:ext>
            </a:extLst>
          </p:cNvPr>
          <p:cNvSpPr>
            <a:spLocks noGrp="1"/>
          </p:cNvSpPr>
          <p:nvPr>
            <p:ph type="title"/>
          </p:nvPr>
        </p:nvSpPr>
        <p:spPr/>
        <p:txBody>
          <a:bodyPr/>
          <a:lstStyle/>
          <a:p>
            <a:r>
              <a:rPr lang="en-US" dirty="0"/>
              <a:t>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70801" y="1600200"/>
            <a:ext cx="2015638" cy="4367216"/>
          </a:xfrm>
          <a:prstGeom prst="rect">
            <a:avLst/>
          </a:prstGeom>
        </p:spPr>
      </p:pic>
      <p:sp>
        <p:nvSpPr>
          <p:cNvPr id="5" name="TextBox 4"/>
          <p:cNvSpPr txBox="1"/>
          <p:nvPr/>
        </p:nvSpPr>
        <p:spPr>
          <a:xfrm>
            <a:off x="2786063" y="885825"/>
            <a:ext cx="4114800" cy="523220"/>
          </a:xfrm>
          <a:prstGeom prst="rect">
            <a:avLst/>
          </a:prstGeom>
          <a:noFill/>
        </p:spPr>
        <p:txBody>
          <a:bodyPr wrap="square" rtlCol="0">
            <a:spAutoFit/>
          </a:bodyPr>
          <a:lstStyle/>
          <a:p>
            <a:r>
              <a:rPr lang="en-US" dirty="0" smtClean="0"/>
              <a:t>            </a:t>
            </a:r>
            <a:r>
              <a:rPr lang="en-US" sz="2800" b="1" u="sng" dirty="0" smtClean="0"/>
              <a:t>Main Activity</a:t>
            </a:r>
            <a:endParaRPr lang="en-IN" sz="2800" b="1" u="sng" dirty="0"/>
          </a:p>
        </p:txBody>
      </p:sp>
    </p:spTree>
    <p:extLst>
      <p:ext uri="{BB962C8B-B14F-4D97-AF65-F5344CB8AC3E}">
        <p14:creationId xmlns:p14="http://schemas.microsoft.com/office/powerpoint/2010/main" val="4026107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r="1799" b="20044"/>
          <a:stretch/>
        </p:blipFill>
        <p:spPr>
          <a:xfrm>
            <a:off x="3623529" y="1428750"/>
            <a:ext cx="2939929" cy="5186364"/>
          </a:xfrm>
          <a:prstGeom prst="rect">
            <a:avLst/>
          </a:prstGeom>
        </p:spPr>
      </p:pic>
      <p:sp>
        <p:nvSpPr>
          <p:cNvPr id="4" name="TextBox 3"/>
          <p:cNvSpPr txBox="1"/>
          <p:nvPr/>
        </p:nvSpPr>
        <p:spPr>
          <a:xfrm>
            <a:off x="3457575" y="571500"/>
            <a:ext cx="3271838" cy="461665"/>
          </a:xfrm>
          <a:prstGeom prst="rect">
            <a:avLst/>
          </a:prstGeom>
          <a:noFill/>
        </p:spPr>
        <p:txBody>
          <a:bodyPr wrap="square" rtlCol="0">
            <a:spAutoFit/>
          </a:bodyPr>
          <a:lstStyle/>
          <a:p>
            <a:r>
              <a:rPr lang="en-IN" sz="2400" b="1" u="sng" dirty="0"/>
              <a:t>S</a:t>
            </a:r>
            <a:r>
              <a:rPr lang="en-IN" sz="2400" b="1" u="sng" dirty="0" smtClean="0"/>
              <a:t>ubject </a:t>
            </a:r>
            <a:r>
              <a:rPr lang="en-IN" sz="2400" b="1" u="sng" dirty="0" err="1"/>
              <a:t>C</a:t>
            </a:r>
            <a:r>
              <a:rPr lang="en-IN" sz="2400" b="1" u="sng" dirty="0" err="1" smtClean="0"/>
              <a:t>atogories</a:t>
            </a:r>
            <a:endParaRPr lang="en-IN" sz="2400" b="1" u="sng" dirty="0"/>
          </a:p>
        </p:txBody>
      </p:sp>
    </p:spTree>
    <p:extLst>
      <p:ext uri="{BB962C8B-B14F-4D97-AF65-F5344CB8AC3E}">
        <p14:creationId xmlns:p14="http://schemas.microsoft.com/office/powerpoint/2010/main" val="235941910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TM02836342[[fn=Ion]]</Template>
  <TotalTime>350</TotalTime>
  <Words>312</Words>
  <Application>Microsoft Office PowerPoint</Application>
  <PresentationFormat>On-screen Show (4:3)</PresentationFormat>
  <Paragraphs>57</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Century Gothic</vt:lpstr>
      <vt:lpstr>Times New Roman</vt:lpstr>
      <vt:lpstr>Wingdings 3</vt:lpstr>
      <vt:lpstr>Ion</vt:lpstr>
      <vt:lpstr>PowerPoint Presentation</vt:lpstr>
      <vt:lpstr>PowerPoint Presentation</vt:lpstr>
      <vt:lpstr>PowerPoint Presentation</vt:lpstr>
      <vt:lpstr>E-R Diagram</vt:lpstr>
      <vt:lpstr>Use Case Diagram</vt:lpstr>
      <vt:lpstr>Functional Requirements</vt:lpstr>
      <vt:lpstr>User Interface</vt:lpstr>
      <vt:lpstr> </vt:lpstr>
      <vt:lpstr>PowerPoint Presentation</vt:lpstr>
      <vt:lpstr>PowerPoint Presentation</vt:lpstr>
      <vt:lpstr>PowerPoint Presentation</vt:lpstr>
      <vt:lpstr>PowerPoint Presentation</vt:lpstr>
      <vt:lpstr>Testing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Priyanshu Shukla</dc:creator>
  <cp:lastModifiedBy>Ak 47</cp:lastModifiedBy>
  <cp:revision>30</cp:revision>
  <dcterms:created xsi:type="dcterms:W3CDTF">2020-11-30T08:16:30Z</dcterms:created>
  <dcterms:modified xsi:type="dcterms:W3CDTF">2020-12-09T08:13:23Z</dcterms:modified>
</cp:coreProperties>
</file>